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ags/tag1.xml" ContentType="application/vnd.openxmlformats-officedocument.presentationml.tags+xml"/>
  <Override PartName="/ppt/tags/tag2.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handoutMasterIdLst>
    <p:handoutMasterId r:id="rId26"/>
  </p:handoutMasterIdLst>
  <p:sldIdLst>
    <p:sldId id="457" r:id="rId2"/>
    <p:sldId id="452" r:id="rId3"/>
    <p:sldId id="458" r:id="rId4"/>
    <p:sldId id="459" r:id="rId5"/>
    <p:sldId id="473" r:id="rId6"/>
    <p:sldId id="474" r:id="rId7"/>
    <p:sldId id="460" r:id="rId8"/>
    <p:sldId id="461" r:id="rId9"/>
    <p:sldId id="471" r:id="rId10"/>
    <p:sldId id="472" r:id="rId11"/>
    <p:sldId id="462" r:id="rId12"/>
    <p:sldId id="463" r:id="rId13"/>
    <p:sldId id="469" r:id="rId14"/>
    <p:sldId id="470" r:id="rId15"/>
    <p:sldId id="464" r:id="rId16"/>
    <p:sldId id="465" r:id="rId17"/>
    <p:sldId id="467" r:id="rId18"/>
    <p:sldId id="468" r:id="rId19"/>
    <p:sldId id="466" r:id="rId20"/>
    <p:sldId id="333" r:id="rId21"/>
    <p:sldId id="332" r:id="rId22"/>
    <p:sldId id="334" r:id="rId23"/>
    <p:sldId id="1825" r:id="rId2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140FC0A2-AB06-46A8-A159-3F267510103A}">
          <p14:sldIdLst>
            <p14:sldId id="457"/>
            <p14:sldId id="452"/>
            <p14:sldId id="458"/>
            <p14:sldId id="459"/>
            <p14:sldId id="473"/>
            <p14:sldId id="474"/>
            <p14:sldId id="460"/>
            <p14:sldId id="461"/>
            <p14:sldId id="471"/>
            <p14:sldId id="472"/>
            <p14:sldId id="462"/>
            <p14:sldId id="463"/>
            <p14:sldId id="469"/>
            <p14:sldId id="470"/>
            <p14:sldId id="464"/>
            <p14:sldId id="465"/>
            <p14:sldId id="467"/>
            <p14:sldId id="468"/>
            <p14:sldId id="466"/>
          </p14:sldIdLst>
        </p14:section>
        <p14:section name="模板说明" id="{DBE2A207-6FC8-47D2-A47F-8A7924D8A782}">
          <p14:sldIdLst>
            <p14:sldId id="333"/>
            <p14:sldId id="332"/>
            <p14:sldId id="334"/>
            <p14:sldId id="1825"/>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1535"/>
    <a:srgbClr val="004E9F"/>
    <a:srgbClr val="2898C0"/>
    <a:srgbClr val="26252C"/>
    <a:srgbClr val="F27D00"/>
    <a:srgbClr val="F4B100"/>
    <a:srgbClr val="6666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278" autoAdjust="0"/>
    <p:restoredTop sz="94660"/>
  </p:normalViewPr>
  <p:slideViewPr>
    <p:cSldViewPr snapToGrid="0">
      <p:cViewPr varScale="1">
        <p:scale>
          <a:sx n="96" d="100"/>
          <a:sy n="96" d="100"/>
        </p:scale>
        <p:origin x="768"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lang="zh-CN" sz="1400" b="1" i="0" u="none" strike="noStrike" kern="1200" spc="0" baseline="0">
                <a:solidFill>
                  <a:schemeClr val="tx1">
                    <a:lumMod val="65000"/>
                    <a:lumOff val="35000"/>
                  </a:schemeClr>
                </a:solidFill>
                <a:latin typeface="+mj-ea"/>
                <a:ea typeface="+mj-ea"/>
                <a:cs typeface="思源黑体 CN Bold" panose="020B0800000000000000" pitchFamily="34" charset="-122"/>
              </a:defRPr>
            </a:pPr>
            <a:r>
              <a:rPr lang="en-US" altLang="zh-CN" sz="1400" b="1" dirty="0">
                <a:latin typeface="+mj-ea"/>
                <a:ea typeface="+mj-ea"/>
                <a:cs typeface="思源黑体 CN Bold" panose="020B0800000000000000" pitchFamily="34" charset="-122"/>
              </a:rPr>
              <a:t>20XX</a:t>
            </a:r>
            <a:r>
              <a:rPr lang="zh-CN" altLang="en-US" sz="1400" b="1" dirty="0">
                <a:latin typeface="+mj-ea"/>
                <a:ea typeface="+mj-ea"/>
                <a:cs typeface="思源黑体 CN Bold" panose="020B0800000000000000" pitchFamily="34" charset="-122"/>
              </a:rPr>
              <a:t>年竞品市场份额统计</a:t>
            </a:r>
          </a:p>
        </c:rich>
      </c:tx>
      <c:layout>
        <c:manualLayout>
          <c:xMode val="edge"/>
          <c:yMode val="edge"/>
          <c:x val="0.21472952083675301"/>
          <c:y val="0.851351464587075"/>
        </c:manualLayout>
      </c:layout>
      <c:overlay val="0"/>
      <c:spPr>
        <a:noFill/>
        <a:ln>
          <a:noFill/>
        </a:ln>
        <a:effectLst/>
      </c:spPr>
      <c:txPr>
        <a:bodyPr rot="0" spcFirstLastPara="1" vertOverflow="ellipsis" vert="horz" wrap="square" anchor="ctr" anchorCtr="1"/>
        <a:lstStyle/>
        <a:p>
          <a:pPr>
            <a:defRPr lang="zh-CN" sz="1400" b="1" i="0" u="none" strike="noStrike" kern="1200" spc="0" baseline="0">
              <a:solidFill>
                <a:schemeClr val="tx1">
                  <a:lumMod val="65000"/>
                  <a:lumOff val="35000"/>
                </a:schemeClr>
              </a:solidFill>
              <a:latin typeface="+mj-ea"/>
              <a:ea typeface="+mj-ea"/>
              <a:cs typeface="思源黑体 CN Bold" panose="020B0800000000000000" pitchFamily="34" charset="-122"/>
            </a:defRPr>
          </a:pPr>
          <a:endParaRPr lang="zh-CN"/>
        </a:p>
      </c:txPr>
    </c:title>
    <c:autoTitleDeleted val="0"/>
    <c:plotArea>
      <c:layout>
        <c:manualLayout>
          <c:layoutTarget val="inner"/>
          <c:xMode val="edge"/>
          <c:yMode val="edge"/>
          <c:x val="0.26298421552038098"/>
          <c:y val="5.0777033780729099E-2"/>
          <c:w val="0.48078832751338801"/>
          <c:h val="0.72118239534773299"/>
        </c:manualLayout>
      </c:layout>
      <c:doughnutChart>
        <c:varyColors val="1"/>
        <c:ser>
          <c:idx val="0"/>
          <c:order val="0"/>
          <c:tx>
            <c:strRef>
              <c:f>Sheet1!$B$1</c:f>
              <c:strCache>
                <c:ptCount val="1"/>
                <c:pt idx="0">
                  <c:v>销售额</c:v>
                </c:pt>
              </c:strCache>
            </c:strRef>
          </c:tx>
          <c:spPr>
            <a:solidFill>
              <a:schemeClr val="accent1"/>
            </a:solidFill>
            <a:ln w="19050">
              <a:noFill/>
            </a:ln>
            <a:effectLst>
              <a:outerShdw blurRad="50800" dist="38100" dir="2700000" algn="tl" rotWithShape="0">
                <a:prstClr val="black">
                  <a:alpha val="40000"/>
                </a:prstClr>
              </a:outerShdw>
            </a:effectLst>
          </c:spPr>
          <c:dPt>
            <c:idx val="0"/>
            <c:bubble3D val="0"/>
            <c:spPr>
              <a:solidFill>
                <a:schemeClr val="accent1"/>
              </a:solidFill>
              <a:ln w="19050">
                <a:noFill/>
              </a:ln>
              <a:effectLst>
                <a:outerShdw blurRad="50800" dist="38100" dir="2700000" algn="tl" rotWithShape="0">
                  <a:prstClr val="black">
                    <a:alpha val="40000"/>
                  </a:prstClr>
                </a:outerShdw>
              </a:effectLst>
            </c:spPr>
            <c:extLst>
              <c:ext xmlns:c16="http://schemas.microsoft.com/office/drawing/2014/chart" uri="{C3380CC4-5D6E-409C-BE32-E72D297353CC}">
                <c16:uniqueId val="{00000001-95E5-4D43-8E8C-C3186A063BF0}"/>
              </c:ext>
            </c:extLst>
          </c:dPt>
          <c:dPt>
            <c:idx val="1"/>
            <c:bubble3D val="0"/>
            <c:spPr>
              <a:solidFill>
                <a:schemeClr val="accent3">
                  <a:alpha val="60000"/>
                </a:schemeClr>
              </a:solidFill>
              <a:ln w="19050">
                <a:noFill/>
              </a:ln>
              <a:effectLst>
                <a:outerShdw blurRad="50800" dist="38100" dir="2700000" algn="tl" rotWithShape="0">
                  <a:prstClr val="black">
                    <a:alpha val="40000"/>
                  </a:prstClr>
                </a:outerShdw>
              </a:effectLst>
            </c:spPr>
            <c:extLst>
              <c:ext xmlns:c16="http://schemas.microsoft.com/office/drawing/2014/chart" uri="{C3380CC4-5D6E-409C-BE32-E72D297353CC}">
                <c16:uniqueId val="{00000003-95E5-4D43-8E8C-C3186A063BF0}"/>
              </c:ext>
            </c:extLst>
          </c:dPt>
          <c:dPt>
            <c:idx val="2"/>
            <c:bubble3D val="0"/>
            <c:spPr>
              <a:solidFill>
                <a:schemeClr val="bg1">
                  <a:lumMod val="75000"/>
                  <a:alpha val="80000"/>
                </a:schemeClr>
              </a:solidFill>
              <a:ln w="19050">
                <a:noFill/>
              </a:ln>
              <a:effectLst>
                <a:outerShdw blurRad="50800" dist="38100" dir="2700000" algn="tl" rotWithShape="0">
                  <a:prstClr val="black">
                    <a:alpha val="40000"/>
                  </a:prstClr>
                </a:outerShdw>
              </a:effectLst>
            </c:spPr>
            <c:extLst>
              <c:ext xmlns:c16="http://schemas.microsoft.com/office/drawing/2014/chart" uri="{C3380CC4-5D6E-409C-BE32-E72D297353CC}">
                <c16:uniqueId val="{00000005-95E5-4D43-8E8C-C3186A063BF0}"/>
              </c:ext>
            </c:extLst>
          </c:dPt>
          <c:dPt>
            <c:idx val="3"/>
            <c:bubble3D val="0"/>
            <c:spPr>
              <a:solidFill>
                <a:schemeClr val="bg1">
                  <a:lumMod val="75000"/>
                </a:schemeClr>
              </a:solidFill>
              <a:ln w="19050">
                <a:noFill/>
              </a:ln>
              <a:effectLst>
                <a:outerShdw blurRad="50800" dist="38100" dir="2700000" algn="tl" rotWithShape="0">
                  <a:prstClr val="black">
                    <a:alpha val="40000"/>
                  </a:prstClr>
                </a:outerShdw>
              </a:effectLst>
            </c:spPr>
            <c:extLst>
              <c:ext xmlns:c16="http://schemas.microsoft.com/office/drawing/2014/chart" uri="{C3380CC4-5D6E-409C-BE32-E72D297353CC}">
                <c16:uniqueId val="{00000007-95E5-4D43-8E8C-C3186A063BF0}"/>
              </c:ext>
            </c:extLst>
          </c:dPt>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8-95E5-4D43-8E8C-C3186A063BF0}"/>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思源黑体 CN Light" panose="020B0300000000000000" pitchFamily="34" charset="-122"/>
              <a:ea typeface="思源黑体 CN Bold" panose="020B0800000000000000" pitchFamily="34" charset="-122"/>
              <a:cs typeface="思源黑体 CN Bold" panose="020B0800000000000000" pitchFamily="3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cs typeface="思源黑体 CN Bold" panose="020B0800000000000000" pitchFamily="34" charset="-122"/>
              </a:rPr>
              <a:t>2022/4/24</a:t>
            </a:fld>
            <a:endParaRPr lang="zh-CN" altLang="en-US">
              <a:cs typeface="思源黑体 CN Bold" panose="020B0800000000000000" pitchFamily="3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思源黑体 CN Light" panose="020B0300000000000000" pitchFamily="34" charset="-122"/>
              <a:ea typeface="思源黑体 CN Bold" panose="020B0800000000000000" pitchFamily="34" charset="-122"/>
              <a:cs typeface="思源黑体 CN Bold" panose="020B0800000000000000" pitchFamily="3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cs typeface="思源黑体 CN Bold" panose="020B0800000000000000" pitchFamily="34" charset="-122"/>
              </a:rPr>
              <a:t>‹#›</a:t>
            </a:fld>
            <a:endParaRPr lang="zh-CN" altLang="en-US">
              <a:cs typeface="思源黑体 CN Bold" panose="020B0800000000000000" pitchFamily="34" charset="-122"/>
            </a:endParaRP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思源黑体 CN Light" panose="020B0300000000000000" pitchFamily="34" charset="-122"/>
                <a:ea typeface="思源黑体 CN Bold" panose="020B0800000000000000" pitchFamily="34" charset="-122"/>
                <a:cs typeface="思源黑体 CN Bold" panose="020B0800000000000000" pitchFamily="3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思源黑体 CN Light" panose="020B0300000000000000" pitchFamily="34" charset="-122"/>
                <a:ea typeface="思源黑体 CN Bold" panose="020B0800000000000000" pitchFamily="34" charset="-122"/>
                <a:cs typeface="思源黑体 CN Bold" panose="020B0800000000000000" pitchFamily="34" charset="-122"/>
              </a:defRPr>
            </a:lvl1pPr>
          </a:lstStyle>
          <a:p>
            <a:fld id="{D2A48B96-639E-45A3-A0BA-2464DFDB1FAA}" type="datetimeFigureOut">
              <a:rPr lang="zh-CN" altLang="en-US" smtClean="0"/>
              <a:t>2022/4/24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思源黑体 CN Light" panose="020B0300000000000000" pitchFamily="34" charset="-122"/>
                <a:ea typeface="思源黑体 CN Bold" panose="020B0800000000000000" pitchFamily="34" charset="-122"/>
                <a:cs typeface="思源黑体 CN Bold" panose="020B0800000000000000" pitchFamily="3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思源黑体 CN Light" panose="020B0300000000000000" pitchFamily="34" charset="-122"/>
                <a:ea typeface="思源黑体 CN Bold" panose="020B0800000000000000" pitchFamily="34" charset="-122"/>
                <a:cs typeface="思源黑体 CN Bold" panose="020B0800000000000000" pitchFamily="34" charset="-122"/>
              </a:defRPr>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思源黑体 CN Light" panose="020B0300000000000000" pitchFamily="34" charset="-122"/>
        <a:ea typeface="思源黑体 CN Bold" panose="020B0800000000000000" pitchFamily="34" charset="-122"/>
        <a:cs typeface="思源黑体 CN Bold" panose="020B0800000000000000" pitchFamily="34" charset="-122"/>
      </a:defRPr>
    </a:lvl1pPr>
    <a:lvl2pPr marL="457200" algn="l" defTabSz="914400" rtl="0" eaLnBrk="1" latinLnBrk="0" hangingPunct="1">
      <a:defRPr sz="1200" kern="1200">
        <a:solidFill>
          <a:schemeClr val="tx1"/>
        </a:solidFill>
        <a:latin typeface="思源黑体 CN Light" panose="020B0300000000000000" pitchFamily="34" charset="-122"/>
        <a:ea typeface="思源黑体 CN Bold" panose="020B0800000000000000" pitchFamily="34" charset="-122"/>
        <a:cs typeface="思源黑体 CN Bold" panose="020B0800000000000000" pitchFamily="34" charset="-122"/>
      </a:defRPr>
    </a:lvl2pPr>
    <a:lvl3pPr marL="914400" algn="l" defTabSz="914400" rtl="0" eaLnBrk="1" latinLnBrk="0" hangingPunct="1">
      <a:defRPr sz="1200" kern="1200">
        <a:solidFill>
          <a:schemeClr val="tx1"/>
        </a:solidFill>
        <a:latin typeface="思源黑体 CN Light" panose="020B0300000000000000" pitchFamily="34" charset="-122"/>
        <a:ea typeface="思源黑体 CN Bold" panose="020B0800000000000000" pitchFamily="34" charset="-122"/>
        <a:cs typeface="思源黑体 CN Bold" panose="020B0800000000000000" pitchFamily="34" charset="-122"/>
      </a:defRPr>
    </a:lvl3pPr>
    <a:lvl4pPr marL="1371600" algn="l" defTabSz="914400" rtl="0" eaLnBrk="1" latinLnBrk="0" hangingPunct="1">
      <a:defRPr sz="1200" kern="1200">
        <a:solidFill>
          <a:schemeClr val="tx1"/>
        </a:solidFill>
        <a:latin typeface="思源黑体 CN Light" panose="020B0300000000000000" pitchFamily="34" charset="-122"/>
        <a:ea typeface="思源黑体 CN Bold" panose="020B0800000000000000" pitchFamily="34" charset="-122"/>
        <a:cs typeface="思源黑体 CN Bold" panose="020B0800000000000000" pitchFamily="34" charset="-122"/>
      </a:defRPr>
    </a:lvl4pPr>
    <a:lvl5pPr marL="1828800" algn="l" defTabSz="914400" rtl="0" eaLnBrk="1" latinLnBrk="0" hangingPunct="1">
      <a:defRPr sz="1200" kern="1200">
        <a:solidFill>
          <a:schemeClr val="tx1"/>
        </a:solidFill>
        <a:latin typeface="思源黑体 CN Light" panose="020B0300000000000000" pitchFamily="34" charset="-122"/>
        <a:ea typeface="思源黑体 CN Bold" panose="020B0800000000000000" pitchFamily="34" charset="-122"/>
        <a:cs typeface="思源黑体 CN Bold" panose="020B0800000000000000" pitchFamily="34"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20697848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Lst>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microsoft.com/office/2007/relationships/hdphoto" Target="../media/hdphoto1.wdp"/><Relationship Id="rId7"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4.png"/><Relationship Id="rId11" Type="http://schemas.openxmlformats.org/officeDocument/2006/relationships/image" Target="../media/image8.png"/><Relationship Id="rId5" Type="http://schemas.openxmlformats.org/officeDocument/2006/relationships/image" Target="../media/image3.png"/><Relationship Id="rId10" Type="http://schemas.openxmlformats.org/officeDocument/2006/relationships/hyperlink" Target="https://www.pptx.cn/" TargetMode="External"/><Relationship Id="rId4" Type="http://schemas.openxmlformats.org/officeDocument/2006/relationships/image" Target="../media/image2.png"/><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8" Type="http://schemas.openxmlformats.org/officeDocument/2006/relationships/image" Target="../media/image19.png"/><Relationship Id="rId3" Type="http://schemas.microsoft.com/office/2007/relationships/hdphoto" Target="../media/hdphoto1.wdp"/><Relationship Id="rId7" Type="http://schemas.openxmlformats.org/officeDocument/2006/relationships/image" Target="../media/image18.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17.png"/><Relationship Id="rId11" Type="http://schemas.openxmlformats.org/officeDocument/2006/relationships/image" Target="../media/image8.png"/><Relationship Id="rId5" Type="http://schemas.openxmlformats.org/officeDocument/2006/relationships/image" Target="../media/image16.png"/><Relationship Id="rId10" Type="http://schemas.openxmlformats.org/officeDocument/2006/relationships/hyperlink" Target="https://www.pptx.cn/" TargetMode="External"/><Relationship Id="rId4" Type="http://schemas.openxmlformats.org/officeDocument/2006/relationships/image" Target="../media/image15.png"/><Relationship Id="rId9" Type="http://schemas.openxmlformats.org/officeDocument/2006/relationships/image" Target="../media/image20.png"/></Relationships>
</file>

<file path=ppt/slides/_rels/slide1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8" Type="http://schemas.openxmlformats.org/officeDocument/2006/relationships/image" Target="../media/image43.png"/><Relationship Id="rId13" Type="http://schemas.openxmlformats.org/officeDocument/2006/relationships/image" Target="../media/image48.png"/><Relationship Id="rId3" Type="http://schemas.microsoft.com/office/2007/relationships/hdphoto" Target="../media/hdphoto1.wdp"/><Relationship Id="rId7" Type="http://schemas.openxmlformats.org/officeDocument/2006/relationships/image" Target="../media/image42.png"/><Relationship Id="rId12" Type="http://schemas.openxmlformats.org/officeDocument/2006/relationships/image" Target="../media/image47.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41.png"/><Relationship Id="rId11" Type="http://schemas.openxmlformats.org/officeDocument/2006/relationships/image" Target="../media/image46.png"/><Relationship Id="rId5" Type="http://schemas.openxmlformats.org/officeDocument/2006/relationships/image" Target="../media/image40.png"/><Relationship Id="rId15" Type="http://schemas.openxmlformats.org/officeDocument/2006/relationships/image" Target="../media/image50.png"/><Relationship Id="rId10" Type="http://schemas.openxmlformats.org/officeDocument/2006/relationships/image" Target="../media/image45.png"/><Relationship Id="rId4" Type="http://schemas.openxmlformats.org/officeDocument/2006/relationships/image" Target="../media/image39.png"/><Relationship Id="rId9" Type="http://schemas.openxmlformats.org/officeDocument/2006/relationships/image" Target="../media/image44.png"/><Relationship Id="rId14" Type="http://schemas.openxmlformats.org/officeDocument/2006/relationships/image" Target="../media/image49.png"/></Relationships>
</file>

<file path=ppt/slides/_rels/slide15.xml.rels><?xml version="1.0" encoding="UTF-8" standalone="yes"?>
<Relationships xmlns="http://schemas.openxmlformats.org/package/2006/relationships"><Relationship Id="rId8" Type="http://schemas.openxmlformats.org/officeDocument/2006/relationships/image" Target="../media/image19.png"/><Relationship Id="rId3" Type="http://schemas.microsoft.com/office/2007/relationships/hdphoto" Target="../media/hdphoto1.wdp"/><Relationship Id="rId7" Type="http://schemas.openxmlformats.org/officeDocument/2006/relationships/image" Target="../media/image18.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17.png"/><Relationship Id="rId11" Type="http://schemas.openxmlformats.org/officeDocument/2006/relationships/image" Target="../media/image8.png"/><Relationship Id="rId5" Type="http://schemas.openxmlformats.org/officeDocument/2006/relationships/image" Target="../media/image16.png"/><Relationship Id="rId10" Type="http://schemas.openxmlformats.org/officeDocument/2006/relationships/hyperlink" Target="https://www.pptx.cn/" TargetMode="External"/><Relationship Id="rId4" Type="http://schemas.openxmlformats.org/officeDocument/2006/relationships/image" Target="../media/image15.png"/><Relationship Id="rId9" Type="http://schemas.openxmlformats.org/officeDocument/2006/relationships/image" Target="../media/image20.png"/></Relationships>
</file>

<file path=ppt/slides/_rels/slide16.xml.rels><?xml version="1.0" encoding="UTF-8" standalone="yes"?>
<Relationships xmlns="http://schemas.openxmlformats.org/package/2006/relationships"><Relationship Id="rId8" Type="http://schemas.openxmlformats.org/officeDocument/2006/relationships/image" Target="../media/image55.png"/><Relationship Id="rId3" Type="http://schemas.microsoft.com/office/2007/relationships/hdphoto" Target="../media/hdphoto1.wdp"/><Relationship Id="rId7" Type="http://schemas.openxmlformats.org/officeDocument/2006/relationships/image" Target="../media/image54.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51.png"/><Relationship Id="rId9" Type="http://schemas.openxmlformats.org/officeDocument/2006/relationships/image" Target="../media/image56.png"/></Relationships>
</file>

<file path=ppt/slides/_rels/slide1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8" Type="http://schemas.openxmlformats.org/officeDocument/2006/relationships/image" Target="../media/image31.png"/><Relationship Id="rId3" Type="http://schemas.microsoft.com/office/2007/relationships/hdphoto" Target="../media/hdphoto1.wdp"/><Relationship Id="rId7" Type="http://schemas.openxmlformats.org/officeDocument/2006/relationships/image" Target="../media/image30.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 Id="rId9" Type="http://schemas.openxmlformats.org/officeDocument/2006/relationships/image" Target="../media/image32.png"/></Relationships>
</file>

<file path=ppt/slides/_rels/slide19.xml.rels><?xml version="1.0" encoding="UTF-8" standalone="yes"?>
<Relationships xmlns="http://schemas.openxmlformats.org/package/2006/relationships"><Relationship Id="rId8" Type="http://schemas.openxmlformats.org/officeDocument/2006/relationships/image" Target="../media/image60.png"/><Relationship Id="rId3" Type="http://schemas.microsoft.com/office/2007/relationships/hdphoto" Target="../media/hdphoto1.wdp"/><Relationship Id="rId7" Type="http://schemas.openxmlformats.org/officeDocument/2006/relationships/image" Target="../media/image59.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11.png"/><Relationship Id="rId11" Type="http://schemas.openxmlformats.org/officeDocument/2006/relationships/image" Target="../media/image8.png"/><Relationship Id="rId5" Type="http://schemas.openxmlformats.org/officeDocument/2006/relationships/image" Target="../media/image58.png"/><Relationship Id="rId10" Type="http://schemas.openxmlformats.org/officeDocument/2006/relationships/hyperlink" Target="https://www.pptx.cn/" TargetMode="External"/><Relationship Id="rId4" Type="http://schemas.openxmlformats.org/officeDocument/2006/relationships/image" Target="../media/image57.png"/><Relationship Id="rId9" Type="http://schemas.openxmlformats.org/officeDocument/2006/relationships/image" Target="../media/image7.png"/></Relationships>
</file>

<file path=ppt/slides/_rels/slide2.xml.rels><?xml version="1.0" encoding="UTF-8" standalone="yes"?>
<Relationships xmlns="http://schemas.openxmlformats.org/package/2006/relationships"><Relationship Id="rId8" Type="http://schemas.openxmlformats.org/officeDocument/2006/relationships/image" Target="../media/image13.png"/><Relationship Id="rId3" Type="http://schemas.microsoft.com/office/2007/relationships/hdphoto" Target="../media/hdphoto1.wdp"/><Relationship Id="rId7" Type="http://schemas.openxmlformats.org/officeDocument/2006/relationships/image" Target="../media/image12.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11.png"/><Relationship Id="rId11" Type="http://schemas.openxmlformats.org/officeDocument/2006/relationships/image" Target="../media/image8.png"/><Relationship Id="rId5" Type="http://schemas.openxmlformats.org/officeDocument/2006/relationships/image" Target="../media/image10.png"/><Relationship Id="rId10" Type="http://schemas.openxmlformats.org/officeDocument/2006/relationships/hyperlink" Target="https://www.pptx.cn/" TargetMode="External"/><Relationship Id="rId4" Type="http://schemas.openxmlformats.org/officeDocument/2006/relationships/image" Target="../media/image9.png"/><Relationship Id="rId9" Type="http://schemas.openxmlformats.org/officeDocument/2006/relationships/image" Target="../media/image14.png"/></Relationships>
</file>

<file path=ppt/slides/_rels/slide20.xml.rels><?xml version="1.0" encoding="UTF-8" standalone="yes"?>
<Relationships xmlns="http://schemas.openxmlformats.org/package/2006/relationships"><Relationship Id="rId8" Type="http://schemas.openxmlformats.org/officeDocument/2006/relationships/image" Target="../media/image66.png"/><Relationship Id="rId3" Type="http://schemas.openxmlformats.org/officeDocument/2006/relationships/hyperlink" Target="https://www.pptx.cn/" TargetMode="External"/><Relationship Id="rId7" Type="http://schemas.openxmlformats.org/officeDocument/2006/relationships/image" Target="../media/image65.png"/><Relationship Id="rId2" Type="http://schemas.openxmlformats.org/officeDocument/2006/relationships/image" Target="../media/image61.jpeg"/><Relationship Id="rId1" Type="http://schemas.openxmlformats.org/officeDocument/2006/relationships/slideLayout" Target="../slideLayouts/slideLayout2.xml"/><Relationship Id="rId6" Type="http://schemas.openxmlformats.org/officeDocument/2006/relationships/image" Target="../media/image64.png"/><Relationship Id="rId5" Type="http://schemas.openxmlformats.org/officeDocument/2006/relationships/image" Target="../media/image63.svg"/><Relationship Id="rId4" Type="http://schemas.openxmlformats.org/officeDocument/2006/relationships/image" Target="../media/image62.png"/><Relationship Id="rId9" Type="http://schemas.openxmlformats.org/officeDocument/2006/relationships/hyperlink" Target="https://www.pptxpro.cn/" TargetMode="External"/></Relationships>
</file>

<file path=ppt/slides/_rels/slide21.xml.rels><?xml version="1.0" encoding="UTF-8" standalone="yes"?>
<Relationships xmlns="http://schemas.openxmlformats.org/package/2006/relationships"><Relationship Id="rId8" Type="http://schemas.openxmlformats.org/officeDocument/2006/relationships/image" Target="../media/image68.png"/><Relationship Id="rId13" Type="http://schemas.openxmlformats.org/officeDocument/2006/relationships/image" Target="../media/image71.jpeg"/><Relationship Id="rId3" Type="http://schemas.openxmlformats.org/officeDocument/2006/relationships/image" Target="../media/image67.png"/><Relationship Id="rId7" Type="http://schemas.openxmlformats.org/officeDocument/2006/relationships/hyperlink" Target="http://mp.weixin.qq.com/mp/homepage?__biz=MzAxOTgyNDI4Ng==&amp;hid=1&amp;sn=0576cfd3d6e13b459fdc924294904da8&amp;scene=18#wechat_redirect" TargetMode="External"/><Relationship Id="rId12" Type="http://schemas.openxmlformats.org/officeDocument/2006/relationships/image" Target="../media/image70.jpeg"/><Relationship Id="rId2" Type="http://schemas.openxmlformats.org/officeDocument/2006/relationships/image" Target="../media/image61.jpeg"/><Relationship Id="rId1" Type="http://schemas.openxmlformats.org/officeDocument/2006/relationships/slideLayout" Target="../slideLayouts/slideLayout2.xml"/><Relationship Id="rId6" Type="http://schemas.openxmlformats.org/officeDocument/2006/relationships/image" Target="../media/image65.png"/><Relationship Id="rId11" Type="http://schemas.openxmlformats.org/officeDocument/2006/relationships/image" Target="../media/image63.svg"/><Relationship Id="rId5" Type="http://schemas.openxmlformats.org/officeDocument/2006/relationships/hyperlink" Target="https://www.pptx.cn/" TargetMode="External"/><Relationship Id="rId15" Type="http://schemas.openxmlformats.org/officeDocument/2006/relationships/image" Target="../media/image73.svg"/><Relationship Id="rId10" Type="http://schemas.openxmlformats.org/officeDocument/2006/relationships/image" Target="../media/image69.png"/><Relationship Id="rId4" Type="http://schemas.microsoft.com/office/2007/relationships/hdphoto" Target="../media/hdphoto2.wdp"/><Relationship Id="rId9" Type="http://schemas.openxmlformats.org/officeDocument/2006/relationships/hyperlink" Target="https://doc.paperpass.com/" TargetMode="External"/><Relationship Id="rId14" Type="http://schemas.openxmlformats.org/officeDocument/2006/relationships/image" Target="../media/image72.png"/></Relationships>
</file>

<file path=ppt/slides/_rels/slide22.xml.rels><?xml version="1.0" encoding="UTF-8" standalone="yes"?>
<Relationships xmlns="http://schemas.openxmlformats.org/package/2006/relationships"><Relationship Id="rId8" Type="http://schemas.openxmlformats.org/officeDocument/2006/relationships/image" Target="../media/image69.png"/><Relationship Id="rId13" Type="http://schemas.openxmlformats.org/officeDocument/2006/relationships/image" Target="../media/image75.jpeg"/><Relationship Id="rId3" Type="http://schemas.openxmlformats.org/officeDocument/2006/relationships/slideLayout" Target="../slideLayouts/slideLayout1.xml"/><Relationship Id="rId7" Type="http://schemas.openxmlformats.org/officeDocument/2006/relationships/hyperlink" Target="https://www.pptx.cn/" TargetMode="External"/><Relationship Id="rId12" Type="http://schemas.openxmlformats.org/officeDocument/2006/relationships/image" Target="../media/image74.png"/><Relationship Id="rId2" Type="http://schemas.openxmlformats.org/officeDocument/2006/relationships/tags" Target="../tags/tag2.xml"/><Relationship Id="rId1" Type="http://schemas.openxmlformats.org/officeDocument/2006/relationships/tags" Target="../tags/tag1.xml"/><Relationship Id="rId6" Type="http://schemas.microsoft.com/office/2007/relationships/hdphoto" Target="../media/hdphoto2.wdp"/><Relationship Id="rId11" Type="http://schemas.openxmlformats.org/officeDocument/2006/relationships/image" Target="../media/image73.svg"/><Relationship Id="rId5" Type="http://schemas.openxmlformats.org/officeDocument/2006/relationships/image" Target="../media/image67.png"/><Relationship Id="rId10" Type="http://schemas.openxmlformats.org/officeDocument/2006/relationships/image" Target="../media/image72.png"/><Relationship Id="rId4" Type="http://schemas.openxmlformats.org/officeDocument/2006/relationships/image" Target="../media/image61.jpeg"/><Relationship Id="rId9" Type="http://schemas.openxmlformats.org/officeDocument/2006/relationships/image" Target="../media/image63.svg"/><Relationship Id="rId14" Type="http://schemas.openxmlformats.org/officeDocument/2006/relationships/image" Target="../media/image76.png"/></Relationships>
</file>

<file path=ppt/slides/_rels/slide23.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51pptmoban.com/zt/PPTshijie/"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19.png"/><Relationship Id="rId3" Type="http://schemas.microsoft.com/office/2007/relationships/hdphoto" Target="../media/hdphoto1.wdp"/><Relationship Id="rId7" Type="http://schemas.openxmlformats.org/officeDocument/2006/relationships/image" Target="../media/image18.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17.png"/><Relationship Id="rId11" Type="http://schemas.openxmlformats.org/officeDocument/2006/relationships/image" Target="../media/image8.png"/><Relationship Id="rId5" Type="http://schemas.openxmlformats.org/officeDocument/2006/relationships/image" Target="../media/image16.png"/><Relationship Id="rId10" Type="http://schemas.openxmlformats.org/officeDocument/2006/relationships/hyperlink" Target="https://www.pptx.cn/" TargetMode="External"/><Relationship Id="rId4" Type="http://schemas.openxmlformats.org/officeDocument/2006/relationships/image" Target="../media/image15.png"/><Relationship Id="rId9" Type="http://schemas.openxmlformats.org/officeDocument/2006/relationships/image" Target="../media/image20.png"/></Relationships>
</file>

<file path=ppt/slides/_rels/slide4.xml.rels><?xml version="1.0" encoding="UTF-8" standalone="yes"?>
<Relationships xmlns="http://schemas.openxmlformats.org/package/2006/relationships"><Relationship Id="rId8" Type="http://schemas.openxmlformats.org/officeDocument/2006/relationships/image" Target="../media/image24.png"/><Relationship Id="rId3" Type="http://schemas.microsoft.com/office/2007/relationships/hdphoto" Target="../media/hdphoto1.wdp"/><Relationship Id="rId7" Type="http://schemas.openxmlformats.org/officeDocument/2006/relationships/image" Target="../media/image23.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22.png"/><Relationship Id="rId5" Type="http://schemas.openxmlformats.org/officeDocument/2006/relationships/image" Target="../media/image21.png"/><Relationship Id="rId10" Type="http://schemas.openxmlformats.org/officeDocument/2006/relationships/image" Target="../media/image26.png"/><Relationship Id="rId4" Type="http://schemas.openxmlformats.org/officeDocument/2006/relationships/chart" Target="../charts/chart1.xml"/><Relationship Id="rId9" Type="http://schemas.openxmlformats.org/officeDocument/2006/relationships/image" Target="../media/image25.png"/></Relationships>
</file>

<file path=ppt/slides/_rels/slide5.xml.rels><?xml version="1.0" encoding="UTF-8" standalone="yes"?>
<Relationships xmlns="http://schemas.openxmlformats.org/package/2006/relationships"><Relationship Id="rId8" Type="http://schemas.openxmlformats.org/officeDocument/2006/relationships/image" Target="../media/image31.png"/><Relationship Id="rId3" Type="http://schemas.microsoft.com/office/2007/relationships/hdphoto" Target="../media/hdphoto1.wdp"/><Relationship Id="rId7" Type="http://schemas.openxmlformats.org/officeDocument/2006/relationships/image" Target="../media/image30.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 Id="rId9" Type="http://schemas.openxmlformats.org/officeDocument/2006/relationships/image" Target="../media/image32.png"/></Relationships>
</file>

<file path=ppt/slides/_rels/slide6.xml.rels><?xml version="1.0" encoding="UTF-8" standalone="yes"?>
<Relationships xmlns="http://schemas.openxmlformats.org/package/2006/relationships"><Relationship Id="rId8" Type="http://schemas.openxmlformats.org/officeDocument/2006/relationships/image" Target="../media/image37.png"/><Relationship Id="rId3" Type="http://schemas.microsoft.com/office/2007/relationships/hdphoto" Target="../media/hdphoto1.wdp"/><Relationship Id="rId7" Type="http://schemas.openxmlformats.org/officeDocument/2006/relationships/image" Target="../media/image36.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 Id="rId9" Type="http://schemas.openxmlformats.org/officeDocument/2006/relationships/image" Target="../media/image38.png"/></Relationships>
</file>

<file path=ppt/slides/_rels/slide7.xml.rels><?xml version="1.0" encoding="UTF-8" standalone="yes"?>
<Relationships xmlns="http://schemas.openxmlformats.org/package/2006/relationships"><Relationship Id="rId8" Type="http://schemas.openxmlformats.org/officeDocument/2006/relationships/image" Target="../media/image19.png"/><Relationship Id="rId3" Type="http://schemas.microsoft.com/office/2007/relationships/hdphoto" Target="../media/hdphoto1.wdp"/><Relationship Id="rId7" Type="http://schemas.openxmlformats.org/officeDocument/2006/relationships/image" Target="../media/image18.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17.png"/><Relationship Id="rId11" Type="http://schemas.openxmlformats.org/officeDocument/2006/relationships/image" Target="../media/image8.png"/><Relationship Id="rId5" Type="http://schemas.openxmlformats.org/officeDocument/2006/relationships/image" Target="../media/image16.png"/><Relationship Id="rId10" Type="http://schemas.openxmlformats.org/officeDocument/2006/relationships/hyperlink" Target="https://www.pptx.cn/" TargetMode="External"/><Relationship Id="rId4" Type="http://schemas.openxmlformats.org/officeDocument/2006/relationships/image" Target="../media/image15.png"/><Relationship Id="rId9" Type="http://schemas.openxmlformats.org/officeDocument/2006/relationships/image" Target="../media/image20.png"/></Relationships>
</file>

<file path=ppt/slides/_rels/slide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image" Target="../media/image27.png"/><Relationship Id="rId1" Type="http://schemas.openxmlformats.org/officeDocument/2006/relationships/slideLayout" Target="../slideLayouts/slideLayout1.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PPT世界-1"/>
          <p:cNvSpPr/>
          <p:nvPr/>
        </p:nvSpPr>
        <p:spPr>
          <a:xfrm flipH="1">
            <a:off x="0" y="0"/>
            <a:ext cx="12192000" cy="6858000"/>
          </a:xfrm>
          <a:prstGeom prst="rect">
            <a:avLst/>
          </a:prstGeom>
          <a:gradFill flip="none" rotWithShape="1">
            <a:gsLst>
              <a:gs pos="40000">
                <a:schemeClr val="accent1"/>
              </a:gs>
              <a:gs pos="100000">
                <a:schemeClr val="accent2"/>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79" name="PPT世界-2"/>
          <p:cNvSpPr/>
          <p:nvPr/>
        </p:nvSpPr>
        <p:spPr>
          <a:xfrm rot="1800000">
            <a:off x="6435607" y="-581558"/>
            <a:ext cx="6711538" cy="9772046"/>
          </a:xfrm>
          <a:custGeom>
            <a:avLst/>
            <a:gdLst>
              <a:gd name="connsiteX0" fmla="*/ 6027620 w 6711538"/>
              <a:gd name="connsiteY0" fmla="*/ 4712556 h 9772046"/>
              <a:gd name="connsiteX1" fmla="*/ 6711538 w 6711538"/>
              <a:gd name="connsiteY1" fmla="*/ 5897138 h 9772046"/>
              <a:gd name="connsiteX2" fmla="*/ 6027620 w 6711538"/>
              <a:gd name="connsiteY2" fmla="*/ 6291998 h 9772046"/>
              <a:gd name="connsiteX3" fmla="*/ 4018413 w 6711538"/>
              <a:gd name="connsiteY3" fmla="*/ 1232508 h 9772046"/>
              <a:gd name="connsiteX4" fmla="*/ 5218886 w 6711538"/>
              <a:gd name="connsiteY4" fmla="*/ 3311788 h 9772046"/>
              <a:gd name="connsiteX5" fmla="*/ 5218886 w 6711538"/>
              <a:gd name="connsiteY5" fmla="*/ 6758921 h 9772046"/>
              <a:gd name="connsiteX6" fmla="*/ 4018413 w 6711538"/>
              <a:gd name="connsiteY6" fmla="*/ 7452014 h 9772046"/>
              <a:gd name="connsiteX7" fmla="*/ 2009207 w 6711538"/>
              <a:gd name="connsiteY7" fmla="*/ 693094 h 9772046"/>
              <a:gd name="connsiteX8" fmla="*/ 3209681 w 6711538"/>
              <a:gd name="connsiteY8" fmla="*/ 0 h 9772046"/>
              <a:gd name="connsiteX9" fmla="*/ 3209680 w 6711538"/>
              <a:gd name="connsiteY9" fmla="*/ 7918936 h 9772046"/>
              <a:gd name="connsiteX10" fmla="*/ 2009207 w 6711538"/>
              <a:gd name="connsiteY10" fmla="*/ 8612030 h 9772046"/>
              <a:gd name="connsiteX11" fmla="*/ 0 w 6711538"/>
              <a:gd name="connsiteY11" fmla="*/ 1853110 h 9772046"/>
              <a:gd name="connsiteX12" fmla="*/ 1200473 w 6711538"/>
              <a:gd name="connsiteY12" fmla="*/ 1160017 h 9772046"/>
              <a:gd name="connsiteX13" fmla="*/ 1200474 w 6711538"/>
              <a:gd name="connsiteY13" fmla="*/ 9078952 h 9772046"/>
              <a:gd name="connsiteX14" fmla="*/ 0 w 6711538"/>
              <a:gd name="connsiteY14" fmla="*/ 9772046 h 9772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711538" h="9772046">
                <a:moveTo>
                  <a:pt x="6027620" y="4712556"/>
                </a:moveTo>
                <a:lnTo>
                  <a:pt x="6711538" y="5897138"/>
                </a:lnTo>
                <a:lnTo>
                  <a:pt x="6027620" y="6291998"/>
                </a:lnTo>
                <a:close/>
                <a:moveTo>
                  <a:pt x="4018413" y="1232508"/>
                </a:moveTo>
                <a:lnTo>
                  <a:pt x="5218886" y="3311788"/>
                </a:lnTo>
                <a:lnTo>
                  <a:pt x="5218886" y="6758921"/>
                </a:lnTo>
                <a:lnTo>
                  <a:pt x="4018413" y="7452014"/>
                </a:lnTo>
                <a:close/>
                <a:moveTo>
                  <a:pt x="2009207" y="693094"/>
                </a:moveTo>
                <a:lnTo>
                  <a:pt x="3209681" y="0"/>
                </a:lnTo>
                <a:lnTo>
                  <a:pt x="3209680" y="7918936"/>
                </a:lnTo>
                <a:lnTo>
                  <a:pt x="2009207" y="8612030"/>
                </a:lnTo>
                <a:close/>
                <a:moveTo>
                  <a:pt x="0" y="1853110"/>
                </a:moveTo>
                <a:lnTo>
                  <a:pt x="1200473" y="1160017"/>
                </a:lnTo>
                <a:lnTo>
                  <a:pt x="1200474" y="9078952"/>
                </a:lnTo>
                <a:lnTo>
                  <a:pt x="0" y="977204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pic>
        <p:nvPicPr>
          <p:cNvPr id="37" name="PPT世界-3" descr="背景图案&#10;&#10;描述已自动生成"/>
          <p:cNvPicPr>
            <a:picLocks noChangeAspect="1"/>
          </p:cNvPicPr>
          <p:nvPr/>
        </p:nvPicPr>
        <p:blipFill>
          <a:blip r:embed="rId2" cstate="screen">
            <a:alphaModFix amt="10000"/>
            <a:extLst>
              <a:ext uri="{BEBA8EAE-BF5A-486C-A8C5-ECC9F3942E4B}">
                <a14:imgProps xmlns:a14="http://schemas.microsoft.com/office/drawing/2010/main">
                  <a14:imgLayer r:embed="rId3">
                    <a14:imgEffect>
                      <a14:brightnessContrast bright="90000"/>
                    </a14:imgEffect>
                  </a14:imgLayer>
                </a14:imgProps>
              </a:ext>
              <a:ext uri="{28A0092B-C50C-407E-A947-70E740481C1C}">
                <a14:useLocalDpi xmlns:a14="http://schemas.microsoft.com/office/drawing/2010/main"/>
              </a:ext>
            </a:extLst>
          </a:blip>
          <a:stretch>
            <a:fillRect/>
          </a:stretch>
        </p:blipFill>
        <p:spPr>
          <a:xfrm rot="5400000" flipH="1">
            <a:off x="2665251" y="-2666999"/>
            <a:ext cx="6858002" cy="12192000"/>
          </a:xfrm>
          <a:prstGeom prst="rect">
            <a:avLst/>
          </a:prstGeom>
        </p:spPr>
      </p:pic>
      <p:sp>
        <p:nvSpPr>
          <p:cNvPr id="7" name="PPT世界-4"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pic>
        <p:nvPicPr>
          <p:cNvPr id="12" name="PPT世界-5"/>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884006">
            <a:off x="6149918" y="1500861"/>
            <a:ext cx="5647950" cy="4543020"/>
          </a:xfrm>
          <a:custGeom>
            <a:avLst/>
            <a:gdLst>
              <a:gd name="connsiteX0" fmla="*/ 0 w 8525968"/>
              <a:gd name="connsiteY0" fmla="*/ 0 h 6858000"/>
              <a:gd name="connsiteX1" fmla="*/ 8525969 w 8525968"/>
              <a:gd name="connsiteY1" fmla="*/ 0 h 6858000"/>
              <a:gd name="connsiteX2" fmla="*/ 8525969 w 8525968"/>
              <a:gd name="connsiteY2" fmla="*/ 6858000 h 6858000"/>
              <a:gd name="connsiteX3" fmla="*/ 0 w 8525968"/>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8525968" h="6858000">
                <a:moveTo>
                  <a:pt x="0" y="0"/>
                </a:moveTo>
                <a:lnTo>
                  <a:pt x="8525969" y="0"/>
                </a:lnTo>
                <a:lnTo>
                  <a:pt x="8525969" y="6858000"/>
                </a:lnTo>
                <a:lnTo>
                  <a:pt x="0" y="6858000"/>
                </a:lnTo>
                <a:close/>
              </a:path>
            </a:pathLst>
          </a:custGeom>
        </p:spPr>
      </p:pic>
      <p:pic>
        <p:nvPicPr>
          <p:cNvPr id="13" name="PPT世界-6"/>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flipH="1">
            <a:off x="8456091" y="814119"/>
            <a:ext cx="2838910" cy="3108133"/>
          </a:xfrm>
          <a:custGeom>
            <a:avLst/>
            <a:gdLst>
              <a:gd name="connsiteX0" fmla="*/ 0 w 5472798"/>
              <a:gd name="connsiteY0" fmla="*/ 0 h 5991801"/>
              <a:gd name="connsiteX1" fmla="*/ 5472799 w 5472798"/>
              <a:gd name="connsiteY1" fmla="*/ 0 h 5991801"/>
              <a:gd name="connsiteX2" fmla="*/ 5472799 w 5472798"/>
              <a:gd name="connsiteY2" fmla="*/ 5991802 h 5991801"/>
              <a:gd name="connsiteX3" fmla="*/ 0 w 5472798"/>
              <a:gd name="connsiteY3" fmla="*/ 5991802 h 5991801"/>
            </a:gdLst>
            <a:ahLst/>
            <a:cxnLst>
              <a:cxn ang="0">
                <a:pos x="connsiteX0" y="connsiteY0"/>
              </a:cxn>
              <a:cxn ang="0">
                <a:pos x="connsiteX1" y="connsiteY1"/>
              </a:cxn>
              <a:cxn ang="0">
                <a:pos x="connsiteX2" y="connsiteY2"/>
              </a:cxn>
              <a:cxn ang="0">
                <a:pos x="connsiteX3" y="connsiteY3"/>
              </a:cxn>
            </a:cxnLst>
            <a:rect l="l" t="t" r="r" b="b"/>
            <a:pathLst>
              <a:path w="5472798" h="5991801">
                <a:moveTo>
                  <a:pt x="0" y="0"/>
                </a:moveTo>
                <a:lnTo>
                  <a:pt x="5472799" y="0"/>
                </a:lnTo>
                <a:lnTo>
                  <a:pt x="5472799" y="5991802"/>
                </a:lnTo>
                <a:lnTo>
                  <a:pt x="0" y="5991802"/>
                </a:lnTo>
                <a:close/>
              </a:path>
            </a:pathLst>
          </a:custGeom>
          <a:effectLst>
            <a:outerShdw blurRad="254000" dist="254000" dir="5400000" algn="t" rotWithShape="0">
              <a:prstClr val="black">
                <a:alpha val="70000"/>
              </a:prstClr>
            </a:outerShdw>
          </a:effectLst>
        </p:spPr>
      </p:pic>
      <p:pic>
        <p:nvPicPr>
          <p:cNvPr id="14" name="PPT世界-7"/>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flipH="1">
            <a:off x="7524565" y="2604551"/>
            <a:ext cx="786887" cy="757483"/>
          </a:xfrm>
          <a:custGeom>
            <a:avLst/>
            <a:gdLst>
              <a:gd name="connsiteX0" fmla="*/ 0 w 2011584"/>
              <a:gd name="connsiteY0" fmla="*/ 0 h 1936418"/>
              <a:gd name="connsiteX1" fmla="*/ 2011585 w 2011584"/>
              <a:gd name="connsiteY1" fmla="*/ 0 h 1936418"/>
              <a:gd name="connsiteX2" fmla="*/ 2011585 w 2011584"/>
              <a:gd name="connsiteY2" fmla="*/ 1936419 h 1936418"/>
              <a:gd name="connsiteX3" fmla="*/ 0 w 2011584"/>
              <a:gd name="connsiteY3" fmla="*/ 1936419 h 1936418"/>
            </a:gdLst>
            <a:ahLst/>
            <a:cxnLst>
              <a:cxn ang="0">
                <a:pos x="connsiteX0" y="connsiteY0"/>
              </a:cxn>
              <a:cxn ang="0">
                <a:pos x="connsiteX1" y="connsiteY1"/>
              </a:cxn>
              <a:cxn ang="0">
                <a:pos x="connsiteX2" y="connsiteY2"/>
              </a:cxn>
              <a:cxn ang="0">
                <a:pos x="connsiteX3" y="connsiteY3"/>
              </a:cxn>
            </a:cxnLst>
            <a:rect l="l" t="t" r="r" b="b"/>
            <a:pathLst>
              <a:path w="2011584" h="1936418">
                <a:moveTo>
                  <a:pt x="0" y="0"/>
                </a:moveTo>
                <a:lnTo>
                  <a:pt x="2011585" y="0"/>
                </a:lnTo>
                <a:lnTo>
                  <a:pt x="2011585" y="1936419"/>
                </a:lnTo>
                <a:lnTo>
                  <a:pt x="0" y="1936419"/>
                </a:lnTo>
                <a:close/>
              </a:path>
            </a:pathLst>
          </a:custGeom>
          <a:effectLst>
            <a:outerShdw blurRad="254000" dist="254000" dir="5400000" algn="t" rotWithShape="0">
              <a:schemeClr val="tx1">
                <a:alpha val="70000"/>
              </a:schemeClr>
            </a:outerShdw>
          </a:effectLst>
        </p:spPr>
      </p:pic>
      <p:pic>
        <p:nvPicPr>
          <p:cNvPr id="15" name="PPT世界-8"/>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flipH="1">
            <a:off x="8118719" y="3460601"/>
            <a:ext cx="680682" cy="683131"/>
          </a:xfrm>
          <a:custGeom>
            <a:avLst/>
            <a:gdLst>
              <a:gd name="connsiteX0" fmla="*/ 0 w 1990108"/>
              <a:gd name="connsiteY0" fmla="*/ 0 h 1997267"/>
              <a:gd name="connsiteX1" fmla="*/ 1990109 w 1990108"/>
              <a:gd name="connsiteY1" fmla="*/ 0 h 1997267"/>
              <a:gd name="connsiteX2" fmla="*/ 1990109 w 1990108"/>
              <a:gd name="connsiteY2" fmla="*/ 1997267 h 1997267"/>
              <a:gd name="connsiteX3" fmla="*/ 0 w 1990108"/>
              <a:gd name="connsiteY3" fmla="*/ 1997267 h 1997267"/>
            </a:gdLst>
            <a:ahLst/>
            <a:cxnLst>
              <a:cxn ang="0">
                <a:pos x="connsiteX0" y="connsiteY0"/>
              </a:cxn>
              <a:cxn ang="0">
                <a:pos x="connsiteX1" y="connsiteY1"/>
              </a:cxn>
              <a:cxn ang="0">
                <a:pos x="connsiteX2" y="connsiteY2"/>
              </a:cxn>
              <a:cxn ang="0">
                <a:pos x="connsiteX3" y="connsiteY3"/>
              </a:cxn>
            </a:cxnLst>
            <a:rect l="l" t="t" r="r" b="b"/>
            <a:pathLst>
              <a:path w="1990108" h="1997267">
                <a:moveTo>
                  <a:pt x="0" y="0"/>
                </a:moveTo>
                <a:lnTo>
                  <a:pt x="1990109" y="0"/>
                </a:lnTo>
                <a:lnTo>
                  <a:pt x="1990109" y="1997267"/>
                </a:lnTo>
                <a:lnTo>
                  <a:pt x="0" y="1997267"/>
                </a:lnTo>
                <a:close/>
              </a:path>
            </a:pathLst>
          </a:custGeom>
          <a:effectLst>
            <a:outerShdw blurRad="254000" dist="254000" dir="5400000" algn="t" rotWithShape="0">
              <a:schemeClr val="tx1">
                <a:alpha val="70000"/>
              </a:schemeClr>
            </a:outerShdw>
          </a:effectLst>
        </p:spPr>
      </p:pic>
      <p:pic>
        <p:nvPicPr>
          <p:cNvPr id="17" name="PPT世界-9"/>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1410506">
            <a:off x="9051459" y="4297578"/>
            <a:ext cx="1871564" cy="956205"/>
          </a:xfrm>
          <a:custGeom>
            <a:avLst/>
            <a:gdLst>
              <a:gd name="connsiteX0" fmla="*/ 0 w 3607966"/>
              <a:gd name="connsiteY0" fmla="*/ 0 h 1843355"/>
              <a:gd name="connsiteX1" fmla="*/ 3607967 w 3607966"/>
              <a:gd name="connsiteY1" fmla="*/ 0 h 1843355"/>
              <a:gd name="connsiteX2" fmla="*/ 3607967 w 3607966"/>
              <a:gd name="connsiteY2" fmla="*/ 1843356 h 1843355"/>
              <a:gd name="connsiteX3" fmla="*/ 0 w 3607966"/>
              <a:gd name="connsiteY3" fmla="*/ 1843356 h 1843355"/>
            </a:gdLst>
            <a:ahLst/>
            <a:cxnLst>
              <a:cxn ang="0">
                <a:pos x="connsiteX0" y="connsiteY0"/>
              </a:cxn>
              <a:cxn ang="0">
                <a:pos x="connsiteX1" y="connsiteY1"/>
              </a:cxn>
              <a:cxn ang="0">
                <a:pos x="connsiteX2" y="connsiteY2"/>
              </a:cxn>
              <a:cxn ang="0">
                <a:pos x="connsiteX3" y="connsiteY3"/>
              </a:cxn>
            </a:cxnLst>
            <a:rect l="l" t="t" r="r" b="b"/>
            <a:pathLst>
              <a:path w="3607966" h="1843355">
                <a:moveTo>
                  <a:pt x="0" y="0"/>
                </a:moveTo>
                <a:lnTo>
                  <a:pt x="3607967" y="0"/>
                </a:lnTo>
                <a:lnTo>
                  <a:pt x="3607967" y="1843356"/>
                </a:lnTo>
                <a:lnTo>
                  <a:pt x="0" y="1843356"/>
                </a:lnTo>
                <a:close/>
              </a:path>
            </a:pathLst>
          </a:custGeom>
          <a:effectLst>
            <a:outerShdw blurRad="254000" dist="254000" dir="5400000" algn="t" rotWithShape="0">
              <a:schemeClr val="tx1">
                <a:alpha val="70000"/>
              </a:schemeClr>
            </a:outerShdw>
          </a:effectLst>
        </p:spPr>
      </p:pic>
      <p:pic>
        <p:nvPicPr>
          <p:cNvPr id="18" name="PPT世界-10"/>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flipH="1">
            <a:off x="5534276" y="4182855"/>
            <a:ext cx="1460477" cy="1473460"/>
          </a:xfrm>
          <a:custGeom>
            <a:avLst/>
            <a:gdLst>
              <a:gd name="connsiteX0" fmla="*/ 0 w 2011584"/>
              <a:gd name="connsiteY0" fmla="*/ 0 h 1936418"/>
              <a:gd name="connsiteX1" fmla="*/ 2011585 w 2011584"/>
              <a:gd name="connsiteY1" fmla="*/ 0 h 1936418"/>
              <a:gd name="connsiteX2" fmla="*/ 2011585 w 2011584"/>
              <a:gd name="connsiteY2" fmla="*/ 1936419 h 1936418"/>
              <a:gd name="connsiteX3" fmla="*/ 0 w 2011584"/>
              <a:gd name="connsiteY3" fmla="*/ 1936419 h 1936418"/>
            </a:gdLst>
            <a:ahLst/>
            <a:cxnLst>
              <a:cxn ang="0">
                <a:pos x="connsiteX0" y="connsiteY0"/>
              </a:cxn>
              <a:cxn ang="0">
                <a:pos x="connsiteX1" y="connsiteY1"/>
              </a:cxn>
              <a:cxn ang="0">
                <a:pos x="connsiteX2" y="connsiteY2"/>
              </a:cxn>
              <a:cxn ang="0">
                <a:pos x="connsiteX3" y="connsiteY3"/>
              </a:cxn>
            </a:cxnLst>
            <a:rect l="l" t="t" r="r" b="b"/>
            <a:pathLst>
              <a:path w="2011584" h="1936418">
                <a:moveTo>
                  <a:pt x="0" y="0"/>
                </a:moveTo>
                <a:lnTo>
                  <a:pt x="2011585" y="0"/>
                </a:lnTo>
                <a:lnTo>
                  <a:pt x="2011585" y="1936419"/>
                </a:lnTo>
                <a:lnTo>
                  <a:pt x="0" y="1936419"/>
                </a:lnTo>
                <a:close/>
              </a:path>
            </a:pathLst>
          </a:custGeom>
          <a:effectLst>
            <a:outerShdw blurRad="254000" dist="254000" dir="5400000" algn="t" rotWithShape="0">
              <a:schemeClr val="tx1">
                <a:alpha val="70000"/>
              </a:schemeClr>
            </a:outerShdw>
          </a:effectLst>
        </p:spPr>
      </p:pic>
      <p:grpSp>
        <p:nvGrpSpPr>
          <p:cNvPr id="3" name="PPT世界-11"/>
          <p:cNvGrpSpPr/>
          <p:nvPr/>
        </p:nvGrpSpPr>
        <p:grpSpPr>
          <a:xfrm flipH="1">
            <a:off x="469052" y="1455947"/>
            <a:ext cx="6001228" cy="3569004"/>
            <a:chOff x="469052" y="1455947"/>
            <a:chExt cx="6001228" cy="3569004"/>
          </a:xfrm>
        </p:grpSpPr>
        <p:sp>
          <p:nvSpPr>
            <p:cNvPr id="45" name="PPT世界-11-1"/>
            <p:cNvSpPr/>
            <p:nvPr/>
          </p:nvSpPr>
          <p:spPr>
            <a:xfrm flipH="1">
              <a:off x="1796838" y="4685312"/>
              <a:ext cx="686148" cy="227765"/>
            </a:xfrm>
            <a:custGeom>
              <a:avLst/>
              <a:gdLst>
                <a:gd name="connsiteX0" fmla="*/ 1451413 w 1738537"/>
                <a:gd name="connsiteY0" fmla="*/ 576983 h 577103"/>
                <a:gd name="connsiteX1" fmla="*/ 1101487 w 1738537"/>
                <a:gd name="connsiteY1" fmla="*/ 576983 h 577103"/>
                <a:gd name="connsiteX2" fmla="*/ 1391854 w 1738537"/>
                <a:gd name="connsiteY2" fmla="*/ 288432 h 577103"/>
                <a:gd name="connsiteX3" fmla="*/ 1101487 w 1738537"/>
                <a:gd name="connsiteY3" fmla="*/ -120 h 577103"/>
                <a:gd name="connsiteX4" fmla="*/ 1451413 w 1738537"/>
                <a:gd name="connsiteY4" fmla="*/ -120 h 577103"/>
                <a:gd name="connsiteX5" fmla="*/ 1738082 w 1738537"/>
                <a:gd name="connsiteY5" fmla="*/ 288432 h 577103"/>
                <a:gd name="connsiteX6" fmla="*/ 900442 w 1738537"/>
                <a:gd name="connsiteY6" fmla="*/ 576983 h 577103"/>
                <a:gd name="connsiteX7" fmla="*/ 550516 w 1738537"/>
                <a:gd name="connsiteY7" fmla="*/ 576983 h 577103"/>
                <a:gd name="connsiteX8" fmla="*/ 840882 w 1738537"/>
                <a:gd name="connsiteY8" fmla="*/ 288432 h 577103"/>
                <a:gd name="connsiteX9" fmla="*/ 550516 w 1738537"/>
                <a:gd name="connsiteY9" fmla="*/ -120 h 577103"/>
                <a:gd name="connsiteX10" fmla="*/ 900442 w 1738537"/>
                <a:gd name="connsiteY10" fmla="*/ -120 h 577103"/>
                <a:gd name="connsiteX11" fmla="*/ 1187110 w 1738537"/>
                <a:gd name="connsiteY11" fmla="*/ 288432 h 577103"/>
                <a:gd name="connsiteX12" fmla="*/ 349471 w 1738537"/>
                <a:gd name="connsiteY12" fmla="*/ 576983 h 577103"/>
                <a:gd name="connsiteX13" fmla="*/ -456 w 1738537"/>
                <a:gd name="connsiteY13" fmla="*/ 576983 h 577103"/>
                <a:gd name="connsiteX14" fmla="*/ 289911 w 1738537"/>
                <a:gd name="connsiteY14" fmla="*/ 288432 h 577103"/>
                <a:gd name="connsiteX15" fmla="*/ -456 w 1738537"/>
                <a:gd name="connsiteY15" fmla="*/ -120 h 577103"/>
                <a:gd name="connsiteX16" fmla="*/ 349471 w 1738537"/>
                <a:gd name="connsiteY16" fmla="*/ -120 h 577103"/>
                <a:gd name="connsiteX17" fmla="*/ 636139 w 1738537"/>
                <a:gd name="connsiteY17" fmla="*/ 288432 h 577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38537" h="577103">
                  <a:moveTo>
                    <a:pt x="1451413" y="576983"/>
                  </a:moveTo>
                  <a:lnTo>
                    <a:pt x="1101487" y="576983"/>
                  </a:lnTo>
                  <a:lnTo>
                    <a:pt x="1391854" y="288432"/>
                  </a:lnTo>
                  <a:lnTo>
                    <a:pt x="1101487" y="-120"/>
                  </a:lnTo>
                  <a:lnTo>
                    <a:pt x="1451413" y="-120"/>
                  </a:lnTo>
                  <a:lnTo>
                    <a:pt x="1738082" y="288432"/>
                  </a:lnTo>
                  <a:close/>
                  <a:moveTo>
                    <a:pt x="900442" y="576983"/>
                  </a:moveTo>
                  <a:lnTo>
                    <a:pt x="550516" y="576983"/>
                  </a:lnTo>
                  <a:lnTo>
                    <a:pt x="840882" y="288432"/>
                  </a:lnTo>
                  <a:lnTo>
                    <a:pt x="550516" y="-120"/>
                  </a:lnTo>
                  <a:lnTo>
                    <a:pt x="900442" y="-120"/>
                  </a:lnTo>
                  <a:lnTo>
                    <a:pt x="1187110" y="288432"/>
                  </a:lnTo>
                  <a:close/>
                  <a:moveTo>
                    <a:pt x="349471" y="576983"/>
                  </a:moveTo>
                  <a:lnTo>
                    <a:pt x="-456" y="576983"/>
                  </a:lnTo>
                  <a:lnTo>
                    <a:pt x="289911" y="288432"/>
                  </a:lnTo>
                  <a:lnTo>
                    <a:pt x="-456" y="-120"/>
                  </a:lnTo>
                  <a:lnTo>
                    <a:pt x="349471" y="-120"/>
                  </a:lnTo>
                  <a:lnTo>
                    <a:pt x="636139" y="288432"/>
                  </a:lnTo>
                  <a:close/>
                </a:path>
              </a:pathLst>
            </a:custGeom>
            <a:solidFill>
              <a:schemeClr val="accent3"/>
            </a:solidFill>
            <a:ln w="3422" cap="flat">
              <a:noFill/>
              <a:prstDash val="solid"/>
              <a:miter/>
            </a:ln>
          </p:spPr>
          <p:txBody>
            <a:bodyPr rtlCol="0" anchor="ctr"/>
            <a:lstStyle/>
            <a:p>
              <a:endParaRPr lang="zh-CN" altLang="en-US">
                <a:cs typeface="思源黑体 CN Bold" panose="020B0800000000000000" pitchFamily="34" charset="-122"/>
              </a:endParaRPr>
            </a:p>
          </p:txBody>
        </p:sp>
        <p:sp>
          <p:nvSpPr>
            <p:cNvPr id="42" name="PPT世界-11-2"/>
            <p:cNvSpPr/>
            <p:nvPr/>
          </p:nvSpPr>
          <p:spPr>
            <a:xfrm flipH="1">
              <a:off x="4638571" y="4573437"/>
              <a:ext cx="1725139" cy="451514"/>
            </a:xfrm>
            <a:custGeom>
              <a:avLst/>
              <a:gdLst>
                <a:gd name="connsiteX0" fmla="*/ -1700 w 1725139"/>
                <a:gd name="connsiteY0" fmla="*/ -93 h 451514"/>
                <a:gd name="connsiteX1" fmla="*/ 1723440 w 1725139"/>
                <a:gd name="connsiteY1" fmla="*/ -93 h 451514"/>
                <a:gd name="connsiteX2" fmla="*/ 1723440 w 1725139"/>
                <a:gd name="connsiteY2" fmla="*/ 451421 h 451514"/>
                <a:gd name="connsiteX3" fmla="*/ -1700 w 1725139"/>
                <a:gd name="connsiteY3" fmla="*/ 451421 h 451514"/>
                <a:gd name="connsiteX4" fmla="*/ -1700 w 1725139"/>
                <a:gd name="connsiteY4" fmla="*/ -93 h 4515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5139" h="451514">
                  <a:moveTo>
                    <a:pt x="-1700" y="-93"/>
                  </a:moveTo>
                  <a:lnTo>
                    <a:pt x="1723440" y="-93"/>
                  </a:lnTo>
                  <a:lnTo>
                    <a:pt x="1723440" y="451421"/>
                  </a:lnTo>
                  <a:lnTo>
                    <a:pt x="-1700" y="451421"/>
                  </a:lnTo>
                  <a:lnTo>
                    <a:pt x="-1700" y="-93"/>
                  </a:lnTo>
                  <a:close/>
                </a:path>
              </a:pathLst>
            </a:custGeom>
            <a:solidFill>
              <a:schemeClr val="accent3"/>
            </a:solidFill>
            <a:ln w="3427" cap="flat">
              <a:noFill/>
              <a:prstDash val="solid"/>
              <a:miter/>
            </a:ln>
          </p:spPr>
          <p:txBody>
            <a:bodyPr rtlCol="0" anchor="ctr"/>
            <a:lstStyle/>
            <a:p>
              <a:endParaRPr lang="zh-CN" altLang="en-US">
                <a:cs typeface="思源黑体 CN Bold" panose="020B0800000000000000" pitchFamily="34" charset="-122"/>
              </a:endParaRPr>
            </a:p>
          </p:txBody>
        </p:sp>
        <p:sp>
          <p:nvSpPr>
            <p:cNvPr id="19" name="PPT世界-11-3"/>
            <p:cNvSpPr txBox="1"/>
            <p:nvPr/>
          </p:nvSpPr>
          <p:spPr>
            <a:xfrm flipH="1">
              <a:off x="2596780" y="1781266"/>
              <a:ext cx="3873500" cy="1200329"/>
            </a:xfrm>
            <a:prstGeom prst="rect">
              <a:avLst/>
            </a:prstGeom>
            <a:noFill/>
          </p:spPr>
          <p:txBody>
            <a:bodyPr wrap="square" rtlCol="0">
              <a:spAutoFit/>
            </a:bodyPr>
            <a:lstStyle/>
            <a:p>
              <a:r>
                <a:rPr lang="zh-CN" altLang="en-US" sz="7000" dirty="0">
                  <a:solidFill>
                    <a:schemeClr val="accent3"/>
                  </a:solidFill>
                  <a:latin typeface="思源黑体 CN Bold" panose="020B0800000000000000" pitchFamily="34" charset="-122"/>
                  <a:ea typeface="思源黑体 CN Bold" panose="020B0800000000000000" pitchFamily="34" charset="-122"/>
                  <a:cs typeface="思源黑体 CN Bold" panose="020B0800000000000000" pitchFamily="34" charset="-122"/>
                </a:rPr>
                <a:t>工程力学</a:t>
              </a:r>
            </a:p>
          </p:txBody>
        </p:sp>
        <p:sp>
          <p:nvSpPr>
            <p:cNvPr id="20" name="PPT世界-11-4"/>
            <p:cNvSpPr txBox="1"/>
            <p:nvPr/>
          </p:nvSpPr>
          <p:spPr>
            <a:xfrm flipH="1">
              <a:off x="469052" y="2775015"/>
              <a:ext cx="6001228" cy="1200329"/>
            </a:xfrm>
            <a:prstGeom prst="rect">
              <a:avLst/>
            </a:prstGeom>
            <a:noFill/>
          </p:spPr>
          <p:txBody>
            <a:bodyPr wrap="square" rtlCol="0">
              <a:spAutoFit/>
            </a:bodyPr>
            <a:lstStyle/>
            <a:p>
              <a:r>
                <a:rPr lang="zh-CN" altLang="en-US" sz="7000" dirty="0">
                  <a:solidFill>
                    <a:schemeClr val="accent3"/>
                  </a:solidFill>
                  <a:latin typeface="思源黑体 CN Bold" panose="020B0800000000000000" pitchFamily="34" charset="-122"/>
                  <a:ea typeface="思源黑体 CN Bold" panose="020B0800000000000000" pitchFamily="34" charset="-122"/>
                  <a:cs typeface="思源黑体 CN Bold" panose="020B0800000000000000" pitchFamily="34" charset="-122"/>
                </a:rPr>
                <a:t>大学专业课程</a:t>
              </a:r>
            </a:p>
          </p:txBody>
        </p:sp>
        <p:sp>
          <p:nvSpPr>
            <p:cNvPr id="21" name="PPT世界-11-5"/>
            <p:cNvSpPr txBox="1"/>
            <p:nvPr/>
          </p:nvSpPr>
          <p:spPr>
            <a:xfrm flipH="1">
              <a:off x="2825524" y="1455947"/>
              <a:ext cx="3568252" cy="400110"/>
            </a:xfrm>
            <a:prstGeom prst="rect">
              <a:avLst/>
            </a:prstGeom>
            <a:noFill/>
          </p:spPr>
          <p:txBody>
            <a:bodyPr wrap="square" rtlCol="0">
              <a:spAutoFit/>
            </a:bodyPr>
            <a:lstStyle/>
            <a:p>
              <a:pPr algn="dist"/>
              <a:r>
                <a:rPr lang="en-US" altLang="zh-CN" sz="2000" dirty="0">
                  <a:solidFill>
                    <a:srgbClr val="26252C"/>
                  </a:solidFill>
                  <a:latin typeface="思源黑体 CN Bold" panose="020B0800000000000000" pitchFamily="34" charset="-122"/>
                  <a:ea typeface="思源黑体 CN Bold" panose="020B0800000000000000" pitchFamily="34" charset="-122"/>
                  <a:cs typeface="思源黑体 CN Bold" panose="020B0800000000000000" pitchFamily="34" charset="-122"/>
                </a:rPr>
                <a:t>ENGINEERING MECHANICS</a:t>
              </a:r>
              <a:endParaRPr lang="zh-CN" altLang="en-US" sz="2000" dirty="0">
                <a:solidFill>
                  <a:srgbClr val="26252C"/>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2" name="PPT世界-11-6"/>
            <p:cNvSpPr txBox="1"/>
            <p:nvPr/>
          </p:nvSpPr>
          <p:spPr>
            <a:xfrm flipH="1">
              <a:off x="965896" y="2440141"/>
              <a:ext cx="1859628" cy="430887"/>
            </a:xfrm>
            <a:prstGeom prst="rect">
              <a:avLst/>
            </a:prstGeom>
            <a:noFill/>
          </p:spPr>
          <p:txBody>
            <a:bodyPr wrap="square" rtlCol="0">
              <a:spAutoFit/>
            </a:bodyPr>
            <a:lstStyle/>
            <a:p>
              <a:r>
                <a:rPr lang="en-US" altLang="zh-CN" sz="2200" dirty="0">
                  <a:solidFill>
                    <a:srgbClr val="26252C"/>
                  </a:solidFill>
                  <a:latin typeface="思源黑体 CN Bold" panose="020B0800000000000000" pitchFamily="34" charset="-122"/>
                  <a:ea typeface="思源黑体 CN Bold" panose="020B0800000000000000" pitchFamily="34" charset="-122"/>
                  <a:cs typeface="思源黑体 CN Bold" panose="020B0800000000000000" pitchFamily="34" charset="-122"/>
                </a:rPr>
                <a:t>UNIVERSITY</a:t>
              </a:r>
              <a:endParaRPr lang="zh-CN" altLang="en-US" sz="2200" dirty="0">
                <a:solidFill>
                  <a:srgbClr val="26252C"/>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3" name="PPT世界-11-7"/>
            <p:cNvSpPr/>
            <p:nvPr/>
          </p:nvSpPr>
          <p:spPr>
            <a:xfrm flipH="1">
              <a:off x="975420" y="3948383"/>
              <a:ext cx="5332173" cy="0"/>
            </a:xfrm>
            <a:prstGeom prst="line">
              <a:avLst/>
            </a:prstGeom>
            <a:noFill/>
            <a:ln w="28575" cap="rnd" cmpd="sng">
              <a:solidFill>
                <a:srgbClr val="001535"/>
              </a:solidFill>
              <a:prstDash val="dash"/>
              <a:miter lim="400000"/>
            </a:ln>
            <a:effectLst/>
          </p:spPr>
          <p:txBody>
            <a:bodyPr wrap="square" lIns="25400" tIns="25400" rIns="25400" bIns="25400" numCol="1" anchor="ctr">
              <a:noAutofit/>
            </a:bodyPr>
            <a:lstStyle/>
            <a:p>
              <a:pPr marL="0" marR="0" lvl="0" indent="0" defTabSz="914400" eaLnBrk="1" fontAlgn="auto" latinLnBrk="0" hangingPunct="1">
                <a:lnSpc>
                  <a:spcPct val="100000"/>
                </a:lnSpc>
                <a:spcBef>
                  <a:spcPts val="0"/>
                </a:spcBef>
                <a:spcAft>
                  <a:spcPts val="0"/>
                </a:spcAft>
                <a:buClrTx/>
                <a:buSzTx/>
                <a:buFontTx/>
                <a:buNone/>
                <a:defRPr sz="3200"/>
              </a:pPr>
              <a:endParaRPr kumimoji="0" sz="1600" b="0" i="0" u="none" strike="noStrike" kern="0" cap="none" spc="0" normalizeH="0" baseline="0" noProof="0" dirty="0">
                <a:ln>
                  <a:noFill/>
                </a:ln>
                <a:solidFill>
                  <a:prstClr val="white"/>
                </a:solidFill>
                <a:effectLst>
                  <a:outerShdw blurRad="127000" dist="38100" dir="2700000" algn="tl" rotWithShape="0">
                    <a:srgbClr val="5C84CC">
                      <a:alpha val="30000"/>
                    </a:srgbClr>
                  </a:outerShdw>
                </a:effectLst>
                <a:uLnTx/>
                <a:uFillTx/>
                <a:latin typeface="思源黑体 CN Light" panose="020B0300000000000000" pitchFamily="34" charset="-122"/>
                <a:ea typeface="思源黑体 CN Bold" panose="020B0800000000000000" pitchFamily="34" charset="-122"/>
                <a:cs typeface="思源黑体 CN Bold" panose="020B0800000000000000" pitchFamily="34" charset="-122"/>
              </a:endParaRPr>
            </a:p>
          </p:txBody>
        </p:sp>
        <p:sp>
          <p:nvSpPr>
            <p:cNvPr id="24" name="PPT世界-11-8"/>
            <p:cNvSpPr/>
            <p:nvPr/>
          </p:nvSpPr>
          <p:spPr>
            <a:xfrm flipH="1">
              <a:off x="1492780" y="4049425"/>
              <a:ext cx="4862980" cy="235962"/>
            </a:xfrm>
            <a:prstGeom prst="rect">
              <a:avLst/>
            </a:prstGeom>
            <a:noFill/>
            <a:ln w="12700" cap="flat">
              <a:noFill/>
              <a:miter lim="400000"/>
            </a:ln>
            <a:effectLst/>
          </p:spPr>
          <p:txBody>
            <a:bodyPr wrap="square" lIns="25400" tIns="25400" rIns="25400" bIns="25400" numCol="1" anchor="ctr">
              <a:spAutoFit/>
            </a:bodyPr>
            <a:lstStyle>
              <a:lvl1pPr algn="r">
                <a:defRPr sz="2000">
                  <a:latin typeface="Roboto Light"/>
                  <a:ea typeface="Roboto Light"/>
                  <a:cs typeface="Roboto Light"/>
                  <a:sym typeface="Roboto Light"/>
                </a:defRPr>
              </a:lvl1pPr>
            </a:lstStyle>
            <a:p>
              <a:pPr marL="0" marR="0" lvl="0" indent="0" algn="dist" defTabSz="914400" eaLnBrk="1" fontAlgn="auto" latinLnBrk="0" hangingPunct="1">
                <a:lnSpc>
                  <a:spcPct val="100000"/>
                </a:lnSpc>
                <a:spcBef>
                  <a:spcPts val="0"/>
                </a:spcBef>
                <a:spcAft>
                  <a:spcPts val="0"/>
                </a:spcAft>
                <a:buClrTx/>
                <a:buSzTx/>
                <a:buFontTx/>
                <a:buNone/>
                <a:defRPr sz="1800"/>
              </a:pPr>
              <a:r>
                <a:rPr kumimoji="0" lang="en-US" sz="1200" b="0" i="0" u="none" strike="noStrike" kern="0" cap="none" spc="0" normalizeH="0" baseline="0" noProof="0" dirty="0">
                  <a:ln>
                    <a:noFill/>
                  </a:ln>
                  <a:solidFill>
                    <a:srgbClr val="001535"/>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思源黑体 CN Light" panose="020B0300000000000000" pitchFamily="34" charset="-122"/>
                </a:rPr>
                <a:t>ENGINEERING MECHANICS UNIVERSITY PROFESSIONAL COURSE PPT</a:t>
              </a:r>
            </a:p>
          </p:txBody>
        </p:sp>
        <p:sp>
          <p:nvSpPr>
            <p:cNvPr id="26" name="PPT世界-11-9"/>
            <p:cNvSpPr/>
            <p:nvPr/>
          </p:nvSpPr>
          <p:spPr>
            <a:xfrm>
              <a:off x="4669546" y="4629917"/>
              <a:ext cx="1687430" cy="338554"/>
            </a:xfrm>
            <a:prstGeom prst="rect">
              <a:avLst/>
            </a:prstGeom>
            <a:noFill/>
            <a:ln>
              <a:noFill/>
            </a:ln>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schemeClr val="bg1"/>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hlinkClick r:id="rId10">
                    <a:extLst>
                      <a:ext uri="{A12FA001-AC4F-418D-AE19-62706E023703}">
                        <ahyp:hlinkClr xmlns:ahyp="http://schemas.microsoft.com/office/drawing/2018/hyperlinkcolor" val="tx"/>
                      </a:ext>
                    </a:extLst>
                  </a:hlinkClick>
                </a:rPr>
                <a:t>老师：</a:t>
              </a:r>
              <a:r>
                <a:rPr kumimoji="0" lang="en-US" altLang="zh-CN" sz="1600" b="0" i="0" u="none" strike="noStrike" kern="0" cap="none" spc="0" normalizeH="0" baseline="0" noProof="0" dirty="0">
                  <a:ln>
                    <a:noFill/>
                  </a:ln>
                  <a:solidFill>
                    <a:schemeClr val="bg1"/>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hlinkClick r:id="rId10">
                    <a:extLst>
                      <a:ext uri="{A12FA001-AC4F-418D-AE19-62706E023703}">
                        <ahyp:hlinkClr xmlns:ahyp="http://schemas.microsoft.com/office/drawing/2018/hyperlinkcolor" val="tx"/>
                      </a:ext>
                    </a:extLst>
                  </a:hlinkClick>
                </a:rPr>
                <a:t>PPT</a:t>
              </a:r>
              <a:r>
                <a:rPr kumimoji="0" lang="zh-CN" altLang="en-US" sz="1600" b="0" i="0" u="none" strike="noStrike" kern="0" cap="none" spc="0" normalizeH="0" baseline="0" noProof="0" dirty="0">
                  <a:ln>
                    <a:noFill/>
                  </a:ln>
                  <a:solidFill>
                    <a:schemeClr val="bg1"/>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hlinkClick r:id="rId10">
                    <a:extLst>
                      <a:ext uri="{A12FA001-AC4F-418D-AE19-62706E023703}">
                        <ahyp:hlinkClr xmlns:ahyp="http://schemas.microsoft.com/office/drawing/2018/hyperlinkcolor" val="tx"/>
                      </a:ext>
                    </a:extLst>
                  </a:hlinkClick>
                </a:rPr>
                <a:t>世界</a:t>
              </a:r>
              <a:endParaRPr kumimoji="0" lang="en-US" altLang="zh-CN" sz="1600" b="0" i="0" u="none" strike="noStrike" kern="0" cap="none" spc="0" normalizeH="0" baseline="0" noProof="0" dirty="0">
                <a:ln>
                  <a:noFill/>
                </a:ln>
                <a:solidFill>
                  <a:schemeClr val="bg1"/>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50" name="PPT世界-11-10"/>
            <p:cNvSpPr/>
            <p:nvPr/>
          </p:nvSpPr>
          <p:spPr>
            <a:xfrm flipH="1">
              <a:off x="2661572" y="4573437"/>
              <a:ext cx="1725139" cy="451514"/>
            </a:xfrm>
            <a:custGeom>
              <a:avLst/>
              <a:gdLst>
                <a:gd name="connsiteX0" fmla="*/ -1700 w 1725139"/>
                <a:gd name="connsiteY0" fmla="*/ -93 h 451514"/>
                <a:gd name="connsiteX1" fmla="*/ 1723440 w 1725139"/>
                <a:gd name="connsiteY1" fmla="*/ -93 h 451514"/>
                <a:gd name="connsiteX2" fmla="*/ 1723440 w 1725139"/>
                <a:gd name="connsiteY2" fmla="*/ 451421 h 451514"/>
                <a:gd name="connsiteX3" fmla="*/ -1700 w 1725139"/>
                <a:gd name="connsiteY3" fmla="*/ 451421 h 451514"/>
                <a:gd name="connsiteX4" fmla="*/ -1700 w 1725139"/>
                <a:gd name="connsiteY4" fmla="*/ -93 h 4515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5139" h="451514">
                  <a:moveTo>
                    <a:pt x="-1700" y="-93"/>
                  </a:moveTo>
                  <a:lnTo>
                    <a:pt x="1723440" y="-93"/>
                  </a:lnTo>
                  <a:lnTo>
                    <a:pt x="1723440" y="451421"/>
                  </a:lnTo>
                  <a:lnTo>
                    <a:pt x="-1700" y="451421"/>
                  </a:lnTo>
                  <a:lnTo>
                    <a:pt x="-1700" y="-93"/>
                  </a:lnTo>
                  <a:close/>
                </a:path>
              </a:pathLst>
            </a:custGeom>
            <a:noFill/>
            <a:ln w="3427" cap="flat">
              <a:solidFill>
                <a:schemeClr val="accent3"/>
              </a:solidFill>
              <a:prstDash val="solid"/>
              <a:miter/>
            </a:ln>
          </p:spPr>
          <p:txBody>
            <a:bodyPr rtlCol="0" anchor="ctr"/>
            <a:lstStyle/>
            <a:p>
              <a:endParaRPr lang="zh-CN" altLang="en-US">
                <a:cs typeface="思源黑体 CN Bold" panose="020B0800000000000000" pitchFamily="34" charset="-122"/>
              </a:endParaRPr>
            </a:p>
          </p:txBody>
        </p:sp>
        <p:sp>
          <p:nvSpPr>
            <p:cNvPr id="51" name="PPT世界-11-11"/>
            <p:cNvSpPr/>
            <p:nvPr/>
          </p:nvSpPr>
          <p:spPr>
            <a:xfrm>
              <a:off x="2692547" y="4629917"/>
              <a:ext cx="1687430" cy="338554"/>
            </a:xfrm>
            <a:prstGeom prst="rect">
              <a:avLst/>
            </a:prstGeom>
            <a:noFill/>
            <a:ln>
              <a:noFill/>
            </a:ln>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schemeClr val="accent3"/>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时间：</a:t>
              </a:r>
              <a:r>
                <a:rPr kumimoji="0" lang="en-US" altLang="zh-CN" sz="1600" b="0" i="0" u="none" strike="noStrike" kern="0" cap="none" spc="0" normalizeH="0" baseline="0" noProof="0" dirty="0">
                  <a:ln>
                    <a:noFill/>
                  </a:ln>
                  <a:solidFill>
                    <a:schemeClr val="accent3"/>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20XX.XX</a:t>
              </a:r>
            </a:p>
          </p:txBody>
        </p:sp>
      </p:grpSp>
      <p:grpSp>
        <p:nvGrpSpPr>
          <p:cNvPr id="10" name="PPT世界-12"/>
          <p:cNvGrpSpPr/>
          <p:nvPr/>
        </p:nvGrpSpPr>
        <p:grpSpPr>
          <a:xfrm>
            <a:off x="480125" y="383334"/>
            <a:ext cx="5896109" cy="321014"/>
            <a:chOff x="480125" y="383334"/>
            <a:chExt cx="5896109" cy="321014"/>
          </a:xfrm>
        </p:grpSpPr>
        <p:grpSp>
          <p:nvGrpSpPr>
            <p:cNvPr id="69" name="组合 68"/>
            <p:cNvGrpSpPr/>
            <p:nvPr/>
          </p:nvGrpSpPr>
          <p:grpSpPr>
            <a:xfrm flipH="1">
              <a:off x="480125" y="383334"/>
              <a:ext cx="967966" cy="321014"/>
              <a:chOff x="10562013" y="383334"/>
              <a:chExt cx="967966" cy="321014"/>
            </a:xfrm>
          </p:grpSpPr>
          <p:sp>
            <p:nvSpPr>
              <p:cNvPr id="43" name="PPT世界-12-1"/>
              <p:cNvSpPr/>
              <p:nvPr/>
            </p:nvSpPr>
            <p:spPr>
              <a:xfrm>
                <a:off x="10562013" y="383334"/>
                <a:ext cx="967966" cy="321014"/>
              </a:xfrm>
              <a:custGeom>
                <a:avLst/>
                <a:gdLst>
                  <a:gd name="connsiteX0" fmla="*/ -1700 w 1364105"/>
                  <a:gd name="connsiteY0" fmla="*/ -93 h 452388"/>
                  <a:gd name="connsiteX1" fmla="*/ 1362406 w 1364105"/>
                  <a:gd name="connsiteY1" fmla="*/ -93 h 452388"/>
                  <a:gd name="connsiteX2" fmla="*/ 1362406 w 1364105"/>
                  <a:gd name="connsiteY2" fmla="*/ 452295 h 452388"/>
                  <a:gd name="connsiteX3" fmla="*/ -1700 w 1364105"/>
                  <a:gd name="connsiteY3" fmla="*/ 452295 h 452388"/>
                  <a:gd name="connsiteX4" fmla="*/ -1700 w 1364105"/>
                  <a:gd name="connsiteY4" fmla="*/ -93 h 4523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4105" h="452388">
                    <a:moveTo>
                      <a:pt x="-1700" y="-93"/>
                    </a:moveTo>
                    <a:lnTo>
                      <a:pt x="1362406" y="-93"/>
                    </a:lnTo>
                    <a:lnTo>
                      <a:pt x="1362406" y="452295"/>
                    </a:lnTo>
                    <a:lnTo>
                      <a:pt x="-1700" y="452295"/>
                    </a:lnTo>
                    <a:lnTo>
                      <a:pt x="-1700" y="-93"/>
                    </a:lnTo>
                    <a:close/>
                  </a:path>
                </a:pathLst>
              </a:custGeom>
              <a:solidFill>
                <a:schemeClr val="accent3"/>
              </a:solidFill>
              <a:ln w="3427" cap="flat">
                <a:noFill/>
                <a:prstDash val="solid"/>
                <a:miter/>
              </a:ln>
            </p:spPr>
            <p:txBody>
              <a:bodyPr rtlCol="0" anchor="ctr"/>
              <a:lstStyle/>
              <a:p>
                <a:endParaRPr lang="zh-CN" altLang="en-US">
                  <a:cs typeface="思源黑体 CN Bold" panose="020B0800000000000000" pitchFamily="34" charset="-122"/>
                </a:endParaRPr>
              </a:p>
            </p:txBody>
          </p:sp>
          <p:sp>
            <p:nvSpPr>
              <p:cNvPr id="55" name="PPT世界-12-2"/>
              <p:cNvSpPr txBox="1"/>
              <p:nvPr/>
            </p:nvSpPr>
            <p:spPr>
              <a:xfrm>
                <a:off x="10691919" y="405342"/>
                <a:ext cx="708152" cy="276999"/>
              </a:xfrm>
              <a:prstGeom prst="rect">
                <a:avLst/>
              </a:prstGeom>
              <a:noFill/>
            </p:spPr>
            <p:txBody>
              <a:bodyPr wrap="square" rtlCol="0">
                <a:spAutoFit/>
              </a:bodyPr>
              <a:lstStyle/>
              <a:p>
                <a:pPr algn="ctr"/>
                <a:r>
                  <a:rPr lang="zh-CN" altLang="en-US" sz="12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首页</a:t>
                </a:r>
              </a:p>
            </p:txBody>
          </p:sp>
        </p:grpSp>
        <p:sp>
          <p:nvSpPr>
            <p:cNvPr id="59" name="PPT世界-12-3"/>
            <p:cNvSpPr txBox="1"/>
            <p:nvPr/>
          </p:nvSpPr>
          <p:spPr>
            <a:xfrm flipH="1">
              <a:off x="1856735" y="405342"/>
              <a:ext cx="831844" cy="276999"/>
            </a:xfrm>
            <a:prstGeom prst="rect">
              <a:avLst/>
            </a:prstGeom>
            <a:noFill/>
          </p:spPr>
          <p:txBody>
            <a:bodyPr wrap="square" rtlCol="0">
              <a:spAutoFit/>
            </a:bodyPr>
            <a:lstStyle/>
            <a:p>
              <a:pPr algn="ctr"/>
              <a:r>
                <a:rPr lang="zh-CN" altLang="en-US" sz="1200" dirty="0">
                  <a:solidFill>
                    <a:srgbClr val="001535"/>
                  </a:solidFill>
                  <a:latin typeface="思源黑体 CN Bold" panose="020B0800000000000000" pitchFamily="34" charset="-122"/>
                  <a:ea typeface="思源黑体 CN Bold" panose="020B0800000000000000" pitchFamily="34" charset="-122"/>
                  <a:cs typeface="思源黑体 CN Bold" panose="020B0800000000000000" pitchFamily="34" charset="-122"/>
                </a:rPr>
                <a:t>建筑材料</a:t>
              </a:r>
            </a:p>
          </p:txBody>
        </p:sp>
        <p:sp>
          <p:nvSpPr>
            <p:cNvPr id="62" name="PPT世界-12-4"/>
            <p:cNvSpPr txBox="1"/>
            <p:nvPr/>
          </p:nvSpPr>
          <p:spPr>
            <a:xfrm flipH="1">
              <a:off x="3085954" y="405342"/>
              <a:ext cx="831844" cy="276999"/>
            </a:xfrm>
            <a:prstGeom prst="rect">
              <a:avLst/>
            </a:prstGeom>
            <a:noFill/>
          </p:spPr>
          <p:txBody>
            <a:bodyPr wrap="square" rtlCol="0">
              <a:spAutoFit/>
            </a:bodyPr>
            <a:lstStyle/>
            <a:p>
              <a:pPr algn="ctr"/>
              <a:r>
                <a:rPr lang="zh-CN" altLang="en-US" sz="1200" dirty="0">
                  <a:solidFill>
                    <a:srgbClr val="001535"/>
                  </a:solidFill>
                  <a:latin typeface="思源黑体 CN Bold" panose="020B0800000000000000" pitchFamily="34" charset="-122"/>
                  <a:ea typeface="思源黑体 CN Bold" panose="020B0800000000000000" pitchFamily="34" charset="-122"/>
                  <a:cs typeface="思源黑体 CN Bold" panose="020B0800000000000000" pitchFamily="34" charset="-122"/>
                </a:rPr>
                <a:t>工程制图</a:t>
              </a:r>
            </a:p>
          </p:txBody>
        </p:sp>
        <p:sp>
          <p:nvSpPr>
            <p:cNvPr id="65" name="PPT世界-12-5"/>
            <p:cNvSpPr txBox="1"/>
            <p:nvPr/>
          </p:nvSpPr>
          <p:spPr>
            <a:xfrm flipH="1">
              <a:off x="5544390" y="405342"/>
              <a:ext cx="831844" cy="276999"/>
            </a:xfrm>
            <a:prstGeom prst="rect">
              <a:avLst/>
            </a:prstGeom>
            <a:noFill/>
          </p:spPr>
          <p:txBody>
            <a:bodyPr wrap="square" rtlCol="0">
              <a:spAutoFit/>
            </a:bodyPr>
            <a:lstStyle/>
            <a:p>
              <a:pPr algn="ctr"/>
              <a:r>
                <a:rPr lang="zh-CN" altLang="en-US" sz="1200" dirty="0">
                  <a:solidFill>
                    <a:srgbClr val="001535"/>
                  </a:solidFill>
                  <a:latin typeface="思源黑体 CN Bold" panose="020B0800000000000000" pitchFamily="34" charset="-122"/>
                  <a:ea typeface="思源黑体 CN Bold" panose="020B0800000000000000" pitchFamily="34" charset="-122"/>
                  <a:cs typeface="思源黑体 CN Bold" panose="020B0800000000000000" pitchFamily="34" charset="-122"/>
                </a:rPr>
                <a:t>工程力学</a:t>
              </a:r>
            </a:p>
          </p:txBody>
        </p:sp>
        <p:sp>
          <p:nvSpPr>
            <p:cNvPr id="68" name="PPT世界-12-6"/>
            <p:cNvSpPr txBox="1"/>
            <p:nvPr/>
          </p:nvSpPr>
          <p:spPr>
            <a:xfrm flipH="1">
              <a:off x="4315172" y="405342"/>
              <a:ext cx="831844" cy="276999"/>
            </a:xfrm>
            <a:prstGeom prst="rect">
              <a:avLst/>
            </a:prstGeom>
            <a:noFill/>
          </p:spPr>
          <p:txBody>
            <a:bodyPr wrap="square" rtlCol="0">
              <a:spAutoFit/>
            </a:bodyPr>
            <a:lstStyle/>
            <a:p>
              <a:pPr algn="ctr"/>
              <a:r>
                <a:rPr lang="zh-CN" altLang="en-US" sz="1200" dirty="0">
                  <a:solidFill>
                    <a:srgbClr val="001535"/>
                  </a:solidFill>
                  <a:latin typeface="思源黑体 CN Bold" panose="020B0800000000000000" pitchFamily="34" charset="-122"/>
                  <a:ea typeface="思源黑体 CN Bold" panose="020B0800000000000000" pitchFamily="34" charset="-122"/>
                  <a:cs typeface="思源黑体 CN Bold" panose="020B0800000000000000" pitchFamily="34" charset="-122"/>
                </a:rPr>
                <a:t>流体力学</a:t>
              </a:r>
            </a:p>
          </p:txBody>
        </p:sp>
      </p:grpSp>
      <p:sp>
        <p:nvSpPr>
          <p:cNvPr id="52" name="PPT世界-13"/>
          <p:cNvSpPr/>
          <p:nvPr/>
        </p:nvSpPr>
        <p:spPr>
          <a:xfrm>
            <a:off x="392764" y="6038975"/>
            <a:ext cx="341292" cy="341291"/>
          </a:xfrm>
          <a:prstGeom prst="ellipse">
            <a:avLst/>
          </a:prstGeom>
          <a:solidFill>
            <a:sysClr val="window" lastClr="FFFFFF"/>
          </a:soli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53" name="PPT世界-14"/>
          <p:cNvSpPr/>
          <p:nvPr/>
        </p:nvSpPr>
        <p:spPr>
          <a:xfrm>
            <a:off x="485689" y="6106000"/>
            <a:ext cx="155442" cy="207241"/>
          </a:xfrm>
          <a:custGeom>
            <a:avLst/>
            <a:gdLst>
              <a:gd name="T0" fmla="*/ 648 w 7770"/>
              <a:gd name="T1" fmla="*/ 0 h 10360"/>
              <a:gd name="T2" fmla="*/ 7123 w 7770"/>
              <a:gd name="T3" fmla="*/ 0 h 10360"/>
              <a:gd name="T4" fmla="*/ 7770 w 7770"/>
              <a:gd name="T5" fmla="*/ 647 h 10360"/>
              <a:gd name="T6" fmla="*/ 7770 w 7770"/>
              <a:gd name="T7" fmla="*/ 9712 h 10360"/>
              <a:gd name="T8" fmla="*/ 7123 w 7770"/>
              <a:gd name="T9" fmla="*/ 10360 h 10360"/>
              <a:gd name="T10" fmla="*/ 648 w 7770"/>
              <a:gd name="T11" fmla="*/ 10360 h 10360"/>
              <a:gd name="T12" fmla="*/ 0 w 7770"/>
              <a:gd name="T13" fmla="*/ 9712 h 10360"/>
              <a:gd name="T14" fmla="*/ 0 w 7770"/>
              <a:gd name="T15" fmla="*/ 647 h 10360"/>
              <a:gd name="T16" fmla="*/ 648 w 7770"/>
              <a:gd name="T17" fmla="*/ 0 h 10360"/>
              <a:gd name="T18" fmla="*/ 1295 w 7770"/>
              <a:gd name="T19" fmla="*/ 1293 h 10360"/>
              <a:gd name="T20" fmla="*/ 1295 w 7770"/>
              <a:gd name="T21" fmla="*/ 8416 h 10360"/>
              <a:gd name="T22" fmla="*/ 6475 w 7770"/>
              <a:gd name="T23" fmla="*/ 8416 h 10360"/>
              <a:gd name="T24" fmla="*/ 6475 w 7770"/>
              <a:gd name="T25" fmla="*/ 1293 h 10360"/>
              <a:gd name="T26" fmla="*/ 1295 w 7770"/>
              <a:gd name="T27" fmla="*/ 1293 h 10360"/>
              <a:gd name="T28" fmla="*/ 3890 w 7770"/>
              <a:gd name="T29" fmla="*/ 8902 h 10360"/>
              <a:gd name="T30" fmla="*/ 3405 w 7770"/>
              <a:gd name="T31" fmla="*/ 9387 h 10360"/>
              <a:gd name="T32" fmla="*/ 3890 w 7770"/>
              <a:gd name="T33" fmla="*/ 9872 h 10360"/>
              <a:gd name="T34" fmla="*/ 4375 w 7770"/>
              <a:gd name="T35" fmla="*/ 9387 h 10360"/>
              <a:gd name="T36" fmla="*/ 3890 w 7770"/>
              <a:gd name="T37" fmla="*/ 8902 h 10360"/>
              <a:gd name="T38" fmla="*/ 3413 w 7770"/>
              <a:gd name="T39" fmla="*/ 5486 h 10360"/>
              <a:gd name="T40" fmla="*/ 5026 w 7770"/>
              <a:gd name="T41" fmla="*/ 3825 h 10360"/>
              <a:gd name="T42" fmla="*/ 5683 w 7770"/>
              <a:gd name="T43" fmla="*/ 3815 h 10360"/>
              <a:gd name="T44" fmla="*/ 5688 w 7770"/>
              <a:gd name="T45" fmla="*/ 3820 h 10360"/>
              <a:gd name="T46" fmla="*/ 5692 w 7770"/>
              <a:gd name="T47" fmla="*/ 4491 h 10360"/>
              <a:gd name="T48" fmla="*/ 3769 w 7770"/>
              <a:gd name="T49" fmla="*/ 6472 h 10360"/>
              <a:gd name="T50" fmla="*/ 3636 w 7770"/>
              <a:gd name="T51" fmla="*/ 6567 h 10360"/>
              <a:gd name="T52" fmla="*/ 3081 w 7770"/>
              <a:gd name="T53" fmla="*/ 6485 h 10360"/>
              <a:gd name="T54" fmla="*/ 2081 w 7770"/>
              <a:gd name="T55" fmla="*/ 5486 h 10360"/>
              <a:gd name="T56" fmla="*/ 2103 w 7770"/>
              <a:gd name="T57" fmla="*/ 4820 h 10360"/>
              <a:gd name="T58" fmla="*/ 2748 w 7770"/>
              <a:gd name="T59" fmla="*/ 4820 h 10360"/>
              <a:gd name="T60" fmla="*/ 3413 w 7770"/>
              <a:gd name="T61" fmla="*/ 5486 h 10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70" h="10360">
                <a:moveTo>
                  <a:pt x="648" y="0"/>
                </a:moveTo>
                <a:lnTo>
                  <a:pt x="7123" y="0"/>
                </a:lnTo>
                <a:cubicBezTo>
                  <a:pt x="7480" y="0"/>
                  <a:pt x="7770" y="290"/>
                  <a:pt x="7770" y="647"/>
                </a:cubicBezTo>
                <a:lnTo>
                  <a:pt x="7770" y="9712"/>
                </a:lnTo>
                <a:cubicBezTo>
                  <a:pt x="7770" y="10070"/>
                  <a:pt x="7480" y="10360"/>
                  <a:pt x="7123" y="10360"/>
                </a:cubicBezTo>
                <a:lnTo>
                  <a:pt x="648" y="10360"/>
                </a:lnTo>
                <a:cubicBezTo>
                  <a:pt x="290" y="10360"/>
                  <a:pt x="0" y="10070"/>
                  <a:pt x="0" y="9712"/>
                </a:cubicBezTo>
                <a:lnTo>
                  <a:pt x="0" y="647"/>
                </a:lnTo>
                <a:cubicBezTo>
                  <a:pt x="0" y="288"/>
                  <a:pt x="290" y="0"/>
                  <a:pt x="648" y="0"/>
                </a:cubicBezTo>
                <a:close/>
                <a:moveTo>
                  <a:pt x="1295" y="1293"/>
                </a:moveTo>
                <a:lnTo>
                  <a:pt x="1295" y="8416"/>
                </a:lnTo>
                <a:lnTo>
                  <a:pt x="6475" y="8416"/>
                </a:lnTo>
                <a:lnTo>
                  <a:pt x="6475" y="1293"/>
                </a:lnTo>
                <a:lnTo>
                  <a:pt x="1295" y="1293"/>
                </a:lnTo>
                <a:close/>
                <a:moveTo>
                  <a:pt x="3890" y="8902"/>
                </a:moveTo>
                <a:cubicBezTo>
                  <a:pt x="3621" y="8902"/>
                  <a:pt x="3405" y="9120"/>
                  <a:pt x="3405" y="9387"/>
                </a:cubicBezTo>
                <a:cubicBezTo>
                  <a:pt x="3405" y="9656"/>
                  <a:pt x="3622" y="9872"/>
                  <a:pt x="3890" y="9872"/>
                </a:cubicBezTo>
                <a:cubicBezTo>
                  <a:pt x="4157" y="9872"/>
                  <a:pt x="4375" y="9655"/>
                  <a:pt x="4375" y="9387"/>
                </a:cubicBezTo>
                <a:cubicBezTo>
                  <a:pt x="4376" y="9120"/>
                  <a:pt x="4159" y="8902"/>
                  <a:pt x="3890" y="8902"/>
                </a:cubicBezTo>
                <a:close/>
                <a:moveTo>
                  <a:pt x="3413" y="5486"/>
                </a:moveTo>
                <a:lnTo>
                  <a:pt x="5026" y="3825"/>
                </a:lnTo>
                <a:cubicBezTo>
                  <a:pt x="5205" y="3641"/>
                  <a:pt x="5499" y="3636"/>
                  <a:pt x="5683" y="3815"/>
                </a:cubicBezTo>
                <a:lnTo>
                  <a:pt x="5688" y="3820"/>
                </a:lnTo>
                <a:cubicBezTo>
                  <a:pt x="5872" y="4005"/>
                  <a:pt x="5874" y="4303"/>
                  <a:pt x="5692" y="4491"/>
                </a:cubicBezTo>
                <a:lnTo>
                  <a:pt x="3769" y="6472"/>
                </a:lnTo>
                <a:cubicBezTo>
                  <a:pt x="3730" y="6511"/>
                  <a:pt x="3685" y="6543"/>
                  <a:pt x="3636" y="6567"/>
                </a:cubicBezTo>
                <a:cubicBezTo>
                  <a:pt x="3453" y="6665"/>
                  <a:pt x="3228" y="6631"/>
                  <a:pt x="3081" y="6485"/>
                </a:cubicBezTo>
                <a:lnTo>
                  <a:pt x="2081" y="5486"/>
                </a:lnTo>
                <a:cubicBezTo>
                  <a:pt x="1904" y="5296"/>
                  <a:pt x="1913" y="4997"/>
                  <a:pt x="2103" y="4820"/>
                </a:cubicBezTo>
                <a:cubicBezTo>
                  <a:pt x="2284" y="4650"/>
                  <a:pt x="2566" y="4650"/>
                  <a:pt x="2748" y="4820"/>
                </a:cubicBezTo>
                <a:lnTo>
                  <a:pt x="3413" y="5486"/>
                </a:lnTo>
                <a:close/>
              </a:path>
            </a:pathLst>
          </a:custGeom>
          <a:solidFill>
            <a:schemeClr val="accent3"/>
          </a:soli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54" name="PPT世界-15"/>
          <p:cNvSpPr/>
          <p:nvPr/>
        </p:nvSpPr>
        <p:spPr>
          <a:xfrm>
            <a:off x="895717" y="6038975"/>
            <a:ext cx="341292" cy="341291"/>
          </a:xfrm>
          <a:prstGeom prst="ellipse">
            <a:avLst/>
          </a:prstGeom>
          <a:solidFill>
            <a:sysClr val="window" lastClr="FFFFFF"/>
          </a:soli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56" name="PPT世界-16"/>
          <p:cNvSpPr/>
          <p:nvPr/>
        </p:nvSpPr>
        <p:spPr>
          <a:xfrm>
            <a:off x="962730" y="6106118"/>
            <a:ext cx="207242" cy="207004"/>
          </a:xfrm>
          <a:custGeom>
            <a:avLst/>
            <a:gdLst>
              <a:gd name="T0" fmla="*/ 10906 w 12797"/>
              <a:gd name="T1" fmla="*/ 1875 h 12781"/>
              <a:gd name="T2" fmla="*/ 6391 w 12797"/>
              <a:gd name="T3" fmla="*/ 0 h 12781"/>
              <a:gd name="T4" fmla="*/ 1875 w 12797"/>
              <a:gd name="T5" fmla="*/ 1875 h 12781"/>
              <a:gd name="T6" fmla="*/ 1234 w 12797"/>
              <a:gd name="T7" fmla="*/ 2625 h 12781"/>
              <a:gd name="T8" fmla="*/ 0 w 12797"/>
              <a:gd name="T9" fmla="*/ 6391 h 12781"/>
              <a:gd name="T10" fmla="*/ 1875 w 12797"/>
              <a:gd name="T11" fmla="*/ 10906 h 12781"/>
              <a:gd name="T12" fmla="*/ 6391 w 12797"/>
              <a:gd name="T13" fmla="*/ 12781 h 12781"/>
              <a:gd name="T14" fmla="*/ 10906 w 12797"/>
              <a:gd name="T15" fmla="*/ 10906 h 12781"/>
              <a:gd name="T16" fmla="*/ 12781 w 12797"/>
              <a:gd name="T17" fmla="*/ 6391 h 12781"/>
              <a:gd name="T18" fmla="*/ 11219 w 12797"/>
              <a:gd name="T19" fmla="*/ 9484 h 12781"/>
              <a:gd name="T20" fmla="*/ 9906 w 12797"/>
              <a:gd name="T21" fmla="*/ 6719 h 12781"/>
              <a:gd name="T22" fmla="*/ 11219 w 12797"/>
              <a:gd name="T23" fmla="*/ 9484 h 12781"/>
              <a:gd name="T24" fmla="*/ 2891 w 12797"/>
              <a:gd name="T25" fmla="*/ 6734 h 12781"/>
              <a:gd name="T26" fmla="*/ 1578 w 12797"/>
              <a:gd name="T27" fmla="*/ 9500 h 12781"/>
              <a:gd name="T28" fmla="*/ 1609 w 12797"/>
              <a:gd name="T29" fmla="*/ 3250 h 12781"/>
              <a:gd name="T30" fmla="*/ 2891 w 12797"/>
              <a:gd name="T31" fmla="*/ 6063 h 12781"/>
              <a:gd name="T32" fmla="*/ 1609 w 12797"/>
              <a:gd name="T33" fmla="*/ 3250 h 12781"/>
              <a:gd name="T34" fmla="*/ 3563 w 12797"/>
              <a:gd name="T35" fmla="*/ 6063 h 12781"/>
              <a:gd name="T36" fmla="*/ 6063 w 12797"/>
              <a:gd name="T37" fmla="*/ 4203 h 12781"/>
              <a:gd name="T38" fmla="*/ 6063 w 12797"/>
              <a:gd name="T39" fmla="*/ 6734 h 12781"/>
              <a:gd name="T40" fmla="*/ 3813 w 12797"/>
              <a:gd name="T41" fmla="*/ 8750 h 12781"/>
              <a:gd name="T42" fmla="*/ 6063 w 12797"/>
              <a:gd name="T43" fmla="*/ 6734 h 12781"/>
              <a:gd name="T44" fmla="*/ 9234 w 12797"/>
              <a:gd name="T45" fmla="*/ 6734 h 12781"/>
              <a:gd name="T46" fmla="*/ 6734 w 12797"/>
              <a:gd name="T47" fmla="*/ 8516 h 12781"/>
              <a:gd name="T48" fmla="*/ 6734 w 12797"/>
              <a:gd name="T49" fmla="*/ 6063 h 12781"/>
              <a:gd name="T50" fmla="*/ 8969 w 12797"/>
              <a:gd name="T51" fmla="*/ 3969 h 12781"/>
              <a:gd name="T52" fmla="*/ 6734 w 12797"/>
              <a:gd name="T53" fmla="*/ 6063 h 12781"/>
              <a:gd name="T54" fmla="*/ 6734 w 12797"/>
              <a:gd name="T55" fmla="*/ 719 h 12781"/>
              <a:gd name="T56" fmla="*/ 8344 w 12797"/>
              <a:gd name="T57" fmla="*/ 2266 h 12781"/>
              <a:gd name="T58" fmla="*/ 6734 w 12797"/>
              <a:gd name="T59" fmla="*/ 3531 h 12781"/>
              <a:gd name="T60" fmla="*/ 6063 w 12797"/>
              <a:gd name="T61" fmla="*/ 719 h 12781"/>
              <a:gd name="T62" fmla="*/ 4016 w 12797"/>
              <a:gd name="T63" fmla="*/ 3313 h 12781"/>
              <a:gd name="T64" fmla="*/ 5375 w 12797"/>
              <a:gd name="T65" fmla="*/ 1078 h 12781"/>
              <a:gd name="T66" fmla="*/ 6063 w 12797"/>
              <a:gd name="T67" fmla="*/ 12078 h 12781"/>
              <a:gd name="T68" fmla="*/ 4453 w 12797"/>
              <a:gd name="T69" fmla="*/ 10531 h 12781"/>
              <a:gd name="T70" fmla="*/ 6063 w 12797"/>
              <a:gd name="T71" fmla="*/ 9188 h 12781"/>
              <a:gd name="T72" fmla="*/ 6734 w 12797"/>
              <a:gd name="T73" fmla="*/ 12078 h 12781"/>
              <a:gd name="T74" fmla="*/ 8797 w 12797"/>
              <a:gd name="T75" fmla="*/ 9406 h 12781"/>
              <a:gd name="T76" fmla="*/ 7422 w 12797"/>
              <a:gd name="T77" fmla="*/ 11719 h 12781"/>
              <a:gd name="T78" fmla="*/ 9625 w 12797"/>
              <a:gd name="T79" fmla="*/ 3828 h 12781"/>
              <a:gd name="T80" fmla="*/ 12125 w 12797"/>
              <a:gd name="T81" fmla="*/ 6063 h 12781"/>
              <a:gd name="T82" fmla="*/ 10438 w 12797"/>
              <a:gd name="T83" fmla="*/ 2344 h 12781"/>
              <a:gd name="T84" fmla="*/ 9438 w 12797"/>
              <a:gd name="T85" fmla="*/ 3172 h 12781"/>
              <a:gd name="T86" fmla="*/ 8297 w 12797"/>
              <a:gd name="T87" fmla="*/ 1000 h 12781"/>
              <a:gd name="T88" fmla="*/ 4484 w 12797"/>
              <a:gd name="T89" fmla="*/ 1000 h 12781"/>
              <a:gd name="T90" fmla="*/ 3344 w 12797"/>
              <a:gd name="T91" fmla="*/ 3172 h 12781"/>
              <a:gd name="T92" fmla="*/ 2344 w 12797"/>
              <a:gd name="T93" fmla="*/ 2344 h 12781"/>
              <a:gd name="T94" fmla="*/ 2344 w 12797"/>
              <a:gd name="T95" fmla="*/ 10438 h 12781"/>
              <a:gd name="T96" fmla="*/ 3328 w 12797"/>
              <a:gd name="T97" fmla="*/ 9547 h 12781"/>
              <a:gd name="T98" fmla="*/ 4484 w 12797"/>
              <a:gd name="T99" fmla="*/ 11781 h 12781"/>
              <a:gd name="T100" fmla="*/ 8297 w 12797"/>
              <a:gd name="T101" fmla="*/ 11797 h 12781"/>
              <a:gd name="T102" fmla="*/ 9453 w 12797"/>
              <a:gd name="T103" fmla="*/ 9563 h 12781"/>
              <a:gd name="T104" fmla="*/ 10438 w 12797"/>
              <a:gd name="T105" fmla="*/ 10453 h 12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797" h="12781">
                <a:moveTo>
                  <a:pt x="12281" y="3906"/>
                </a:moveTo>
                <a:cubicBezTo>
                  <a:pt x="11953" y="3141"/>
                  <a:pt x="11500" y="2453"/>
                  <a:pt x="10906" y="1875"/>
                </a:cubicBezTo>
                <a:cubicBezTo>
                  <a:pt x="10313" y="1281"/>
                  <a:pt x="9641" y="828"/>
                  <a:pt x="8875" y="500"/>
                </a:cubicBezTo>
                <a:cubicBezTo>
                  <a:pt x="8094" y="172"/>
                  <a:pt x="7266" y="0"/>
                  <a:pt x="6391" y="0"/>
                </a:cubicBezTo>
                <a:cubicBezTo>
                  <a:pt x="5531" y="0"/>
                  <a:pt x="4688" y="172"/>
                  <a:pt x="3906" y="500"/>
                </a:cubicBezTo>
                <a:cubicBezTo>
                  <a:pt x="3141" y="828"/>
                  <a:pt x="2453" y="1281"/>
                  <a:pt x="1875" y="1875"/>
                </a:cubicBezTo>
                <a:cubicBezTo>
                  <a:pt x="1641" y="2109"/>
                  <a:pt x="1438" y="2344"/>
                  <a:pt x="1250" y="2594"/>
                </a:cubicBezTo>
                <a:cubicBezTo>
                  <a:pt x="1250" y="2594"/>
                  <a:pt x="1234" y="2609"/>
                  <a:pt x="1234" y="2625"/>
                </a:cubicBezTo>
                <a:cubicBezTo>
                  <a:pt x="938" y="3016"/>
                  <a:pt x="703" y="3453"/>
                  <a:pt x="500" y="3906"/>
                </a:cubicBezTo>
                <a:cubicBezTo>
                  <a:pt x="172" y="4688"/>
                  <a:pt x="0" y="5531"/>
                  <a:pt x="0" y="6391"/>
                </a:cubicBezTo>
                <a:cubicBezTo>
                  <a:pt x="0" y="7250"/>
                  <a:pt x="172" y="8094"/>
                  <a:pt x="500" y="8875"/>
                </a:cubicBezTo>
                <a:cubicBezTo>
                  <a:pt x="828" y="9641"/>
                  <a:pt x="1281" y="10328"/>
                  <a:pt x="1875" y="10906"/>
                </a:cubicBezTo>
                <a:cubicBezTo>
                  <a:pt x="2469" y="11484"/>
                  <a:pt x="3141" y="11953"/>
                  <a:pt x="3906" y="12281"/>
                </a:cubicBezTo>
                <a:cubicBezTo>
                  <a:pt x="4688" y="12609"/>
                  <a:pt x="5531" y="12781"/>
                  <a:pt x="6391" y="12781"/>
                </a:cubicBezTo>
                <a:cubicBezTo>
                  <a:pt x="7250" y="12781"/>
                  <a:pt x="8094" y="12609"/>
                  <a:pt x="8875" y="12281"/>
                </a:cubicBezTo>
                <a:cubicBezTo>
                  <a:pt x="9641" y="11953"/>
                  <a:pt x="10328" y="11500"/>
                  <a:pt x="10906" y="10906"/>
                </a:cubicBezTo>
                <a:cubicBezTo>
                  <a:pt x="11500" y="10313"/>
                  <a:pt x="11953" y="9641"/>
                  <a:pt x="12281" y="8875"/>
                </a:cubicBezTo>
                <a:cubicBezTo>
                  <a:pt x="12609" y="8094"/>
                  <a:pt x="12781" y="7250"/>
                  <a:pt x="12781" y="6391"/>
                </a:cubicBezTo>
                <a:cubicBezTo>
                  <a:pt x="12797" y="5531"/>
                  <a:pt x="12625" y="4688"/>
                  <a:pt x="12281" y="3906"/>
                </a:cubicBezTo>
                <a:close/>
                <a:moveTo>
                  <a:pt x="11219" y="9484"/>
                </a:moveTo>
                <a:cubicBezTo>
                  <a:pt x="10766" y="9250"/>
                  <a:pt x="10234" y="9047"/>
                  <a:pt x="9641" y="8891"/>
                </a:cubicBezTo>
                <a:cubicBezTo>
                  <a:pt x="9797" y="8203"/>
                  <a:pt x="9891" y="7469"/>
                  <a:pt x="9906" y="6719"/>
                </a:cubicBezTo>
                <a:lnTo>
                  <a:pt x="12109" y="6719"/>
                </a:lnTo>
                <a:cubicBezTo>
                  <a:pt x="12047" y="7719"/>
                  <a:pt x="11734" y="8672"/>
                  <a:pt x="11219" y="9484"/>
                </a:cubicBezTo>
                <a:close/>
                <a:moveTo>
                  <a:pt x="688" y="6734"/>
                </a:moveTo>
                <a:lnTo>
                  <a:pt x="2891" y="6734"/>
                </a:lnTo>
                <a:cubicBezTo>
                  <a:pt x="2906" y="7484"/>
                  <a:pt x="3000" y="8219"/>
                  <a:pt x="3156" y="8906"/>
                </a:cubicBezTo>
                <a:cubicBezTo>
                  <a:pt x="2563" y="9063"/>
                  <a:pt x="2031" y="9266"/>
                  <a:pt x="1578" y="9500"/>
                </a:cubicBezTo>
                <a:cubicBezTo>
                  <a:pt x="1047" y="8672"/>
                  <a:pt x="734" y="7719"/>
                  <a:pt x="688" y="6734"/>
                </a:cubicBezTo>
                <a:close/>
                <a:moveTo>
                  <a:pt x="1609" y="3250"/>
                </a:moveTo>
                <a:cubicBezTo>
                  <a:pt x="2063" y="3484"/>
                  <a:pt x="2578" y="3672"/>
                  <a:pt x="3172" y="3828"/>
                </a:cubicBezTo>
                <a:cubicBezTo>
                  <a:pt x="3000" y="4531"/>
                  <a:pt x="2906" y="5281"/>
                  <a:pt x="2891" y="6063"/>
                </a:cubicBezTo>
                <a:lnTo>
                  <a:pt x="688" y="6063"/>
                </a:lnTo>
                <a:cubicBezTo>
                  <a:pt x="734" y="5047"/>
                  <a:pt x="1063" y="4078"/>
                  <a:pt x="1609" y="3250"/>
                </a:cubicBezTo>
                <a:close/>
                <a:moveTo>
                  <a:pt x="6063" y="6063"/>
                </a:moveTo>
                <a:lnTo>
                  <a:pt x="3563" y="6063"/>
                </a:lnTo>
                <a:cubicBezTo>
                  <a:pt x="3578" y="5328"/>
                  <a:pt x="3672" y="4625"/>
                  <a:pt x="3828" y="3969"/>
                </a:cubicBezTo>
                <a:cubicBezTo>
                  <a:pt x="4531" y="4109"/>
                  <a:pt x="5281" y="4188"/>
                  <a:pt x="6063" y="4203"/>
                </a:cubicBezTo>
                <a:lnTo>
                  <a:pt x="6063" y="6063"/>
                </a:lnTo>
                <a:close/>
                <a:moveTo>
                  <a:pt x="6063" y="6734"/>
                </a:moveTo>
                <a:lnTo>
                  <a:pt x="6063" y="8516"/>
                </a:lnTo>
                <a:cubicBezTo>
                  <a:pt x="5281" y="8531"/>
                  <a:pt x="4531" y="8609"/>
                  <a:pt x="3813" y="8750"/>
                </a:cubicBezTo>
                <a:cubicBezTo>
                  <a:pt x="3672" y="8125"/>
                  <a:pt x="3578" y="7438"/>
                  <a:pt x="3563" y="6734"/>
                </a:cubicBezTo>
                <a:lnTo>
                  <a:pt x="6063" y="6734"/>
                </a:lnTo>
                <a:close/>
                <a:moveTo>
                  <a:pt x="6734" y="6734"/>
                </a:moveTo>
                <a:lnTo>
                  <a:pt x="9234" y="6734"/>
                </a:lnTo>
                <a:cubicBezTo>
                  <a:pt x="9219" y="7438"/>
                  <a:pt x="9125" y="8125"/>
                  <a:pt x="8984" y="8750"/>
                </a:cubicBezTo>
                <a:cubicBezTo>
                  <a:pt x="8281" y="8609"/>
                  <a:pt x="7516" y="8531"/>
                  <a:pt x="6734" y="8516"/>
                </a:cubicBezTo>
                <a:lnTo>
                  <a:pt x="6734" y="6734"/>
                </a:lnTo>
                <a:close/>
                <a:moveTo>
                  <a:pt x="6734" y="6063"/>
                </a:moveTo>
                <a:lnTo>
                  <a:pt x="6734" y="4203"/>
                </a:lnTo>
                <a:cubicBezTo>
                  <a:pt x="7516" y="4188"/>
                  <a:pt x="8266" y="4109"/>
                  <a:pt x="8969" y="3969"/>
                </a:cubicBezTo>
                <a:cubicBezTo>
                  <a:pt x="9125" y="4625"/>
                  <a:pt x="9219" y="5328"/>
                  <a:pt x="9234" y="6063"/>
                </a:cubicBezTo>
                <a:lnTo>
                  <a:pt x="6734" y="6063"/>
                </a:lnTo>
                <a:close/>
                <a:moveTo>
                  <a:pt x="6734" y="3531"/>
                </a:moveTo>
                <a:lnTo>
                  <a:pt x="6734" y="719"/>
                </a:lnTo>
                <a:cubicBezTo>
                  <a:pt x="6969" y="781"/>
                  <a:pt x="7203" y="891"/>
                  <a:pt x="7422" y="1078"/>
                </a:cubicBezTo>
                <a:cubicBezTo>
                  <a:pt x="7766" y="1359"/>
                  <a:pt x="8078" y="1750"/>
                  <a:pt x="8344" y="2266"/>
                </a:cubicBezTo>
                <a:cubicBezTo>
                  <a:pt x="8516" y="2594"/>
                  <a:pt x="8656" y="2938"/>
                  <a:pt x="8781" y="3313"/>
                </a:cubicBezTo>
                <a:cubicBezTo>
                  <a:pt x="8141" y="3438"/>
                  <a:pt x="7453" y="3516"/>
                  <a:pt x="6734" y="3531"/>
                </a:cubicBezTo>
                <a:close/>
                <a:moveTo>
                  <a:pt x="5375" y="1078"/>
                </a:moveTo>
                <a:cubicBezTo>
                  <a:pt x="5594" y="891"/>
                  <a:pt x="5828" y="781"/>
                  <a:pt x="6063" y="719"/>
                </a:cubicBezTo>
                <a:lnTo>
                  <a:pt x="6063" y="3531"/>
                </a:lnTo>
                <a:cubicBezTo>
                  <a:pt x="5344" y="3516"/>
                  <a:pt x="4656" y="3438"/>
                  <a:pt x="4016" y="3313"/>
                </a:cubicBezTo>
                <a:cubicBezTo>
                  <a:pt x="4141" y="2938"/>
                  <a:pt x="4281" y="2578"/>
                  <a:pt x="4453" y="2266"/>
                </a:cubicBezTo>
                <a:cubicBezTo>
                  <a:pt x="4719" y="1750"/>
                  <a:pt x="5031" y="1344"/>
                  <a:pt x="5375" y="1078"/>
                </a:cubicBezTo>
                <a:close/>
                <a:moveTo>
                  <a:pt x="6063" y="9188"/>
                </a:moveTo>
                <a:lnTo>
                  <a:pt x="6063" y="12078"/>
                </a:lnTo>
                <a:cubicBezTo>
                  <a:pt x="5828" y="12016"/>
                  <a:pt x="5594" y="11906"/>
                  <a:pt x="5375" y="11719"/>
                </a:cubicBezTo>
                <a:cubicBezTo>
                  <a:pt x="5031" y="11438"/>
                  <a:pt x="4719" y="11047"/>
                  <a:pt x="4453" y="10531"/>
                </a:cubicBezTo>
                <a:cubicBezTo>
                  <a:pt x="4281" y="10188"/>
                  <a:pt x="4125" y="9813"/>
                  <a:pt x="4000" y="9406"/>
                </a:cubicBezTo>
                <a:cubicBezTo>
                  <a:pt x="4641" y="9281"/>
                  <a:pt x="5344" y="9203"/>
                  <a:pt x="6063" y="9188"/>
                </a:cubicBezTo>
                <a:close/>
                <a:moveTo>
                  <a:pt x="7422" y="11719"/>
                </a:moveTo>
                <a:cubicBezTo>
                  <a:pt x="7203" y="11906"/>
                  <a:pt x="6969" y="12016"/>
                  <a:pt x="6734" y="12078"/>
                </a:cubicBezTo>
                <a:lnTo>
                  <a:pt x="6734" y="9188"/>
                </a:lnTo>
                <a:cubicBezTo>
                  <a:pt x="7453" y="9203"/>
                  <a:pt x="8156" y="9281"/>
                  <a:pt x="8797" y="9406"/>
                </a:cubicBezTo>
                <a:cubicBezTo>
                  <a:pt x="8672" y="9813"/>
                  <a:pt x="8516" y="10188"/>
                  <a:pt x="8344" y="10531"/>
                </a:cubicBezTo>
                <a:cubicBezTo>
                  <a:pt x="8078" y="11047"/>
                  <a:pt x="7766" y="11438"/>
                  <a:pt x="7422" y="11719"/>
                </a:cubicBezTo>
                <a:close/>
                <a:moveTo>
                  <a:pt x="9906" y="6063"/>
                </a:moveTo>
                <a:cubicBezTo>
                  <a:pt x="9891" y="5281"/>
                  <a:pt x="9781" y="4531"/>
                  <a:pt x="9625" y="3828"/>
                </a:cubicBezTo>
                <a:cubicBezTo>
                  <a:pt x="10203" y="3672"/>
                  <a:pt x="10734" y="3484"/>
                  <a:pt x="11188" y="3250"/>
                </a:cubicBezTo>
                <a:cubicBezTo>
                  <a:pt x="11734" y="4078"/>
                  <a:pt x="12063" y="5047"/>
                  <a:pt x="12125" y="6063"/>
                </a:cubicBezTo>
                <a:lnTo>
                  <a:pt x="9906" y="6063"/>
                </a:lnTo>
                <a:close/>
                <a:moveTo>
                  <a:pt x="10438" y="2344"/>
                </a:moveTo>
                <a:cubicBezTo>
                  <a:pt x="10547" y="2453"/>
                  <a:pt x="10656" y="2578"/>
                  <a:pt x="10766" y="2703"/>
                </a:cubicBezTo>
                <a:cubicBezTo>
                  <a:pt x="10375" y="2891"/>
                  <a:pt x="9938" y="3047"/>
                  <a:pt x="9438" y="3172"/>
                </a:cubicBezTo>
                <a:cubicBezTo>
                  <a:pt x="9297" y="2734"/>
                  <a:pt x="9125" y="2328"/>
                  <a:pt x="8938" y="1953"/>
                </a:cubicBezTo>
                <a:cubicBezTo>
                  <a:pt x="8750" y="1578"/>
                  <a:pt x="8531" y="1266"/>
                  <a:pt x="8297" y="1000"/>
                </a:cubicBezTo>
                <a:cubicBezTo>
                  <a:pt x="9094" y="1281"/>
                  <a:pt x="9828" y="1734"/>
                  <a:pt x="10438" y="2344"/>
                </a:cubicBezTo>
                <a:close/>
                <a:moveTo>
                  <a:pt x="4484" y="1000"/>
                </a:moveTo>
                <a:cubicBezTo>
                  <a:pt x="4250" y="1266"/>
                  <a:pt x="4031" y="1594"/>
                  <a:pt x="3844" y="1953"/>
                </a:cubicBezTo>
                <a:cubicBezTo>
                  <a:pt x="3656" y="2328"/>
                  <a:pt x="3484" y="2734"/>
                  <a:pt x="3344" y="3172"/>
                </a:cubicBezTo>
                <a:cubicBezTo>
                  <a:pt x="2844" y="3047"/>
                  <a:pt x="2406" y="2891"/>
                  <a:pt x="2016" y="2703"/>
                </a:cubicBezTo>
                <a:cubicBezTo>
                  <a:pt x="2125" y="2578"/>
                  <a:pt x="2219" y="2469"/>
                  <a:pt x="2344" y="2344"/>
                </a:cubicBezTo>
                <a:cubicBezTo>
                  <a:pt x="2969" y="1734"/>
                  <a:pt x="3688" y="1281"/>
                  <a:pt x="4484" y="1000"/>
                </a:cubicBezTo>
                <a:close/>
                <a:moveTo>
                  <a:pt x="2344" y="10438"/>
                </a:moveTo>
                <a:cubicBezTo>
                  <a:pt x="2219" y="10313"/>
                  <a:pt x="2094" y="10172"/>
                  <a:pt x="1984" y="10031"/>
                </a:cubicBezTo>
                <a:cubicBezTo>
                  <a:pt x="2375" y="9844"/>
                  <a:pt x="2828" y="9672"/>
                  <a:pt x="3328" y="9547"/>
                </a:cubicBezTo>
                <a:cubicBezTo>
                  <a:pt x="3469" y="10016"/>
                  <a:pt x="3641" y="10438"/>
                  <a:pt x="3844" y="10828"/>
                </a:cubicBezTo>
                <a:cubicBezTo>
                  <a:pt x="4031" y="11203"/>
                  <a:pt x="4250" y="11516"/>
                  <a:pt x="4484" y="11781"/>
                </a:cubicBezTo>
                <a:cubicBezTo>
                  <a:pt x="3688" y="11516"/>
                  <a:pt x="2969" y="11063"/>
                  <a:pt x="2344" y="10438"/>
                </a:cubicBezTo>
                <a:close/>
                <a:moveTo>
                  <a:pt x="8297" y="11797"/>
                </a:moveTo>
                <a:cubicBezTo>
                  <a:pt x="8531" y="11531"/>
                  <a:pt x="8750" y="11203"/>
                  <a:pt x="8938" y="10844"/>
                </a:cubicBezTo>
                <a:cubicBezTo>
                  <a:pt x="9141" y="10453"/>
                  <a:pt x="9313" y="10016"/>
                  <a:pt x="9453" y="9563"/>
                </a:cubicBezTo>
                <a:cubicBezTo>
                  <a:pt x="9953" y="9688"/>
                  <a:pt x="10406" y="9859"/>
                  <a:pt x="10797" y="10047"/>
                </a:cubicBezTo>
                <a:cubicBezTo>
                  <a:pt x="10688" y="10188"/>
                  <a:pt x="10563" y="10313"/>
                  <a:pt x="10438" y="10453"/>
                </a:cubicBezTo>
                <a:cubicBezTo>
                  <a:pt x="9828" y="11063"/>
                  <a:pt x="9094" y="11516"/>
                  <a:pt x="8297" y="11797"/>
                </a:cubicBezTo>
                <a:close/>
              </a:path>
            </a:pathLst>
          </a:custGeom>
          <a:solidFill>
            <a:schemeClr val="accent3"/>
          </a:solidFill>
          <a:ln w="12700" cap="flat" cmpd="sng" algn="ctr">
            <a:noFill/>
            <a:prstDash val="solid"/>
            <a:miter lim="800000"/>
          </a:ln>
          <a:effectLst/>
        </p:spPr>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57" name="PPT世界-17"/>
          <p:cNvSpPr/>
          <p:nvPr/>
        </p:nvSpPr>
        <p:spPr>
          <a:xfrm>
            <a:off x="1398671" y="6038975"/>
            <a:ext cx="341292" cy="341291"/>
          </a:xfrm>
          <a:prstGeom prst="ellipse">
            <a:avLst/>
          </a:prstGeom>
          <a:solidFill>
            <a:sysClr val="window" lastClr="FFFFFF"/>
          </a:soli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58" name="PPT世界-18"/>
          <p:cNvSpPr/>
          <p:nvPr/>
        </p:nvSpPr>
        <p:spPr>
          <a:xfrm>
            <a:off x="1465696" y="6124178"/>
            <a:ext cx="207242" cy="170884"/>
          </a:xfrm>
          <a:custGeom>
            <a:avLst/>
            <a:gdLst>
              <a:gd name="connsiteX0" fmla="*/ 435416 w 609586"/>
              <a:gd name="connsiteY0" fmla="*/ 80352 h 502648"/>
              <a:gd name="connsiteX1" fmla="*/ 551577 w 609586"/>
              <a:gd name="connsiteY1" fmla="*/ 190215 h 502648"/>
              <a:gd name="connsiteX2" fmla="*/ 551577 w 609586"/>
              <a:gd name="connsiteY2" fmla="*/ 217693 h 502648"/>
              <a:gd name="connsiteX3" fmla="*/ 496140 w 609586"/>
              <a:gd name="connsiteY3" fmla="*/ 310936 h 502648"/>
              <a:gd name="connsiteX4" fmla="*/ 609586 w 609586"/>
              <a:gd name="connsiteY4" fmla="*/ 437323 h 502648"/>
              <a:gd name="connsiteX5" fmla="*/ 580534 w 609586"/>
              <a:gd name="connsiteY5" fmla="*/ 464753 h 502648"/>
              <a:gd name="connsiteX6" fmla="*/ 504951 w 609586"/>
              <a:gd name="connsiteY6" fmla="*/ 464753 h 502648"/>
              <a:gd name="connsiteX7" fmla="*/ 373787 w 609586"/>
              <a:gd name="connsiteY7" fmla="*/ 301459 h 502648"/>
              <a:gd name="connsiteX8" fmla="*/ 426510 w 609586"/>
              <a:gd name="connsiteY8" fmla="*/ 179500 h 502648"/>
              <a:gd name="connsiteX9" fmla="*/ 426510 w 609586"/>
              <a:gd name="connsiteY9" fmla="*/ 143641 h 502648"/>
              <a:gd name="connsiteX10" fmla="*/ 412126 w 609586"/>
              <a:gd name="connsiteY10" fmla="*/ 82543 h 502648"/>
              <a:gd name="connsiteX11" fmla="*/ 435416 w 609586"/>
              <a:gd name="connsiteY11" fmla="*/ 80352 h 502648"/>
              <a:gd name="connsiteX12" fmla="*/ 227788 w 609586"/>
              <a:gd name="connsiteY12" fmla="*/ 0 h 502648"/>
              <a:gd name="connsiteX13" fmla="*/ 379662 w 609586"/>
              <a:gd name="connsiteY13" fmla="*/ 143662 h 502648"/>
              <a:gd name="connsiteX14" fmla="*/ 379662 w 609586"/>
              <a:gd name="connsiteY14" fmla="*/ 179565 h 502648"/>
              <a:gd name="connsiteX15" fmla="*/ 307225 w 609586"/>
              <a:gd name="connsiteY15" fmla="*/ 301465 h 502648"/>
              <a:gd name="connsiteX16" fmla="*/ 455528 w 609586"/>
              <a:gd name="connsiteY16" fmla="*/ 466745 h 502648"/>
              <a:gd name="connsiteX17" fmla="*/ 417524 w 609586"/>
              <a:gd name="connsiteY17" fmla="*/ 502648 h 502648"/>
              <a:gd name="connsiteX18" fmla="*/ 38004 w 609586"/>
              <a:gd name="connsiteY18" fmla="*/ 502648 h 502648"/>
              <a:gd name="connsiteX19" fmla="*/ 0 w 609586"/>
              <a:gd name="connsiteY19" fmla="*/ 466745 h 502648"/>
              <a:gd name="connsiteX20" fmla="*/ 148350 w 609586"/>
              <a:gd name="connsiteY20" fmla="*/ 301465 h 502648"/>
              <a:gd name="connsiteX21" fmla="*/ 75913 w 609586"/>
              <a:gd name="connsiteY21" fmla="*/ 179565 h 502648"/>
              <a:gd name="connsiteX22" fmla="*/ 75913 w 609586"/>
              <a:gd name="connsiteY22" fmla="*/ 143662 h 502648"/>
              <a:gd name="connsiteX23" fmla="*/ 227788 w 609586"/>
              <a:gd name="connsiteY23" fmla="*/ 0 h 502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9586" h="502648">
                <a:moveTo>
                  <a:pt x="435416" y="80352"/>
                </a:moveTo>
                <a:cubicBezTo>
                  <a:pt x="499521" y="80352"/>
                  <a:pt x="551577" y="129545"/>
                  <a:pt x="551577" y="190215"/>
                </a:cubicBezTo>
                <a:lnTo>
                  <a:pt x="551577" y="217693"/>
                </a:lnTo>
                <a:cubicBezTo>
                  <a:pt x="551577" y="257219"/>
                  <a:pt x="529288" y="291601"/>
                  <a:pt x="496140" y="310936"/>
                </a:cubicBezTo>
                <a:cubicBezTo>
                  <a:pt x="553434" y="331175"/>
                  <a:pt x="609586" y="382416"/>
                  <a:pt x="609586" y="437323"/>
                </a:cubicBezTo>
                <a:cubicBezTo>
                  <a:pt x="609586" y="452467"/>
                  <a:pt x="596584" y="464753"/>
                  <a:pt x="580534" y="464753"/>
                </a:cubicBezTo>
                <a:lnTo>
                  <a:pt x="504951" y="464753"/>
                </a:lnTo>
                <a:cubicBezTo>
                  <a:pt x="503855" y="393607"/>
                  <a:pt x="444465" y="318793"/>
                  <a:pt x="373787" y="301459"/>
                </a:cubicBezTo>
                <a:cubicBezTo>
                  <a:pt x="411936" y="270457"/>
                  <a:pt x="426510" y="231217"/>
                  <a:pt x="426510" y="179500"/>
                </a:cubicBezTo>
                <a:lnTo>
                  <a:pt x="426510" y="143641"/>
                </a:lnTo>
                <a:cubicBezTo>
                  <a:pt x="426510" y="121783"/>
                  <a:pt x="421318" y="101068"/>
                  <a:pt x="412126" y="82543"/>
                </a:cubicBezTo>
                <a:cubicBezTo>
                  <a:pt x="419651" y="81114"/>
                  <a:pt x="427415" y="80352"/>
                  <a:pt x="435416" y="80352"/>
                </a:cubicBezTo>
                <a:close/>
                <a:moveTo>
                  <a:pt x="227788" y="0"/>
                </a:moveTo>
                <a:cubicBezTo>
                  <a:pt x="311607" y="0"/>
                  <a:pt x="379662" y="64378"/>
                  <a:pt x="379662" y="143662"/>
                </a:cubicBezTo>
                <a:lnTo>
                  <a:pt x="379662" y="179565"/>
                </a:lnTo>
                <a:cubicBezTo>
                  <a:pt x="379662" y="231230"/>
                  <a:pt x="350516" y="276180"/>
                  <a:pt x="307225" y="301465"/>
                </a:cubicBezTo>
                <a:cubicBezTo>
                  <a:pt x="382186" y="327940"/>
                  <a:pt x="455528" y="394986"/>
                  <a:pt x="455528" y="466745"/>
                </a:cubicBezTo>
                <a:cubicBezTo>
                  <a:pt x="455528" y="486554"/>
                  <a:pt x="438574" y="502648"/>
                  <a:pt x="417524" y="502648"/>
                </a:cubicBezTo>
                <a:lnTo>
                  <a:pt x="38004" y="502648"/>
                </a:lnTo>
                <a:cubicBezTo>
                  <a:pt x="16954" y="502648"/>
                  <a:pt x="0" y="486554"/>
                  <a:pt x="0" y="466745"/>
                </a:cubicBezTo>
                <a:cubicBezTo>
                  <a:pt x="0" y="394986"/>
                  <a:pt x="73389" y="327940"/>
                  <a:pt x="148350" y="301465"/>
                </a:cubicBezTo>
                <a:cubicBezTo>
                  <a:pt x="105012" y="276180"/>
                  <a:pt x="75913" y="231230"/>
                  <a:pt x="75913" y="179565"/>
                </a:cubicBezTo>
                <a:lnTo>
                  <a:pt x="75913" y="143662"/>
                </a:lnTo>
                <a:cubicBezTo>
                  <a:pt x="75913" y="64378"/>
                  <a:pt x="143969" y="0"/>
                  <a:pt x="227788" y="0"/>
                </a:cubicBezTo>
                <a:close/>
              </a:path>
            </a:pathLst>
          </a:custGeom>
          <a:solidFill>
            <a:schemeClr val="accent3"/>
          </a:solidFill>
          <a:ln w="12700" cap="flat" cmpd="sng" algn="ctr">
            <a:noFill/>
            <a:prstDash val="solid"/>
            <a:miter lim="800000"/>
          </a:ln>
          <a:effectLst/>
        </p:spPr>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60" name="PPT世界-19"/>
          <p:cNvSpPr/>
          <p:nvPr/>
        </p:nvSpPr>
        <p:spPr>
          <a:xfrm>
            <a:off x="1901623" y="6038975"/>
            <a:ext cx="341292" cy="341291"/>
          </a:xfrm>
          <a:prstGeom prst="ellipse">
            <a:avLst/>
          </a:prstGeom>
          <a:solidFill>
            <a:sysClr val="window" lastClr="FFFFFF"/>
          </a:soli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61" name="PPT世界-20"/>
          <p:cNvSpPr/>
          <p:nvPr/>
        </p:nvSpPr>
        <p:spPr>
          <a:xfrm>
            <a:off x="1990597" y="6106000"/>
            <a:ext cx="163342" cy="207241"/>
          </a:xfrm>
          <a:custGeom>
            <a:avLst/>
            <a:gdLst>
              <a:gd name="T0" fmla="*/ 3166 w 6332"/>
              <a:gd name="T1" fmla="*/ 0 h 8034"/>
              <a:gd name="T2" fmla="*/ 0 w 6332"/>
              <a:gd name="T3" fmla="*/ 3166 h 8034"/>
              <a:gd name="T4" fmla="*/ 2481 w 6332"/>
              <a:gd name="T5" fmla="*/ 7590 h 8034"/>
              <a:gd name="T6" fmla="*/ 3853 w 6332"/>
              <a:gd name="T7" fmla="*/ 7588 h 8034"/>
              <a:gd name="T8" fmla="*/ 6332 w 6332"/>
              <a:gd name="T9" fmla="*/ 3166 h 8034"/>
              <a:gd name="T10" fmla="*/ 3166 w 6332"/>
              <a:gd name="T11" fmla="*/ 0 h 8034"/>
              <a:gd name="T12" fmla="*/ 3166 w 6332"/>
              <a:gd name="T13" fmla="*/ 0 h 8034"/>
              <a:gd name="T14" fmla="*/ 3166 w 6332"/>
              <a:gd name="T15" fmla="*/ 0 h 8034"/>
              <a:gd name="T16" fmla="*/ 3166 w 6332"/>
              <a:gd name="T17" fmla="*/ 0 h 8034"/>
              <a:gd name="T18" fmla="*/ 3166 w 6332"/>
              <a:gd name="T19" fmla="*/ 4529 h 8034"/>
              <a:gd name="T20" fmla="*/ 1702 w 6332"/>
              <a:gd name="T21" fmla="*/ 3065 h 8034"/>
              <a:gd name="T22" fmla="*/ 3166 w 6332"/>
              <a:gd name="T23" fmla="*/ 1600 h 8034"/>
              <a:gd name="T24" fmla="*/ 4630 w 6332"/>
              <a:gd name="T25" fmla="*/ 3065 h 8034"/>
              <a:gd name="T26" fmla="*/ 3166 w 6332"/>
              <a:gd name="T27" fmla="*/ 4529 h 8034"/>
              <a:gd name="T28" fmla="*/ 3166 w 6332"/>
              <a:gd name="T29" fmla="*/ 4529 h 8034"/>
              <a:gd name="T30" fmla="*/ 3166 w 6332"/>
              <a:gd name="T31" fmla="*/ 4529 h 8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32" h="8034">
                <a:moveTo>
                  <a:pt x="3166" y="0"/>
                </a:moveTo>
                <a:cubicBezTo>
                  <a:pt x="1418" y="0"/>
                  <a:pt x="0" y="1418"/>
                  <a:pt x="0" y="3166"/>
                </a:cubicBezTo>
                <a:cubicBezTo>
                  <a:pt x="0" y="4914"/>
                  <a:pt x="2481" y="7590"/>
                  <a:pt x="2481" y="7590"/>
                </a:cubicBezTo>
                <a:cubicBezTo>
                  <a:pt x="2859" y="8031"/>
                  <a:pt x="3478" y="8034"/>
                  <a:pt x="3853" y="7588"/>
                </a:cubicBezTo>
                <a:cubicBezTo>
                  <a:pt x="3853" y="7588"/>
                  <a:pt x="6332" y="4914"/>
                  <a:pt x="6332" y="3166"/>
                </a:cubicBezTo>
                <a:cubicBezTo>
                  <a:pt x="6332" y="1418"/>
                  <a:pt x="4914" y="0"/>
                  <a:pt x="3166" y="0"/>
                </a:cubicBezTo>
                <a:lnTo>
                  <a:pt x="3166" y="0"/>
                </a:lnTo>
                <a:lnTo>
                  <a:pt x="3166" y="0"/>
                </a:lnTo>
                <a:lnTo>
                  <a:pt x="3166" y="0"/>
                </a:lnTo>
                <a:close/>
                <a:moveTo>
                  <a:pt x="3166" y="4529"/>
                </a:moveTo>
                <a:cubicBezTo>
                  <a:pt x="2357" y="4529"/>
                  <a:pt x="1702" y="3874"/>
                  <a:pt x="1702" y="3065"/>
                </a:cubicBezTo>
                <a:cubicBezTo>
                  <a:pt x="1702" y="2256"/>
                  <a:pt x="2357" y="1600"/>
                  <a:pt x="3166" y="1600"/>
                </a:cubicBezTo>
                <a:cubicBezTo>
                  <a:pt x="3975" y="1600"/>
                  <a:pt x="4630" y="2256"/>
                  <a:pt x="4630" y="3065"/>
                </a:cubicBezTo>
                <a:cubicBezTo>
                  <a:pt x="4630" y="3874"/>
                  <a:pt x="3975" y="4529"/>
                  <a:pt x="3166" y="4529"/>
                </a:cubicBezTo>
                <a:lnTo>
                  <a:pt x="3166" y="4529"/>
                </a:lnTo>
                <a:close/>
                <a:moveTo>
                  <a:pt x="3166" y="4529"/>
                </a:moveTo>
                <a:close/>
              </a:path>
            </a:pathLst>
          </a:custGeom>
          <a:solidFill>
            <a:schemeClr val="accent3"/>
          </a:solidFill>
          <a:ln w="12700" cap="flat" cmpd="sng" algn="ctr">
            <a:noFill/>
            <a:prstDash val="solid"/>
            <a:miter lim="800000"/>
          </a:ln>
          <a:effectLst/>
        </p:spPr>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pic>
        <p:nvPicPr>
          <p:cNvPr id="48" name="图片 47">
            <a:hlinkClick r:id="rId10"/>
            <a:extLst>
              <a:ext uri="{FF2B5EF4-FFF2-40B4-BE49-F238E27FC236}">
                <a16:creationId xmlns:a16="http://schemas.microsoft.com/office/drawing/2014/main" id="{C4FCE2C5-2AD3-425E-8179-6DD264450B91}"/>
              </a:ext>
            </a:extLst>
          </p:cNvPr>
          <p:cNvPicPr>
            <a:picLocks noChangeAspect="1"/>
          </p:cNvPicPr>
          <p:nvPr/>
        </p:nvPicPr>
        <p:blipFill>
          <a:blip r:embed="rId11">
            <a:extLst>
              <a:ext uri="{28A0092B-C50C-407E-A947-70E740481C1C}">
                <a14:useLocalDpi xmlns:a14="http://schemas.microsoft.com/office/drawing/2010/main"/>
              </a:ext>
            </a:extLst>
          </a:blip>
          <a:srcRect/>
          <a:stretch/>
        </p:blipFill>
        <p:spPr>
          <a:xfrm>
            <a:off x="10499367" y="368508"/>
            <a:ext cx="1225789" cy="30335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PPT世界-1"/>
          <p:cNvSpPr/>
          <p:nvPr/>
        </p:nvSpPr>
        <p:spPr>
          <a:xfrm flipH="1">
            <a:off x="0" y="0"/>
            <a:ext cx="12192000" cy="6858000"/>
          </a:xfrm>
          <a:prstGeom prst="rect">
            <a:avLst/>
          </a:prstGeom>
          <a:gradFill flip="none" rotWithShape="1">
            <a:gsLst>
              <a:gs pos="40000">
                <a:schemeClr val="accent1"/>
              </a:gs>
              <a:gs pos="100000">
                <a:schemeClr val="accent2"/>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45" name="PPT世界-2"/>
          <p:cNvSpPr/>
          <p:nvPr/>
        </p:nvSpPr>
        <p:spPr>
          <a:xfrm rot="1800000">
            <a:off x="454624" y="-2599064"/>
            <a:ext cx="11246505" cy="12035202"/>
          </a:xfrm>
          <a:custGeom>
            <a:avLst/>
            <a:gdLst>
              <a:gd name="connsiteX0" fmla="*/ 10046031 w 11246505"/>
              <a:gd name="connsiteY0" fmla="*/ 1449833 h 12035202"/>
              <a:gd name="connsiteX1" fmla="*/ 11246505 w 11246505"/>
              <a:gd name="connsiteY1" fmla="*/ 3529114 h 12035202"/>
              <a:gd name="connsiteX2" fmla="*/ 11246505 w 11246505"/>
              <a:gd name="connsiteY2" fmla="*/ 6742564 h 12035202"/>
              <a:gd name="connsiteX3" fmla="*/ 10046031 w 11246505"/>
              <a:gd name="connsiteY3" fmla="*/ 7435658 h 12035202"/>
              <a:gd name="connsiteX4" fmla="*/ 8036827 w 11246505"/>
              <a:gd name="connsiteY4" fmla="*/ 676737 h 12035202"/>
              <a:gd name="connsiteX5" fmla="*/ 9208970 w 11246505"/>
              <a:gd name="connsiteY5" fmla="*/ 0 h 12035202"/>
              <a:gd name="connsiteX6" fmla="*/ 9237299 w 11246505"/>
              <a:gd name="connsiteY6" fmla="*/ 49068 h 12035202"/>
              <a:gd name="connsiteX7" fmla="*/ 9237299 w 11246505"/>
              <a:gd name="connsiteY7" fmla="*/ 7902580 h 12035202"/>
              <a:gd name="connsiteX8" fmla="*/ 8036826 w 11246505"/>
              <a:gd name="connsiteY8" fmla="*/ 8595673 h 12035202"/>
              <a:gd name="connsiteX9" fmla="*/ 6027621 w 11246505"/>
              <a:gd name="connsiteY9" fmla="*/ 1836752 h 12035202"/>
              <a:gd name="connsiteX10" fmla="*/ 7228093 w 11246505"/>
              <a:gd name="connsiteY10" fmla="*/ 1143659 h 12035202"/>
              <a:gd name="connsiteX11" fmla="*/ 7228093 w 11246505"/>
              <a:gd name="connsiteY11" fmla="*/ 9062595 h 12035202"/>
              <a:gd name="connsiteX12" fmla="*/ 6027621 w 11246505"/>
              <a:gd name="connsiteY12" fmla="*/ 9755688 h 12035202"/>
              <a:gd name="connsiteX13" fmla="*/ 4018414 w 11246505"/>
              <a:gd name="connsiteY13" fmla="*/ 2996768 h 12035202"/>
              <a:gd name="connsiteX14" fmla="*/ 5218887 w 11246505"/>
              <a:gd name="connsiteY14" fmla="*/ 2303675 h 12035202"/>
              <a:gd name="connsiteX15" fmla="*/ 5218887 w 11246505"/>
              <a:gd name="connsiteY15" fmla="*/ 10222611 h 12035202"/>
              <a:gd name="connsiteX16" fmla="*/ 4018414 w 11246505"/>
              <a:gd name="connsiteY16" fmla="*/ 10915704 h 12035202"/>
              <a:gd name="connsiteX17" fmla="*/ 2009208 w 11246505"/>
              <a:gd name="connsiteY17" fmla="*/ 4156784 h 12035202"/>
              <a:gd name="connsiteX18" fmla="*/ 3209681 w 11246505"/>
              <a:gd name="connsiteY18" fmla="*/ 3463691 h 12035202"/>
              <a:gd name="connsiteX19" fmla="*/ 3209681 w 11246505"/>
              <a:gd name="connsiteY19" fmla="*/ 11382626 h 12035202"/>
              <a:gd name="connsiteX20" fmla="*/ 2079388 w 11246505"/>
              <a:gd name="connsiteY20" fmla="*/ 12035202 h 12035202"/>
              <a:gd name="connsiteX21" fmla="*/ 2009208 w 11246505"/>
              <a:gd name="connsiteY21" fmla="*/ 11913646 h 12035202"/>
              <a:gd name="connsiteX22" fmla="*/ 0 w 11246505"/>
              <a:gd name="connsiteY22" fmla="*/ 5316801 h 12035202"/>
              <a:gd name="connsiteX23" fmla="*/ 1200474 w 11246505"/>
              <a:gd name="connsiteY23" fmla="*/ 4623707 h 12035202"/>
              <a:gd name="connsiteX24" fmla="*/ 1200474 w 11246505"/>
              <a:gd name="connsiteY24" fmla="*/ 10512878 h 12035202"/>
              <a:gd name="connsiteX25" fmla="*/ 1 w 11246505"/>
              <a:gd name="connsiteY25" fmla="*/ 8433597 h 12035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1246505" h="12035202">
                <a:moveTo>
                  <a:pt x="10046031" y="1449833"/>
                </a:moveTo>
                <a:lnTo>
                  <a:pt x="11246505" y="3529114"/>
                </a:lnTo>
                <a:lnTo>
                  <a:pt x="11246505" y="6742564"/>
                </a:lnTo>
                <a:lnTo>
                  <a:pt x="10046031" y="7435658"/>
                </a:lnTo>
                <a:close/>
                <a:moveTo>
                  <a:pt x="8036827" y="676737"/>
                </a:moveTo>
                <a:lnTo>
                  <a:pt x="9208970" y="0"/>
                </a:lnTo>
                <a:lnTo>
                  <a:pt x="9237299" y="49068"/>
                </a:lnTo>
                <a:lnTo>
                  <a:pt x="9237299" y="7902580"/>
                </a:lnTo>
                <a:lnTo>
                  <a:pt x="8036826" y="8595673"/>
                </a:lnTo>
                <a:close/>
                <a:moveTo>
                  <a:pt x="6027621" y="1836752"/>
                </a:moveTo>
                <a:lnTo>
                  <a:pt x="7228093" y="1143659"/>
                </a:lnTo>
                <a:lnTo>
                  <a:pt x="7228093" y="9062595"/>
                </a:lnTo>
                <a:lnTo>
                  <a:pt x="6027621" y="9755688"/>
                </a:lnTo>
                <a:close/>
                <a:moveTo>
                  <a:pt x="4018414" y="2996768"/>
                </a:moveTo>
                <a:lnTo>
                  <a:pt x="5218887" y="2303675"/>
                </a:lnTo>
                <a:lnTo>
                  <a:pt x="5218887" y="10222611"/>
                </a:lnTo>
                <a:lnTo>
                  <a:pt x="4018414" y="10915704"/>
                </a:lnTo>
                <a:close/>
                <a:moveTo>
                  <a:pt x="2009208" y="4156784"/>
                </a:moveTo>
                <a:lnTo>
                  <a:pt x="3209681" y="3463691"/>
                </a:lnTo>
                <a:lnTo>
                  <a:pt x="3209681" y="11382626"/>
                </a:lnTo>
                <a:lnTo>
                  <a:pt x="2079388" y="12035202"/>
                </a:lnTo>
                <a:lnTo>
                  <a:pt x="2009208" y="11913646"/>
                </a:lnTo>
                <a:close/>
                <a:moveTo>
                  <a:pt x="0" y="5316801"/>
                </a:moveTo>
                <a:lnTo>
                  <a:pt x="1200474" y="4623707"/>
                </a:lnTo>
                <a:lnTo>
                  <a:pt x="1200474" y="10512878"/>
                </a:lnTo>
                <a:lnTo>
                  <a:pt x="1" y="843359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
        <p:nvSpPr>
          <p:cNvPr id="2" name="PPT世界-3"/>
          <p:cNvSpPr/>
          <p:nvPr/>
        </p:nvSpPr>
        <p:spPr>
          <a:xfrm>
            <a:off x="192000" y="190500"/>
            <a:ext cx="11808001" cy="6477000"/>
          </a:xfrm>
          <a:prstGeom prst="rect">
            <a:avLst/>
          </a:prstGeom>
          <a:solidFill>
            <a:schemeClr val="bg1"/>
          </a:solidFill>
          <a:ln w="317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pic>
        <p:nvPicPr>
          <p:cNvPr id="37" name="PPT世界-4" descr="背景图案&#10;&#10;描述已自动生成"/>
          <p:cNvPicPr>
            <a:picLocks noChangeAspect="1"/>
          </p:cNvPicPr>
          <p:nvPr/>
        </p:nvPicPr>
        <p:blipFill>
          <a:blip r:embed="rId2" cstate="screen">
            <a:alphaModFix amt="10000"/>
            <a:extLst>
              <a:ext uri="{BEBA8EAE-BF5A-486C-A8C5-ECC9F3942E4B}">
                <a14:imgProps xmlns:a14="http://schemas.microsoft.com/office/drawing/2010/main">
                  <a14:imgLayer r:embed="rId3">
                    <a14:imgEffect>
                      <a14:brightnessContrast bright="90000"/>
                    </a14:imgEffect>
                  </a14:imgLayer>
                </a14:imgProps>
              </a:ext>
              <a:ext uri="{28A0092B-C50C-407E-A947-70E740481C1C}">
                <a14:useLocalDpi xmlns:a14="http://schemas.microsoft.com/office/drawing/2010/main"/>
              </a:ext>
            </a:extLst>
          </a:blip>
          <a:stretch>
            <a:fillRect/>
          </a:stretch>
        </p:blipFill>
        <p:spPr>
          <a:xfrm rot="5400000" flipH="1">
            <a:off x="2666999" y="-2667000"/>
            <a:ext cx="6858002" cy="12192000"/>
          </a:xfrm>
          <a:prstGeom prst="rect">
            <a:avLst/>
          </a:prstGeom>
        </p:spPr>
      </p:pic>
      <p:sp>
        <p:nvSpPr>
          <p:cNvPr id="7" name="PPT世界-5"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12" name="PPT世界-6"/>
          <p:cNvGrpSpPr/>
          <p:nvPr/>
        </p:nvGrpSpPr>
        <p:grpSpPr>
          <a:xfrm>
            <a:off x="442927" y="401573"/>
            <a:ext cx="2277345" cy="1135646"/>
            <a:chOff x="596914" y="525456"/>
            <a:chExt cx="2940664" cy="1466423"/>
          </a:xfrm>
        </p:grpSpPr>
        <p:sp>
          <p:nvSpPr>
            <p:cNvPr id="13" name="PPT世界-6-1"/>
            <p:cNvSpPr/>
            <p:nvPr/>
          </p:nvSpPr>
          <p:spPr>
            <a:xfrm>
              <a:off x="695325" y="525456"/>
              <a:ext cx="1241373" cy="359680"/>
            </a:xfrm>
            <a:prstGeom prst="roundRect">
              <a:avLst>
                <a:gd name="adj" fmla="val 15242"/>
              </a:avLst>
            </a:prstGeom>
            <a:solidFill>
              <a:schemeClr val="accent3"/>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1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4" name="PPT世界-6-2"/>
            <p:cNvSpPr txBox="1"/>
            <p:nvPr/>
          </p:nvSpPr>
          <p:spPr>
            <a:xfrm>
              <a:off x="596914" y="962863"/>
              <a:ext cx="2808208" cy="834586"/>
            </a:xfrm>
            <a:prstGeom prst="rect">
              <a:avLst/>
            </a:prstGeom>
            <a:noFill/>
          </p:spPr>
          <p:txBody>
            <a:bodyPr wrap="square" rtlCol="0">
              <a:spAutoFit/>
            </a:bodyPr>
            <a:lstStyle>
              <a:defPPr>
                <a:defRPr lang="zh-CN"/>
              </a:defPPr>
              <a:lvl1pPr algn="r">
                <a:defRPr sz="11500" b="0" spc="600">
                  <a:gradFill>
                    <a:gsLst>
                      <a:gs pos="0">
                        <a:srgbClr val="55E2EA"/>
                      </a:gs>
                      <a:gs pos="100000">
                        <a:srgbClr val="5346FC"/>
                      </a:gs>
                    </a:gsLst>
                    <a:lin ang="5400000" scaled="1"/>
                  </a:gradFill>
                  <a:effectLst/>
                  <a:latin typeface="锐字真言体免费商用" panose="02010600030101010101" pitchFamily="2" charset="-122"/>
                  <a:ea typeface="锐字真言体免费商用" panose="02010600030101010101" pitchFamily="2" charset="-122"/>
                </a:defRPr>
              </a:lvl1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3600" b="0" i="0" u="none" strike="noStrike" kern="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流体力学</a:t>
              </a:r>
            </a:p>
          </p:txBody>
        </p:sp>
        <p:sp>
          <p:nvSpPr>
            <p:cNvPr id="15" name="PPT世界-6-3"/>
            <p:cNvSpPr txBox="1"/>
            <p:nvPr/>
          </p:nvSpPr>
          <p:spPr>
            <a:xfrm>
              <a:off x="699354" y="526457"/>
              <a:ext cx="1010224" cy="357680"/>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200" b="0" i="0" u="none" strike="noStrike" kern="0" cap="none"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Part 02</a:t>
              </a:r>
              <a:endParaRPr kumimoji="0" lang="zh-CN" altLang="en-US" sz="1200" b="0" i="0" u="none" strike="noStrike" kern="0" cap="none"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6" name="PPT世界-6-4"/>
            <p:cNvSpPr txBox="1"/>
            <p:nvPr/>
          </p:nvSpPr>
          <p:spPr>
            <a:xfrm>
              <a:off x="663586" y="1713683"/>
              <a:ext cx="2873992" cy="278196"/>
            </a:xfrm>
            <a:prstGeom prst="rect">
              <a:avLst/>
            </a:prstGeom>
            <a:noFill/>
          </p:spPr>
          <p:txBody>
            <a:bodyPr wrap="square" rtlCol="0">
              <a:spAutoFit/>
            </a:bodyPr>
            <a:lstStyle>
              <a:defPPr>
                <a:defRPr lang="zh-CN"/>
              </a:defPPr>
              <a:lvl1pPr algn="r">
                <a:defRPr sz="11500" b="0" spc="600">
                  <a:gradFill>
                    <a:gsLst>
                      <a:gs pos="0">
                        <a:srgbClr val="55E2EA"/>
                      </a:gs>
                      <a:gs pos="100000">
                        <a:srgbClr val="5346FC"/>
                      </a:gs>
                    </a:gsLst>
                    <a:lin ang="5400000" scaled="1"/>
                  </a:gradFill>
                  <a:effectLst/>
                  <a:latin typeface="锐字真言体免费商用" panose="02010600030101010101" pitchFamily="2" charset="-122"/>
                  <a:ea typeface="锐字真言体免费商用" panose="02010600030101010101" pitchFamily="2" charset="-122"/>
                </a:defRPr>
              </a:lvl1pPr>
            </a:lstStyle>
            <a:p>
              <a:pPr marL="0" marR="0" lvl="0" indent="0" algn="dist" defTabSz="914400" eaLnBrk="1" fontAlgn="auto" latinLnBrk="0" hangingPunct="1">
                <a:lnSpc>
                  <a:spcPct val="100000"/>
                </a:lnSpc>
                <a:spcBef>
                  <a:spcPts val="0"/>
                </a:spcBef>
                <a:spcAft>
                  <a:spcPts val="0"/>
                </a:spcAft>
                <a:buClrTx/>
                <a:buSzTx/>
                <a:buFontTx/>
                <a:buNone/>
                <a:defRPr/>
              </a:pPr>
              <a:r>
                <a:rPr kumimoji="0" lang="en-US" altLang="zh-CN" sz="800" b="0" i="0" u="none" strike="noStrike" kern="0" cap="none" spc="300" normalizeH="0" baseline="0" noProof="0" dirty="0">
                  <a:ln>
                    <a:noFill/>
                  </a:ln>
                  <a:solidFill>
                    <a:schemeClr val="tx1"/>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FLUID MECHANICS</a:t>
              </a:r>
            </a:p>
          </p:txBody>
        </p:sp>
      </p:grpSp>
      <p:grpSp>
        <p:nvGrpSpPr>
          <p:cNvPr id="17" name="PPT世界-7"/>
          <p:cNvGrpSpPr/>
          <p:nvPr/>
        </p:nvGrpSpPr>
        <p:grpSpPr>
          <a:xfrm>
            <a:off x="1032156" y="1276296"/>
            <a:ext cx="8226385" cy="4943102"/>
            <a:chOff x="1032156" y="1276296"/>
            <a:chExt cx="8226385" cy="4943102"/>
          </a:xfrm>
        </p:grpSpPr>
        <p:sp>
          <p:nvSpPr>
            <p:cNvPr id="18" name="PPT世界-7-1"/>
            <p:cNvSpPr/>
            <p:nvPr/>
          </p:nvSpPr>
          <p:spPr>
            <a:xfrm flipH="1">
              <a:off x="4109224" y="1846368"/>
              <a:ext cx="3802958" cy="3802958"/>
            </a:xfrm>
            <a:prstGeom prst="ellipse">
              <a:avLst/>
            </a:prstGeom>
            <a:solidFill>
              <a:schemeClr val="accent1"/>
            </a:solidFill>
            <a:ln>
              <a:gradFill flip="none" rotWithShape="1">
                <a:gsLst>
                  <a:gs pos="0">
                    <a:schemeClr val="accent1">
                      <a:lumMod val="60000"/>
                      <a:lumOff val="40000"/>
                    </a:schemeClr>
                  </a:gs>
                  <a:gs pos="100000">
                    <a:schemeClr val="accent1">
                      <a:lumMod val="20000"/>
                      <a:lumOff val="80000"/>
                    </a:schemeClr>
                  </a:gs>
                </a:gsLst>
                <a:lin ang="0" scaled="1"/>
                <a:tileRect/>
              </a:gradFill>
            </a:ln>
            <a:effectLst>
              <a:outerShdw blurRad="368300" sx="101000" sy="101000" algn="ctr" rotWithShape="0">
                <a:schemeClr val="accent1">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alpha val="0"/>
                  </a:prstClr>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9" name="PPT世界-7-2"/>
            <p:cNvSpPr txBox="1"/>
            <p:nvPr/>
          </p:nvSpPr>
          <p:spPr>
            <a:xfrm flipH="1">
              <a:off x="4318702" y="2055848"/>
              <a:ext cx="3384000" cy="3384000"/>
            </a:xfrm>
            <a:prstGeom prst="rect">
              <a:avLst/>
            </a:prstGeom>
            <a:noFill/>
          </p:spPr>
          <p:txBody>
            <a:bodyPr wrap="square" lIns="0" tIns="0" rIns="0" bIns="0" rtlCol="0">
              <a:prstTxWarp prst="textCircle">
                <a:avLst>
                  <a:gd name="adj" fmla="val 78245"/>
                </a:avLst>
              </a:prstTxWarp>
              <a:no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600" normalizeH="0" baseline="0" noProof="0" dirty="0">
                  <a:ln>
                    <a:noFill/>
                  </a:ln>
                  <a:gradFill flip="none" rotWithShape="1">
                    <a:gsLst>
                      <a:gs pos="0">
                        <a:prstClr val="white">
                          <a:alpha val="9000"/>
                        </a:prstClr>
                      </a:gs>
                      <a:gs pos="100000">
                        <a:prstClr val="white">
                          <a:alpha val="42000"/>
                        </a:prstClr>
                      </a:gs>
                    </a:gsLst>
                    <a:lin ang="10800000" scaled="1"/>
                    <a:tileRect/>
                  </a:gra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IIIIIIIIIIIIIIIIIIIIIIIIIIIIIIIIIIIIIIIIIIIIIIIIIIIIIIIIIIIIIIIIIIIIIIIIIIIIII</a:t>
              </a:r>
              <a:endParaRPr kumimoji="0" lang="zh-CN" altLang="en-US" sz="1800" b="0" i="0" u="none" strike="noStrike" kern="1200" cap="none" spc="600" normalizeH="0" baseline="0" noProof="0" dirty="0">
                <a:ln>
                  <a:noFill/>
                </a:ln>
                <a:gradFill flip="none" rotWithShape="1">
                  <a:gsLst>
                    <a:gs pos="0">
                      <a:prstClr val="white">
                        <a:alpha val="9000"/>
                      </a:prstClr>
                    </a:gs>
                    <a:gs pos="100000">
                      <a:prstClr val="white">
                        <a:alpha val="42000"/>
                      </a:prstClr>
                    </a:gs>
                  </a:gsLst>
                  <a:lin ang="10800000" scaled="1"/>
                  <a:tileRect/>
                </a:gra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20" name="PPT世界-7-3"/>
            <p:cNvSpPr/>
            <p:nvPr/>
          </p:nvSpPr>
          <p:spPr>
            <a:xfrm flipH="1">
              <a:off x="3920390" y="1657534"/>
              <a:ext cx="4180626" cy="4180626"/>
            </a:xfrm>
            <a:prstGeom prst="ellipse">
              <a:avLst/>
            </a:prstGeom>
            <a:noFill/>
            <a:ln>
              <a:gradFill flip="none" rotWithShape="1">
                <a:gsLst>
                  <a:gs pos="0">
                    <a:schemeClr val="accent1">
                      <a:lumMod val="60000"/>
                      <a:lumOff val="40000"/>
                      <a:alpha val="60000"/>
                    </a:schemeClr>
                  </a:gs>
                  <a:gs pos="100000">
                    <a:schemeClr val="accent1">
                      <a:alpha val="5000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nvGrpSpPr>
            <p:cNvPr id="21" name="组合 20"/>
            <p:cNvGrpSpPr/>
            <p:nvPr/>
          </p:nvGrpSpPr>
          <p:grpSpPr>
            <a:xfrm flipH="1">
              <a:off x="4744452" y="2918746"/>
              <a:ext cx="2497579" cy="1759800"/>
              <a:chOff x="4819414" y="3028626"/>
              <a:chExt cx="2497579" cy="1759800"/>
            </a:xfrm>
          </p:grpSpPr>
          <p:grpSp>
            <p:nvGrpSpPr>
              <p:cNvPr id="29" name="组合 28"/>
              <p:cNvGrpSpPr/>
              <p:nvPr/>
            </p:nvGrpSpPr>
            <p:grpSpPr>
              <a:xfrm>
                <a:off x="4819414" y="3164481"/>
                <a:ext cx="1381694" cy="1488090"/>
                <a:chOff x="13976185" y="-140892"/>
                <a:chExt cx="1381694" cy="1488090"/>
              </a:xfrm>
            </p:grpSpPr>
            <p:sp>
              <p:nvSpPr>
                <p:cNvPr id="46" name="PPT世界-7-4"/>
                <p:cNvSpPr/>
                <p:nvPr/>
              </p:nvSpPr>
              <p:spPr>
                <a:xfrm>
                  <a:off x="13976185" y="-140892"/>
                  <a:ext cx="1381694" cy="288000"/>
                </a:xfrm>
                <a:prstGeom prst="roundRect">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1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en-US" altLang="zh-CN" sz="1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7" name="PPT世界-7-5"/>
                <p:cNvSpPr/>
                <p:nvPr/>
              </p:nvSpPr>
              <p:spPr>
                <a:xfrm>
                  <a:off x="13976185" y="263764"/>
                  <a:ext cx="1381694" cy="288000"/>
                </a:xfrm>
                <a:prstGeom prst="roundRect">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1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en-US" altLang="zh-CN" sz="1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8" name="PPT世界-7-6"/>
                <p:cNvSpPr/>
                <p:nvPr/>
              </p:nvSpPr>
              <p:spPr>
                <a:xfrm>
                  <a:off x="13976185" y="654274"/>
                  <a:ext cx="1381694" cy="288000"/>
                </a:xfrm>
                <a:prstGeom prst="roundRect">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1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en-US" altLang="zh-CN" sz="1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9" name="PPT世界-7-7"/>
                <p:cNvSpPr/>
                <p:nvPr/>
              </p:nvSpPr>
              <p:spPr>
                <a:xfrm>
                  <a:off x="13976185" y="1059198"/>
                  <a:ext cx="1381694" cy="288000"/>
                </a:xfrm>
                <a:prstGeom prst="roundRect">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1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en-US" altLang="zh-CN" sz="1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sp>
            <p:nvSpPr>
              <p:cNvPr id="30" name="PPT世界-7-8"/>
              <p:cNvSpPr/>
              <p:nvPr/>
            </p:nvSpPr>
            <p:spPr>
              <a:xfrm>
                <a:off x="6069162" y="3028626"/>
                <a:ext cx="251330" cy="1759800"/>
              </a:xfrm>
              <a:prstGeom prst="rightBracket">
                <a:avLst>
                  <a:gd name="adj" fmla="val 12129"/>
                </a:avLst>
              </a:prstGeom>
              <a:ln w="9525">
                <a:solidFill>
                  <a:schemeClr val="bg1">
                    <a:alpha val="58000"/>
                  </a:schemeClr>
                </a:solidFill>
                <a:prstDash val="dash"/>
              </a:ln>
            </p:spPr>
            <p:style>
              <a:lnRef idx="1">
                <a:schemeClr val="accent1"/>
              </a:lnRef>
              <a:fillRef idx="0">
                <a:schemeClr val="accent1"/>
              </a:fillRef>
              <a:effectRef idx="0">
                <a:schemeClr val="accent1"/>
              </a:effectRef>
              <a:fontRef idx="minor">
                <a:schemeClr val="tx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nvGrpSpPr>
              <p:cNvPr id="31" name="组合 30"/>
              <p:cNvGrpSpPr/>
              <p:nvPr/>
            </p:nvGrpSpPr>
            <p:grpSpPr>
              <a:xfrm>
                <a:off x="6421643" y="3082768"/>
                <a:ext cx="895350" cy="1651516"/>
                <a:chOff x="13144335" y="-2038350"/>
                <a:chExt cx="895350" cy="1651516"/>
              </a:xfrm>
            </p:grpSpPr>
            <p:grpSp>
              <p:nvGrpSpPr>
                <p:cNvPr id="32" name="组合 31"/>
                <p:cNvGrpSpPr/>
                <p:nvPr/>
              </p:nvGrpSpPr>
              <p:grpSpPr>
                <a:xfrm>
                  <a:off x="13144335" y="-2038350"/>
                  <a:ext cx="895350" cy="354806"/>
                  <a:chOff x="13144335" y="-2038350"/>
                  <a:chExt cx="895350" cy="354806"/>
                </a:xfrm>
              </p:grpSpPr>
              <p:sp>
                <p:nvSpPr>
                  <p:cNvPr id="43" name="PPT世界-7-9"/>
                  <p:cNvSpPr/>
                  <p:nvPr/>
                </p:nvSpPr>
                <p:spPr>
                  <a:xfrm>
                    <a:off x="13217360" y="-2038350"/>
                    <a:ext cx="749300" cy="228600"/>
                  </a:xfrm>
                  <a:prstGeom prst="ellipse">
                    <a:avLst/>
                  </a:prstGeom>
                  <a:solidFill>
                    <a:schemeClr val="bg1">
                      <a:alpha val="32000"/>
                    </a:schemeClr>
                  </a:solidFill>
                  <a:ln>
                    <a:solidFill>
                      <a:schemeClr val="bg1">
                        <a:alpha val="64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4" name="PPT世界-7-10"/>
                  <p:cNvSpPr/>
                  <p:nvPr/>
                </p:nvSpPr>
                <p:spPr>
                  <a:xfrm>
                    <a:off x="13144335" y="-1944171"/>
                    <a:ext cx="895350" cy="260627"/>
                  </a:xfrm>
                  <a:prstGeom prst="ellipse">
                    <a:avLst/>
                  </a:prstGeom>
                  <a:solidFill>
                    <a:schemeClr val="bg1">
                      <a:alpha val="5000"/>
                    </a:schemeClr>
                  </a:solidFill>
                  <a:ln w="9525">
                    <a:solidFill>
                      <a:schemeClr val="bg1">
                        <a:alpha val="64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sp>
              <p:nvSpPr>
                <p:cNvPr id="33" name="PPT世界-7-11"/>
                <p:cNvSpPr/>
                <p:nvPr/>
              </p:nvSpPr>
              <p:spPr>
                <a:xfrm>
                  <a:off x="13217360" y="-1944171"/>
                  <a:ext cx="749300" cy="1463158"/>
                </a:xfrm>
                <a:prstGeom prst="rect">
                  <a:avLst/>
                </a:prstGeom>
                <a:gradFill flip="none" rotWithShape="1">
                  <a:gsLst>
                    <a:gs pos="0">
                      <a:schemeClr val="bg1">
                        <a:alpha val="0"/>
                      </a:schemeClr>
                    </a:gs>
                    <a:gs pos="49000">
                      <a:schemeClr val="accent1">
                        <a:lumMod val="60000"/>
                        <a:lumOff val="40000"/>
                        <a:alpha val="28000"/>
                      </a:schemeClr>
                    </a:gs>
                    <a:gs pos="100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nvGrpSpPr>
                <p:cNvPr id="34" name="组合 33"/>
                <p:cNvGrpSpPr/>
                <p:nvPr/>
              </p:nvGrpSpPr>
              <p:grpSpPr>
                <a:xfrm flipH="1" flipV="1">
                  <a:off x="13144335" y="-741640"/>
                  <a:ext cx="895350" cy="354806"/>
                  <a:chOff x="13144335" y="-2038350"/>
                  <a:chExt cx="895350" cy="354806"/>
                </a:xfrm>
              </p:grpSpPr>
              <p:sp>
                <p:nvSpPr>
                  <p:cNvPr id="41" name="PPT世界-7-12"/>
                  <p:cNvSpPr/>
                  <p:nvPr/>
                </p:nvSpPr>
                <p:spPr>
                  <a:xfrm>
                    <a:off x="13217360" y="-2038350"/>
                    <a:ext cx="749300" cy="228600"/>
                  </a:xfrm>
                  <a:prstGeom prst="ellipse">
                    <a:avLst/>
                  </a:prstGeom>
                  <a:solidFill>
                    <a:schemeClr val="bg1">
                      <a:alpha val="32000"/>
                    </a:schemeClr>
                  </a:solidFill>
                  <a:ln>
                    <a:solidFill>
                      <a:schemeClr val="bg1">
                        <a:alpha val="64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2" name="PPT世界-7-13"/>
                  <p:cNvSpPr/>
                  <p:nvPr/>
                </p:nvSpPr>
                <p:spPr>
                  <a:xfrm>
                    <a:off x="13144335" y="-1944171"/>
                    <a:ext cx="895350" cy="260627"/>
                  </a:xfrm>
                  <a:prstGeom prst="ellipse">
                    <a:avLst/>
                  </a:prstGeom>
                  <a:solidFill>
                    <a:schemeClr val="bg1">
                      <a:alpha val="5000"/>
                    </a:schemeClr>
                  </a:solidFill>
                  <a:ln w="9525">
                    <a:solidFill>
                      <a:schemeClr val="bg1">
                        <a:alpha val="64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grpSp>
              <p:nvGrpSpPr>
                <p:cNvPr id="35" name="组合 34"/>
                <p:cNvGrpSpPr/>
                <p:nvPr/>
              </p:nvGrpSpPr>
              <p:grpSpPr>
                <a:xfrm>
                  <a:off x="13468512" y="-1336090"/>
                  <a:ext cx="246996" cy="246996"/>
                  <a:chOff x="13692252" y="-1351706"/>
                  <a:chExt cx="311982" cy="311982"/>
                </a:xfrm>
              </p:grpSpPr>
              <p:sp>
                <p:nvSpPr>
                  <p:cNvPr id="38" name="PPT世界-7-14"/>
                  <p:cNvSpPr/>
                  <p:nvPr/>
                </p:nvSpPr>
                <p:spPr>
                  <a:xfrm>
                    <a:off x="13762518" y="-1281440"/>
                    <a:ext cx="171450" cy="171450"/>
                  </a:xfrm>
                  <a:prstGeom prst="ellipse">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9" name="PPT世界-7-15"/>
                  <p:cNvSpPr/>
                  <p:nvPr/>
                </p:nvSpPr>
                <p:spPr>
                  <a:xfrm>
                    <a:off x="13726006" y="-1317952"/>
                    <a:ext cx="244474" cy="244474"/>
                  </a:xfrm>
                  <a:prstGeom prst="ellipse">
                    <a:avLst/>
                  </a:prstGeom>
                  <a:noFill/>
                  <a:ln w="6350">
                    <a:solidFill>
                      <a:schemeClr val="bg1">
                        <a:alpha val="47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0" name="PPT世界-7-16"/>
                  <p:cNvSpPr/>
                  <p:nvPr/>
                </p:nvSpPr>
                <p:spPr>
                  <a:xfrm>
                    <a:off x="13692252" y="-1351706"/>
                    <a:ext cx="311982" cy="311982"/>
                  </a:xfrm>
                  <a:prstGeom prst="ellipse">
                    <a:avLst/>
                  </a:prstGeom>
                  <a:noFill/>
                  <a:ln w="6350">
                    <a:solidFill>
                      <a:schemeClr val="bg1">
                        <a:alpha val="1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grpSp>
        </p:grpSp>
        <p:sp>
          <p:nvSpPr>
            <p:cNvPr id="22" name="PPT世界-7-17"/>
            <p:cNvSpPr/>
            <p:nvPr/>
          </p:nvSpPr>
          <p:spPr>
            <a:xfrm flipH="1">
              <a:off x="3750290" y="1487434"/>
              <a:ext cx="4520826" cy="4520826"/>
            </a:xfrm>
            <a:prstGeom prst="ellipse">
              <a:avLst/>
            </a:prstGeom>
            <a:noFill/>
            <a:ln w="9525">
              <a:gradFill flip="none" rotWithShape="1">
                <a:gsLst>
                  <a:gs pos="0">
                    <a:schemeClr val="accent1">
                      <a:lumMod val="60000"/>
                      <a:lumOff val="40000"/>
                      <a:alpha val="50000"/>
                    </a:schemeClr>
                  </a:gs>
                  <a:gs pos="100000">
                    <a:schemeClr val="accent1">
                      <a:alpha val="23000"/>
                    </a:schemeClr>
                  </a:gs>
                </a:gsLst>
                <a:lin ang="0" scaled="1"/>
                <a:tileRect/>
              </a:gra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23" name="PPT世界-7-18"/>
            <p:cNvSpPr/>
            <p:nvPr/>
          </p:nvSpPr>
          <p:spPr>
            <a:xfrm flipH="1">
              <a:off x="4458128" y="2195272"/>
              <a:ext cx="3105150" cy="3105150"/>
            </a:xfrm>
            <a:prstGeom prst="arc">
              <a:avLst>
                <a:gd name="adj1" fmla="val 13652313"/>
                <a:gd name="adj2" fmla="val 16984155"/>
              </a:avLst>
            </a:prstGeom>
            <a:noFill/>
            <a:ln>
              <a:solidFill>
                <a:schemeClr val="bg1">
                  <a:alpha val="41000"/>
                </a:schemeClr>
              </a:solidFill>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24" name="PPT世界-7-19"/>
            <p:cNvSpPr/>
            <p:nvPr/>
          </p:nvSpPr>
          <p:spPr>
            <a:xfrm flipH="1">
              <a:off x="4458128" y="2195272"/>
              <a:ext cx="3105150" cy="3105150"/>
            </a:xfrm>
            <a:prstGeom prst="arc">
              <a:avLst>
                <a:gd name="adj1" fmla="val 19668167"/>
                <a:gd name="adj2" fmla="val 2997412"/>
              </a:avLst>
            </a:prstGeom>
            <a:noFill/>
            <a:ln>
              <a:solidFill>
                <a:schemeClr val="bg1">
                  <a:alpha val="41000"/>
                </a:schemeClr>
              </a:solidFill>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25" name="PPT世界-7-20"/>
            <p:cNvSpPr/>
            <p:nvPr/>
          </p:nvSpPr>
          <p:spPr>
            <a:xfrm flipH="1">
              <a:off x="4458128" y="2195272"/>
              <a:ext cx="3105150" cy="3105150"/>
            </a:xfrm>
            <a:prstGeom prst="arc">
              <a:avLst>
                <a:gd name="adj1" fmla="val 5186675"/>
                <a:gd name="adj2" fmla="val 10715404"/>
              </a:avLst>
            </a:prstGeom>
            <a:noFill/>
            <a:ln>
              <a:solidFill>
                <a:schemeClr val="bg1">
                  <a:alpha val="41000"/>
                </a:schemeClr>
              </a:solidFill>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26" name="PPT世界-7-21"/>
            <p:cNvSpPr/>
            <p:nvPr/>
          </p:nvSpPr>
          <p:spPr>
            <a:xfrm flipH="1">
              <a:off x="5185494" y="2494045"/>
              <a:ext cx="1650418" cy="338554"/>
            </a:xfrm>
            <a:prstGeom prst="rect">
              <a:avLst/>
            </a:prstGeom>
          </p:spPr>
          <p:txBody>
            <a:bodyPr wrap="square">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27" name="PPT世界-7-22"/>
            <p:cNvSpPr/>
            <p:nvPr/>
          </p:nvSpPr>
          <p:spPr>
            <a:xfrm flipH="1">
              <a:off x="4688188" y="2425332"/>
              <a:ext cx="2645030" cy="2645030"/>
            </a:xfrm>
            <a:prstGeom prst="arc">
              <a:avLst>
                <a:gd name="adj1" fmla="val 4088164"/>
                <a:gd name="adj2" fmla="val 6776471"/>
              </a:avLst>
            </a:prstGeom>
            <a:noFill/>
            <a:ln>
              <a:solidFill>
                <a:schemeClr val="bg1">
                  <a:alpha val="41000"/>
                </a:schemeClr>
              </a:solidFill>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28" name="PPT世界-7-23"/>
            <p:cNvSpPr/>
            <p:nvPr/>
          </p:nvSpPr>
          <p:spPr>
            <a:xfrm flipH="1">
              <a:off x="1032156" y="1276296"/>
              <a:ext cx="8226385" cy="4943102"/>
            </a:xfrm>
            <a:custGeom>
              <a:avLst/>
              <a:gdLst>
                <a:gd name="connsiteX0" fmla="*/ 3247838 w 8226385"/>
                <a:gd name="connsiteY0" fmla="*/ 0 h 4943102"/>
                <a:gd name="connsiteX1" fmla="*/ 5608273 w 8226385"/>
                <a:gd name="connsiteY1" fmla="*/ 1736587 h 4943102"/>
                <a:gd name="connsiteX2" fmla="*/ 5651654 w 8226385"/>
                <a:gd name="connsiteY2" fmla="*/ 1905304 h 4943102"/>
                <a:gd name="connsiteX3" fmla="*/ 5647675 w 8226385"/>
                <a:gd name="connsiteY3" fmla="*/ 1826497 h 4943102"/>
                <a:gd name="connsiteX4" fmla="*/ 6937030 w 8226385"/>
                <a:gd name="connsiteY4" fmla="*/ 537142 h 4943102"/>
                <a:gd name="connsiteX5" fmla="*/ 8226385 w 8226385"/>
                <a:gd name="connsiteY5" fmla="*/ 1826497 h 4943102"/>
                <a:gd name="connsiteX6" fmla="*/ 6937030 w 8226385"/>
                <a:gd name="connsiteY6" fmla="*/ 3115852 h 4943102"/>
                <a:gd name="connsiteX7" fmla="*/ 5705642 w 8226385"/>
                <a:gd name="connsiteY7" fmla="*/ 2209912 h 4943102"/>
                <a:gd name="connsiteX8" fmla="*/ 5704714 w 8226385"/>
                <a:gd name="connsiteY8" fmla="*/ 2206302 h 4943102"/>
                <a:gd name="connsiteX9" fmla="*/ 5706629 w 8226385"/>
                <a:gd name="connsiteY9" fmla="*/ 2218849 h 4943102"/>
                <a:gd name="connsiteX10" fmla="*/ 5719389 w 8226385"/>
                <a:gd name="connsiteY10" fmla="*/ 2471551 h 4943102"/>
                <a:gd name="connsiteX11" fmla="*/ 3247838 w 8226385"/>
                <a:gd name="connsiteY11" fmla="*/ 4943102 h 4943102"/>
                <a:gd name="connsiteX12" fmla="*/ 1157659 w 8226385"/>
                <a:gd name="connsiteY12" fmla="*/ 3791131 h 4943102"/>
                <a:gd name="connsiteX13" fmla="*/ 1092965 w 8226385"/>
                <a:gd name="connsiteY13" fmla="*/ 3677813 h 4943102"/>
                <a:gd name="connsiteX14" fmla="*/ 1051504 w 8226385"/>
                <a:gd name="connsiteY14" fmla="*/ 3754199 h 4943102"/>
                <a:gd name="connsiteX15" fmla="*/ 652879 w 8226385"/>
                <a:gd name="connsiteY15" fmla="*/ 3966146 h 4943102"/>
                <a:gd name="connsiteX16" fmla="*/ 172154 w 8226385"/>
                <a:gd name="connsiteY16" fmla="*/ 3485421 h 4943102"/>
                <a:gd name="connsiteX17" fmla="*/ 652879 w 8226385"/>
                <a:gd name="connsiteY17" fmla="*/ 3004696 h 4943102"/>
                <a:gd name="connsiteX18" fmla="*/ 839999 w 8226385"/>
                <a:gd name="connsiteY18" fmla="*/ 3042474 h 4943102"/>
                <a:gd name="connsiteX19" fmla="*/ 845999 w 8226385"/>
                <a:gd name="connsiteY19" fmla="*/ 3045730 h 4943102"/>
                <a:gd name="connsiteX20" fmla="*/ 823460 w 8226385"/>
                <a:gd name="connsiteY20" fmla="*/ 2954555 h 4943102"/>
                <a:gd name="connsiteX21" fmla="*/ 789048 w 8226385"/>
                <a:gd name="connsiteY21" fmla="*/ 2724253 h 4943102"/>
                <a:gd name="connsiteX22" fmla="*/ 776345 w 8226385"/>
                <a:gd name="connsiteY22" fmla="*/ 2472695 h 4943102"/>
                <a:gd name="connsiteX23" fmla="*/ 739116 w 8226385"/>
                <a:gd name="connsiteY23" fmla="*/ 2503412 h 4943102"/>
                <a:gd name="connsiteX24" fmla="*/ 474063 w 8226385"/>
                <a:gd name="connsiteY24" fmla="*/ 2584374 h 4943102"/>
                <a:gd name="connsiteX25" fmla="*/ 0 w 8226385"/>
                <a:gd name="connsiteY25" fmla="*/ 2110311 h 4943102"/>
                <a:gd name="connsiteX26" fmla="*/ 474063 w 8226385"/>
                <a:gd name="connsiteY26" fmla="*/ 1636248 h 4943102"/>
                <a:gd name="connsiteX27" fmla="*/ 809277 w 8226385"/>
                <a:gd name="connsiteY27" fmla="*/ 1775098 h 4943102"/>
                <a:gd name="connsiteX28" fmla="*/ 859792 w 8226385"/>
                <a:gd name="connsiteY28" fmla="*/ 1836323 h 4943102"/>
                <a:gd name="connsiteX29" fmla="*/ 947722 w 8226385"/>
                <a:gd name="connsiteY29" fmla="*/ 1565295 h 4943102"/>
                <a:gd name="connsiteX30" fmla="*/ 1074590 w 8226385"/>
                <a:gd name="connsiteY30" fmla="*/ 1293463 h 4943102"/>
                <a:gd name="connsiteX31" fmla="*/ 1127346 w 8226385"/>
                <a:gd name="connsiteY31" fmla="*/ 1206624 h 4943102"/>
                <a:gd name="connsiteX32" fmla="*/ 1042355 w 8226385"/>
                <a:gd name="connsiteY32" fmla="*/ 1215192 h 4943102"/>
                <a:gd name="connsiteX33" fmla="*/ 562362 w 8226385"/>
                <a:gd name="connsiteY33" fmla="*/ 735200 h 4943102"/>
                <a:gd name="connsiteX34" fmla="*/ 1042355 w 8226385"/>
                <a:gd name="connsiteY34" fmla="*/ 255208 h 4943102"/>
                <a:gd name="connsiteX35" fmla="*/ 1512597 w 8226385"/>
                <a:gd name="connsiteY35" fmla="*/ 638465 h 4943102"/>
                <a:gd name="connsiteX36" fmla="*/ 1519445 w 8226385"/>
                <a:gd name="connsiteY36" fmla="*/ 706399 h 4943102"/>
                <a:gd name="connsiteX37" fmla="*/ 1675702 w 8226385"/>
                <a:gd name="connsiteY37" fmla="*/ 564382 h 4943102"/>
                <a:gd name="connsiteX38" fmla="*/ 3247838 w 8226385"/>
                <a:gd name="connsiteY38" fmla="*/ 0 h 4943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8226385" h="4943102">
                  <a:moveTo>
                    <a:pt x="3247838" y="0"/>
                  </a:moveTo>
                  <a:cubicBezTo>
                    <a:pt x="4356901" y="0"/>
                    <a:pt x="5295347" y="730497"/>
                    <a:pt x="5608273" y="1736587"/>
                  </a:cubicBezTo>
                  <a:lnTo>
                    <a:pt x="5651654" y="1905304"/>
                  </a:lnTo>
                  <a:lnTo>
                    <a:pt x="5647675" y="1826497"/>
                  </a:lnTo>
                  <a:cubicBezTo>
                    <a:pt x="5647675" y="1114406"/>
                    <a:pt x="6224939" y="537142"/>
                    <a:pt x="6937030" y="537142"/>
                  </a:cubicBezTo>
                  <a:cubicBezTo>
                    <a:pt x="7649121" y="537142"/>
                    <a:pt x="8226385" y="1114406"/>
                    <a:pt x="8226385" y="1826497"/>
                  </a:cubicBezTo>
                  <a:cubicBezTo>
                    <a:pt x="8226385" y="2538588"/>
                    <a:pt x="7649121" y="3115852"/>
                    <a:pt x="6937030" y="3115852"/>
                  </a:cubicBezTo>
                  <a:cubicBezTo>
                    <a:pt x="6358456" y="3115852"/>
                    <a:pt x="5868889" y="2734768"/>
                    <a:pt x="5705642" y="2209912"/>
                  </a:cubicBezTo>
                  <a:lnTo>
                    <a:pt x="5704714" y="2206302"/>
                  </a:lnTo>
                  <a:lnTo>
                    <a:pt x="5706629" y="2218849"/>
                  </a:lnTo>
                  <a:cubicBezTo>
                    <a:pt x="5715067" y="2301936"/>
                    <a:pt x="5719389" y="2386239"/>
                    <a:pt x="5719389" y="2471551"/>
                  </a:cubicBezTo>
                  <a:cubicBezTo>
                    <a:pt x="5719389" y="3836551"/>
                    <a:pt x="4612838" y="4943102"/>
                    <a:pt x="3247838" y="4943102"/>
                  </a:cubicBezTo>
                  <a:cubicBezTo>
                    <a:pt x="2368054" y="4943102"/>
                    <a:pt x="1595634" y="4483419"/>
                    <a:pt x="1157659" y="3791131"/>
                  </a:cubicBezTo>
                  <a:lnTo>
                    <a:pt x="1092965" y="3677813"/>
                  </a:lnTo>
                  <a:lnTo>
                    <a:pt x="1051504" y="3754199"/>
                  </a:lnTo>
                  <a:cubicBezTo>
                    <a:pt x="965114" y="3882073"/>
                    <a:pt x="818815" y="3966146"/>
                    <a:pt x="652879" y="3966146"/>
                  </a:cubicBezTo>
                  <a:cubicBezTo>
                    <a:pt x="387382" y="3966146"/>
                    <a:pt x="172154" y="3750918"/>
                    <a:pt x="172154" y="3485421"/>
                  </a:cubicBezTo>
                  <a:cubicBezTo>
                    <a:pt x="172154" y="3219924"/>
                    <a:pt x="387382" y="3004696"/>
                    <a:pt x="652879" y="3004696"/>
                  </a:cubicBezTo>
                  <a:cubicBezTo>
                    <a:pt x="719254" y="3004696"/>
                    <a:pt x="782486" y="3018148"/>
                    <a:pt x="839999" y="3042474"/>
                  </a:cubicBezTo>
                  <a:lnTo>
                    <a:pt x="845999" y="3045730"/>
                  </a:lnTo>
                  <a:lnTo>
                    <a:pt x="823460" y="2954555"/>
                  </a:lnTo>
                  <a:cubicBezTo>
                    <a:pt x="808486" y="2878970"/>
                    <a:pt x="796959" y="2802146"/>
                    <a:pt x="789048" y="2724253"/>
                  </a:cubicBezTo>
                  <a:lnTo>
                    <a:pt x="776345" y="2472695"/>
                  </a:lnTo>
                  <a:lnTo>
                    <a:pt x="739116" y="2503412"/>
                  </a:lnTo>
                  <a:cubicBezTo>
                    <a:pt x="663456" y="2554527"/>
                    <a:pt x="572245" y="2584374"/>
                    <a:pt x="474063" y="2584374"/>
                  </a:cubicBezTo>
                  <a:cubicBezTo>
                    <a:pt x="212245" y="2584374"/>
                    <a:pt x="0" y="2372129"/>
                    <a:pt x="0" y="2110311"/>
                  </a:cubicBezTo>
                  <a:cubicBezTo>
                    <a:pt x="0" y="1848493"/>
                    <a:pt x="212245" y="1636248"/>
                    <a:pt x="474063" y="1636248"/>
                  </a:cubicBezTo>
                  <a:cubicBezTo>
                    <a:pt x="604972" y="1636248"/>
                    <a:pt x="723488" y="1689309"/>
                    <a:pt x="809277" y="1775098"/>
                  </a:cubicBezTo>
                  <a:lnTo>
                    <a:pt x="859792" y="1836323"/>
                  </a:lnTo>
                  <a:lnTo>
                    <a:pt x="947722" y="1565295"/>
                  </a:lnTo>
                  <a:cubicBezTo>
                    <a:pt x="984606" y="1471759"/>
                    <a:pt x="1027030" y="1381013"/>
                    <a:pt x="1074590" y="1293463"/>
                  </a:cubicBezTo>
                  <a:lnTo>
                    <a:pt x="1127346" y="1206624"/>
                  </a:lnTo>
                  <a:lnTo>
                    <a:pt x="1042355" y="1215192"/>
                  </a:lnTo>
                  <a:cubicBezTo>
                    <a:pt x="777262" y="1215192"/>
                    <a:pt x="562362" y="1000292"/>
                    <a:pt x="562362" y="735200"/>
                  </a:cubicBezTo>
                  <a:cubicBezTo>
                    <a:pt x="562362" y="470108"/>
                    <a:pt x="777262" y="255208"/>
                    <a:pt x="1042355" y="255208"/>
                  </a:cubicBezTo>
                  <a:cubicBezTo>
                    <a:pt x="1274312" y="255208"/>
                    <a:pt x="1467839" y="419741"/>
                    <a:pt x="1512597" y="638465"/>
                  </a:cubicBezTo>
                  <a:lnTo>
                    <a:pt x="1519445" y="706399"/>
                  </a:lnTo>
                  <a:lnTo>
                    <a:pt x="1675702" y="564382"/>
                  </a:lnTo>
                  <a:cubicBezTo>
                    <a:pt x="2102932" y="211801"/>
                    <a:pt x="2650651" y="0"/>
                    <a:pt x="3247838" y="0"/>
                  </a:cubicBezTo>
                  <a:close/>
                </a:path>
              </a:pathLst>
            </a:custGeom>
            <a:noFill/>
            <a:ln w="9525">
              <a:gradFill flip="none" rotWithShape="1">
                <a:gsLst>
                  <a:gs pos="0">
                    <a:schemeClr val="accent1">
                      <a:lumMod val="60000"/>
                      <a:lumOff val="40000"/>
                      <a:alpha val="55000"/>
                    </a:schemeClr>
                  </a:gs>
                  <a:gs pos="100000">
                    <a:schemeClr val="accent1">
                      <a:alpha val="55000"/>
                    </a:schemeClr>
                  </a:gs>
                </a:gsLst>
                <a:lin ang="0" scaled="1"/>
                <a:tileRect/>
              </a:gra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grpSp>
        <p:nvGrpSpPr>
          <p:cNvPr id="50" name="PPT世界-8"/>
          <p:cNvGrpSpPr/>
          <p:nvPr/>
        </p:nvGrpSpPr>
        <p:grpSpPr>
          <a:xfrm>
            <a:off x="7731761" y="1527073"/>
            <a:ext cx="3606156" cy="3719066"/>
            <a:chOff x="7731761" y="1527073"/>
            <a:chExt cx="3606156" cy="3719066"/>
          </a:xfrm>
        </p:grpSpPr>
        <p:grpSp>
          <p:nvGrpSpPr>
            <p:cNvPr id="51" name="组合 50"/>
            <p:cNvGrpSpPr/>
            <p:nvPr/>
          </p:nvGrpSpPr>
          <p:grpSpPr>
            <a:xfrm>
              <a:off x="7731761" y="1527073"/>
              <a:ext cx="2890475" cy="968846"/>
              <a:chOff x="7731761" y="1527073"/>
              <a:chExt cx="2890475" cy="968846"/>
            </a:xfrm>
          </p:grpSpPr>
          <p:grpSp>
            <p:nvGrpSpPr>
              <p:cNvPr id="72" name="组合 71"/>
              <p:cNvGrpSpPr/>
              <p:nvPr/>
            </p:nvGrpSpPr>
            <p:grpSpPr>
              <a:xfrm flipH="1">
                <a:off x="8869312" y="1527073"/>
                <a:ext cx="1752924" cy="893241"/>
                <a:chOff x="1251875" y="1747473"/>
                <a:chExt cx="1752924" cy="893241"/>
              </a:xfrm>
            </p:grpSpPr>
            <p:sp>
              <p:nvSpPr>
                <p:cNvPr id="79" name="PPT世界-8-1"/>
                <p:cNvSpPr/>
                <p:nvPr/>
              </p:nvSpPr>
              <p:spPr>
                <a:xfrm flipH="1">
                  <a:off x="1384272" y="2115442"/>
                  <a:ext cx="1620525" cy="525272"/>
                </a:xfrm>
                <a:prstGeom prst="rect">
                  <a:avLst/>
                </a:prstGeom>
                <a:noFill/>
              </p:spPr>
              <p:txBody>
                <a:bodyPr wrap="square" lIns="0" tIns="0" rIns="0" bIns="0" rtlCol="0">
                  <a:no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85000"/>
                          <a:lumOff val="15000"/>
                        </a:prstClr>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单击此处键入文本单击单击此处键入文本单击</a:t>
                  </a:r>
                  <a:endPar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80" name="PPT世界-8-2"/>
                <p:cNvSpPr/>
                <p:nvPr/>
              </p:nvSpPr>
              <p:spPr>
                <a:xfrm flipH="1">
                  <a:off x="1251875" y="1747473"/>
                  <a:ext cx="1752924" cy="276999"/>
                </a:xfrm>
                <a:prstGeom prst="rect">
                  <a:avLst/>
                </a:prstGeom>
                <a:noFill/>
              </p:spPr>
              <p:txBody>
                <a:bodyPr wrap="square" lIns="0" tIns="0" rIns="0" bIns="0" rtlCol="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chemeClr val="accent1"/>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grpSp>
          <p:grpSp>
            <p:nvGrpSpPr>
              <p:cNvPr id="73" name="组合 72"/>
              <p:cNvGrpSpPr/>
              <p:nvPr/>
            </p:nvGrpSpPr>
            <p:grpSpPr>
              <a:xfrm>
                <a:off x="7731761" y="1527073"/>
                <a:ext cx="968850" cy="968846"/>
                <a:chOff x="7731761" y="1527073"/>
                <a:chExt cx="968850" cy="968846"/>
              </a:xfrm>
            </p:grpSpPr>
            <p:sp>
              <p:nvSpPr>
                <p:cNvPr id="74" name="PPT世界-8-3"/>
                <p:cNvSpPr/>
                <p:nvPr/>
              </p:nvSpPr>
              <p:spPr>
                <a:xfrm flipH="1">
                  <a:off x="7855268" y="1650578"/>
                  <a:ext cx="721837" cy="721837"/>
                </a:xfrm>
                <a:prstGeom prst="ellipse">
                  <a:avLst/>
                </a:prstGeom>
                <a:solidFill>
                  <a:schemeClr val="bg1">
                    <a:alpha val="37000"/>
                  </a:schemeClr>
                </a:solidFill>
                <a:ln w="15875">
                  <a:gradFill flip="none" rotWithShape="1">
                    <a:gsLst>
                      <a:gs pos="0">
                        <a:schemeClr val="accent1">
                          <a:lumMod val="60000"/>
                          <a:lumOff val="40000"/>
                        </a:schemeClr>
                      </a:gs>
                      <a:gs pos="100000">
                        <a:schemeClr val="accent1"/>
                      </a:gs>
                    </a:gsLst>
                    <a:lin ang="0" scaled="1"/>
                    <a:tileRect/>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75" name="PPT世界-8-4"/>
                <p:cNvSpPr/>
                <p:nvPr/>
              </p:nvSpPr>
              <p:spPr>
                <a:xfrm rot="16200000" flipV="1">
                  <a:off x="7859774" y="1659350"/>
                  <a:ext cx="712825" cy="704293"/>
                </a:xfrm>
                <a:custGeom>
                  <a:avLst/>
                  <a:gdLst>
                    <a:gd name="connsiteX0" fmla="*/ 45719 w 672097"/>
                    <a:gd name="connsiteY0" fmla="*/ 326768 h 664052"/>
                    <a:gd name="connsiteX1" fmla="*/ 0 w 672097"/>
                    <a:gd name="connsiteY1" fmla="*/ 349628 h 664052"/>
                    <a:gd name="connsiteX2" fmla="*/ 0 w 672097"/>
                    <a:gd name="connsiteY2" fmla="*/ 303909 h 664052"/>
                    <a:gd name="connsiteX3" fmla="*/ 363157 w 672097"/>
                    <a:gd name="connsiteY3" fmla="*/ 664052 h 664052"/>
                    <a:gd name="connsiteX4" fmla="*/ 317438 w 672097"/>
                    <a:gd name="connsiteY4" fmla="*/ 664052 h 664052"/>
                    <a:gd name="connsiteX5" fmla="*/ 340298 w 672097"/>
                    <a:gd name="connsiteY5" fmla="*/ 618333 h 664052"/>
                    <a:gd name="connsiteX6" fmla="*/ 363157 w 672097"/>
                    <a:gd name="connsiteY6" fmla="*/ 0 h 664052"/>
                    <a:gd name="connsiteX7" fmla="*/ 340298 w 672097"/>
                    <a:gd name="connsiteY7" fmla="*/ 45719 h 664052"/>
                    <a:gd name="connsiteX8" fmla="*/ 317438 w 672097"/>
                    <a:gd name="connsiteY8" fmla="*/ 0 h 664052"/>
                    <a:gd name="connsiteX9" fmla="*/ 672097 w 672097"/>
                    <a:gd name="connsiteY9" fmla="*/ 303909 h 664052"/>
                    <a:gd name="connsiteX10" fmla="*/ 672097 w 672097"/>
                    <a:gd name="connsiteY10" fmla="*/ 349628 h 664052"/>
                    <a:gd name="connsiteX11" fmla="*/ 626378 w 672097"/>
                    <a:gd name="connsiteY11" fmla="*/ 326768 h 664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72097" h="664052">
                      <a:moveTo>
                        <a:pt x="45719" y="326768"/>
                      </a:moveTo>
                      <a:lnTo>
                        <a:pt x="0" y="349628"/>
                      </a:lnTo>
                      <a:lnTo>
                        <a:pt x="0" y="303909"/>
                      </a:lnTo>
                      <a:close/>
                      <a:moveTo>
                        <a:pt x="363157" y="664052"/>
                      </a:moveTo>
                      <a:lnTo>
                        <a:pt x="317438" y="664052"/>
                      </a:lnTo>
                      <a:lnTo>
                        <a:pt x="340298" y="618333"/>
                      </a:lnTo>
                      <a:close/>
                      <a:moveTo>
                        <a:pt x="363157" y="0"/>
                      </a:moveTo>
                      <a:lnTo>
                        <a:pt x="340298" y="45719"/>
                      </a:lnTo>
                      <a:lnTo>
                        <a:pt x="317438" y="0"/>
                      </a:lnTo>
                      <a:close/>
                      <a:moveTo>
                        <a:pt x="672097" y="303909"/>
                      </a:moveTo>
                      <a:lnTo>
                        <a:pt x="672097" y="349628"/>
                      </a:lnTo>
                      <a:lnTo>
                        <a:pt x="626378" y="326768"/>
                      </a:lnTo>
                      <a:close/>
                    </a:path>
                  </a:pathLst>
                </a:custGeom>
                <a:gradFill flip="none" rotWithShape="1">
                  <a:gsLst>
                    <a:gs pos="0">
                      <a:schemeClr val="accent1">
                        <a:lumMod val="60000"/>
                        <a:lumOff val="40000"/>
                      </a:schemeClr>
                    </a:gs>
                    <a:gs pos="100000">
                      <a:schemeClr val="accent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76" name="PPT世界-8-5"/>
                <p:cNvSpPr/>
                <p:nvPr/>
              </p:nvSpPr>
              <p:spPr>
                <a:xfrm flipH="1">
                  <a:off x="7731761" y="1527073"/>
                  <a:ext cx="968850" cy="968846"/>
                </a:xfrm>
                <a:prstGeom prst="arc">
                  <a:avLst>
                    <a:gd name="adj1" fmla="val 18304338"/>
                    <a:gd name="adj2" fmla="val 18965892"/>
                  </a:avLst>
                </a:prstGeom>
                <a:noFill/>
                <a:ln w="9525">
                  <a:gradFill flip="none" rotWithShape="1">
                    <a:gsLst>
                      <a:gs pos="0">
                        <a:schemeClr val="accent1">
                          <a:lumMod val="60000"/>
                          <a:lumOff val="40000"/>
                        </a:schemeClr>
                      </a:gs>
                      <a:gs pos="100000">
                        <a:schemeClr val="accent1">
                          <a:alpha val="55000"/>
                        </a:schemeClr>
                      </a:gs>
                    </a:gsLst>
                    <a:lin ang="0" scaled="1"/>
                    <a:tileRect/>
                  </a:gradFill>
                  <a:prstDash val="dash"/>
                  <a:headEnd type="none"/>
                  <a:tailEnd type="stealt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77" name="PPT世界-8-6"/>
                <p:cNvSpPr/>
                <p:nvPr/>
              </p:nvSpPr>
              <p:spPr>
                <a:xfrm flipH="1">
                  <a:off x="7731761" y="1527073"/>
                  <a:ext cx="968850" cy="968846"/>
                </a:xfrm>
                <a:prstGeom prst="arc">
                  <a:avLst>
                    <a:gd name="adj1" fmla="val 19238310"/>
                    <a:gd name="adj2" fmla="val 20410991"/>
                  </a:avLst>
                </a:prstGeom>
                <a:noFill/>
                <a:ln w="9525">
                  <a:gradFill flip="none" rotWithShape="1">
                    <a:gsLst>
                      <a:gs pos="0">
                        <a:schemeClr val="accent1">
                          <a:lumMod val="60000"/>
                          <a:lumOff val="40000"/>
                        </a:schemeClr>
                      </a:gs>
                      <a:gs pos="100000">
                        <a:schemeClr val="accent1">
                          <a:alpha val="55000"/>
                        </a:schemeClr>
                      </a:gs>
                    </a:gsLst>
                    <a:lin ang="0" scaled="1"/>
                    <a:tileRect/>
                  </a:gradFill>
                  <a:prstDash val="dash"/>
                  <a:headEnd type="none"/>
                  <a:tailEnd type="stealt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78" name="PPT世界-8-7"/>
                <p:cNvSpPr/>
                <p:nvPr/>
              </p:nvSpPr>
              <p:spPr>
                <a:xfrm>
                  <a:off x="8094892" y="1849782"/>
                  <a:ext cx="242589" cy="323429"/>
                </a:xfrm>
                <a:custGeom>
                  <a:avLst/>
                  <a:gdLst>
                    <a:gd name="T0" fmla="*/ 648 w 7770"/>
                    <a:gd name="T1" fmla="*/ 0 h 10360"/>
                    <a:gd name="T2" fmla="*/ 7123 w 7770"/>
                    <a:gd name="T3" fmla="*/ 0 h 10360"/>
                    <a:gd name="T4" fmla="*/ 7770 w 7770"/>
                    <a:gd name="T5" fmla="*/ 647 h 10360"/>
                    <a:gd name="T6" fmla="*/ 7770 w 7770"/>
                    <a:gd name="T7" fmla="*/ 9712 h 10360"/>
                    <a:gd name="T8" fmla="*/ 7123 w 7770"/>
                    <a:gd name="T9" fmla="*/ 10360 h 10360"/>
                    <a:gd name="T10" fmla="*/ 648 w 7770"/>
                    <a:gd name="T11" fmla="*/ 10360 h 10360"/>
                    <a:gd name="T12" fmla="*/ 0 w 7770"/>
                    <a:gd name="T13" fmla="*/ 9712 h 10360"/>
                    <a:gd name="T14" fmla="*/ 0 w 7770"/>
                    <a:gd name="T15" fmla="*/ 647 h 10360"/>
                    <a:gd name="T16" fmla="*/ 648 w 7770"/>
                    <a:gd name="T17" fmla="*/ 0 h 10360"/>
                    <a:gd name="T18" fmla="*/ 1295 w 7770"/>
                    <a:gd name="T19" fmla="*/ 1293 h 10360"/>
                    <a:gd name="T20" fmla="*/ 1295 w 7770"/>
                    <a:gd name="T21" fmla="*/ 8416 h 10360"/>
                    <a:gd name="T22" fmla="*/ 6475 w 7770"/>
                    <a:gd name="T23" fmla="*/ 8416 h 10360"/>
                    <a:gd name="T24" fmla="*/ 6475 w 7770"/>
                    <a:gd name="T25" fmla="*/ 1293 h 10360"/>
                    <a:gd name="T26" fmla="*/ 1295 w 7770"/>
                    <a:gd name="T27" fmla="*/ 1293 h 10360"/>
                    <a:gd name="T28" fmla="*/ 3890 w 7770"/>
                    <a:gd name="T29" fmla="*/ 8902 h 10360"/>
                    <a:gd name="T30" fmla="*/ 3405 w 7770"/>
                    <a:gd name="T31" fmla="*/ 9387 h 10360"/>
                    <a:gd name="T32" fmla="*/ 3890 w 7770"/>
                    <a:gd name="T33" fmla="*/ 9872 h 10360"/>
                    <a:gd name="T34" fmla="*/ 4375 w 7770"/>
                    <a:gd name="T35" fmla="*/ 9387 h 10360"/>
                    <a:gd name="T36" fmla="*/ 3890 w 7770"/>
                    <a:gd name="T37" fmla="*/ 8902 h 10360"/>
                    <a:gd name="T38" fmla="*/ 3413 w 7770"/>
                    <a:gd name="T39" fmla="*/ 5486 h 10360"/>
                    <a:gd name="T40" fmla="*/ 5026 w 7770"/>
                    <a:gd name="T41" fmla="*/ 3825 h 10360"/>
                    <a:gd name="T42" fmla="*/ 5683 w 7770"/>
                    <a:gd name="T43" fmla="*/ 3815 h 10360"/>
                    <a:gd name="T44" fmla="*/ 5688 w 7770"/>
                    <a:gd name="T45" fmla="*/ 3820 h 10360"/>
                    <a:gd name="T46" fmla="*/ 5692 w 7770"/>
                    <a:gd name="T47" fmla="*/ 4491 h 10360"/>
                    <a:gd name="T48" fmla="*/ 3769 w 7770"/>
                    <a:gd name="T49" fmla="*/ 6472 h 10360"/>
                    <a:gd name="T50" fmla="*/ 3636 w 7770"/>
                    <a:gd name="T51" fmla="*/ 6567 h 10360"/>
                    <a:gd name="T52" fmla="*/ 3081 w 7770"/>
                    <a:gd name="T53" fmla="*/ 6485 h 10360"/>
                    <a:gd name="T54" fmla="*/ 2081 w 7770"/>
                    <a:gd name="T55" fmla="*/ 5486 h 10360"/>
                    <a:gd name="T56" fmla="*/ 2103 w 7770"/>
                    <a:gd name="T57" fmla="*/ 4820 h 10360"/>
                    <a:gd name="T58" fmla="*/ 2748 w 7770"/>
                    <a:gd name="T59" fmla="*/ 4820 h 10360"/>
                    <a:gd name="T60" fmla="*/ 3413 w 7770"/>
                    <a:gd name="T61" fmla="*/ 5486 h 10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70" h="10360">
                      <a:moveTo>
                        <a:pt x="648" y="0"/>
                      </a:moveTo>
                      <a:lnTo>
                        <a:pt x="7123" y="0"/>
                      </a:lnTo>
                      <a:cubicBezTo>
                        <a:pt x="7480" y="0"/>
                        <a:pt x="7770" y="290"/>
                        <a:pt x="7770" y="647"/>
                      </a:cubicBezTo>
                      <a:lnTo>
                        <a:pt x="7770" y="9712"/>
                      </a:lnTo>
                      <a:cubicBezTo>
                        <a:pt x="7770" y="10070"/>
                        <a:pt x="7480" y="10360"/>
                        <a:pt x="7123" y="10360"/>
                      </a:cubicBezTo>
                      <a:lnTo>
                        <a:pt x="648" y="10360"/>
                      </a:lnTo>
                      <a:cubicBezTo>
                        <a:pt x="290" y="10360"/>
                        <a:pt x="0" y="10070"/>
                        <a:pt x="0" y="9712"/>
                      </a:cubicBezTo>
                      <a:lnTo>
                        <a:pt x="0" y="647"/>
                      </a:lnTo>
                      <a:cubicBezTo>
                        <a:pt x="0" y="288"/>
                        <a:pt x="290" y="0"/>
                        <a:pt x="648" y="0"/>
                      </a:cubicBezTo>
                      <a:close/>
                      <a:moveTo>
                        <a:pt x="1295" y="1293"/>
                      </a:moveTo>
                      <a:lnTo>
                        <a:pt x="1295" y="8416"/>
                      </a:lnTo>
                      <a:lnTo>
                        <a:pt x="6475" y="8416"/>
                      </a:lnTo>
                      <a:lnTo>
                        <a:pt x="6475" y="1293"/>
                      </a:lnTo>
                      <a:lnTo>
                        <a:pt x="1295" y="1293"/>
                      </a:lnTo>
                      <a:close/>
                      <a:moveTo>
                        <a:pt x="3890" y="8902"/>
                      </a:moveTo>
                      <a:cubicBezTo>
                        <a:pt x="3621" y="8902"/>
                        <a:pt x="3405" y="9120"/>
                        <a:pt x="3405" y="9387"/>
                      </a:cubicBezTo>
                      <a:cubicBezTo>
                        <a:pt x="3405" y="9656"/>
                        <a:pt x="3622" y="9872"/>
                        <a:pt x="3890" y="9872"/>
                      </a:cubicBezTo>
                      <a:cubicBezTo>
                        <a:pt x="4157" y="9872"/>
                        <a:pt x="4375" y="9655"/>
                        <a:pt x="4375" y="9387"/>
                      </a:cubicBezTo>
                      <a:cubicBezTo>
                        <a:pt x="4376" y="9120"/>
                        <a:pt x="4159" y="8902"/>
                        <a:pt x="3890" y="8902"/>
                      </a:cubicBezTo>
                      <a:close/>
                      <a:moveTo>
                        <a:pt x="3413" y="5486"/>
                      </a:moveTo>
                      <a:lnTo>
                        <a:pt x="5026" y="3825"/>
                      </a:lnTo>
                      <a:cubicBezTo>
                        <a:pt x="5205" y="3641"/>
                        <a:pt x="5499" y="3636"/>
                        <a:pt x="5683" y="3815"/>
                      </a:cubicBezTo>
                      <a:lnTo>
                        <a:pt x="5688" y="3820"/>
                      </a:lnTo>
                      <a:cubicBezTo>
                        <a:pt x="5872" y="4005"/>
                        <a:pt x="5874" y="4303"/>
                        <a:pt x="5692" y="4491"/>
                      </a:cubicBezTo>
                      <a:lnTo>
                        <a:pt x="3769" y="6472"/>
                      </a:lnTo>
                      <a:cubicBezTo>
                        <a:pt x="3730" y="6511"/>
                        <a:pt x="3685" y="6543"/>
                        <a:pt x="3636" y="6567"/>
                      </a:cubicBezTo>
                      <a:cubicBezTo>
                        <a:pt x="3453" y="6665"/>
                        <a:pt x="3228" y="6631"/>
                        <a:pt x="3081" y="6485"/>
                      </a:cubicBezTo>
                      <a:lnTo>
                        <a:pt x="2081" y="5486"/>
                      </a:lnTo>
                      <a:cubicBezTo>
                        <a:pt x="1904" y="5296"/>
                        <a:pt x="1913" y="4997"/>
                        <a:pt x="2103" y="4820"/>
                      </a:cubicBezTo>
                      <a:cubicBezTo>
                        <a:pt x="2284" y="4650"/>
                        <a:pt x="2566" y="4650"/>
                        <a:pt x="2748" y="4820"/>
                      </a:cubicBezTo>
                      <a:lnTo>
                        <a:pt x="3413" y="548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grpSp>
        <p:grpSp>
          <p:nvGrpSpPr>
            <p:cNvPr id="52" name="组合 51"/>
            <p:cNvGrpSpPr/>
            <p:nvPr/>
          </p:nvGrpSpPr>
          <p:grpSpPr>
            <a:xfrm>
              <a:off x="8310494" y="2912623"/>
              <a:ext cx="3027423" cy="947968"/>
              <a:chOff x="8310494" y="2912623"/>
              <a:chExt cx="3027423" cy="947968"/>
            </a:xfrm>
          </p:grpSpPr>
          <p:grpSp>
            <p:nvGrpSpPr>
              <p:cNvPr id="63" name="组合 62"/>
              <p:cNvGrpSpPr/>
              <p:nvPr/>
            </p:nvGrpSpPr>
            <p:grpSpPr>
              <a:xfrm flipH="1">
                <a:off x="9584993" y="2954222"/>
                <a:ext cx="1752924" cy="849447"/>
                <a:chOff x="1251875" y="1747473"/>
                <a:chExt cx="1752924" cy="849447"/>
              </a:xfrm>
            </p:grpSpPr>
            <p:sp>
              <p:nvSpPr>
                <p:cNvPr id="70" name="PPT世界-8-8"/>
                <p:cNvSpPr/>
                <p:nvPr/>
              </p:nvSpPr>
              <p:spPr>
                <a:xfrm flipH="1">
                  <a:off x="1552170" y="2115442"/>
                  <a:ext cx="1452628" cy="481478"/>
                </a:xfrm>
                <a:prstGeom prst="rect">
                  <a:avLst/>
                </a:prstGeom>
                <a:noFill/>
              </p:spPr>
              <p:txBody>
                <a:bodyPr wrap="square" lIns="0" tIns="0" rIns="0" bIns="0" rtlCol="0">
                  <a:no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100" b="0" i="0" u="none" strike="noStrike" kern="1200" cap="none" spc="0" normalizeH="0" baseline="0" noProof="0" dirty="0">
                      <a:ln>
                        <a:noFill/>
                      </a:ln>
                      <a:solidFill>
                        <a:prstClr val="black">
                          <a:lumMod val="85000"/>
                          <a:lumOff val="15000"/>
                        </a:prstClr>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单击此处键入文本单击单击此处键入文本单击</a:t>
                  </a:r>
                  <a:endParaRPr kumimoji="0" lang="zh-CN" altLang="en-US" sz="11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71" name="PPT世界-8-9"/>
                <p:cNvSpPr/>
                <p:nvPr/>
              </p:nvSpPr>
              <p:spPr>
                <a:xfrm flipH="1">
                  <a:off x="1251875" y="1747473"/>
                  <a:ext cx="1752924" cy="276999"/>
                </a:xfrm>
                <a:prstGeom prst="rect">
                  <a:avLst/>
                </a:prstGeom>
                <a:noFill/>
              </p:spPr>
              <p:txBody>
                <a:bodyPr wrap="square" lIns="0" tIns="0" rIns="0" bIns="0" rtlCol="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chemeClr val="accent3"/>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grpSp>
          <p:grpSp>
            <p:nvGrpSpPr>
              <p:cNvPr id="64" name="组合 63"/>
              <p:cNvGrpSpPr/>
              <p:nvPr/>
            </p:nvGrpSpPr>
            <p:grpSpPr>
              <a:xfrm>
                <a:off x="8310494" y="2912623"/>
                <a:ext cx="947968" cy="947968"/>
                <a:chOff x="8310494" y="2912623"/>
                <a:chExt cx="947968" cy="947968"/>
              </a:xfrm>
            </p:grpSpPr>
            <p:sp>
              <p:nvSpPr>
                <p:cNvPr id="65" name="PPT世界-8-10"/>
                <p:cNvSpPr/>
                <p:nvPr/>
              </p:nvSpPr>
              <p:spPr>
                <a:xfrm flipH="1">
                  <a:off x="8444181" y="3046310"/>
                  <a:ext cx="680594" cy="680594"/>
                </a:xfrm>
                <a:prstGeom prst="ellipse">
                  <a:avLst/>
                </a:prstGeom>
                <a:solidFill>
                  <a:schemeClr val="bg1">
                    <a:alpha val="37000"/>
                  </a:schemeClr>
                </a:solidFill>
                <a:ln w="15875">
                  <a:solidFill>
                    <a:schemeClr val="accent3"/>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66" name="PPT世界-8-11"/>
                <p:cNvSpPr/>
                <p:nvPr/>
              </p:nvSpPr>
              <p:spPr>
                <a:xfrm rot="16200000" flipV="1">
                  <a:off x="8448430" y="3054581"/>
                  <a:ext cx="672097" cy="664052"/>
                </a:xfrm>
                <a:custGeom>
                  <a:avLst/>
                  <a:gdLst>
                    <a:gd name="connsiteX0" fmla="*/ 45719 w 672097"/>
                    <a:gd name="connsiteY0" fmla="*/ 326768 h 664052"/>
                    <a:gd name="connsiteX1" fmla="*/ 0 w 672097"/>
                    <a:gd name="connsiteY1" fmla="*/ 349628 h 664052"/>
                    <a:gd name="connsiteX2" fmla="*/ 0 w 672097"/>
                    <a:gd name="connsiteY2" fmla="*/ 303909 h 664052"/>
                    <a:gd name="connsiteX3" fmla="*/ 363157 w 672097"/>
                    <a:gd name="connsiteY3" fmla="*/ 664052 h 664052"/>
                    <a:gd name="connsiteX4" fmla="*/ 317438 w 672097"/>
                    <a:gd name="connsiteY4" fmla="*/ 664052 h 664052"/>
                    <a:gd name="connsiteX5" fmla="*/ 340298 w 672097"/>
                    <a:gd name="connsiteY5" fmla="*/ 618333 h 664052"/>
                    <a:gd name="connsiteX6" fmla="*/ 363157 w 672097"/>
                    <a:gd name="connsiteY6" fmla="*/ 0 h 664052"/>
                    <a:gd name="connsiteX7" fmla="*/ 340298 w 672097"/>
                    <a:gd name="connsiteY7" fmla="*/ 45719 h 664052"/>
                    <a:gd name="connsiteX8" fmla="*/ 317438 w 672097"/>
                    <a:gd name="connsiteY8" fmla="*/ 0 h 664052"/>
                    <a:gd name="connsiteX9" fmla="*/ 672097 w 672097"/>
                    <a:gd name="connsiteY9" fmla="*/ 303909 h 664052"/>
                    <a:gd name="connsiteX10" fmla="*/ 672097 w 672097"/>
                    <a:gd name="connsiteY10" fmla="*/ 349628 h 664052"/>
                    <a:gd name="connsiteX11" fmla="*/ 626378 w 672097"/>
                    <a:gd name="connsiteY11" fmla="*/ 326768 h 664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72097" h="664052">
                      <a:moveTo>
                        <a:pt x="45719" y="326768"/>
                      </a:moveTo>
                      <a:lnTo>
                        <a:pt x="0" y="349628"/>
                      </a:lnTo>
                      <a:lnTo>
                        <a:pt x="0" y="303909"/>
                      </a:lnTo>
                      <a:close/>
                      <a:moveTo>
                        <a:pt x="363157" y="664052"/>
                      </a:moveTo>
                      <a:lnTo>
                        <a:pt x="317438" y="664052"/>
                      </a:lnTo>
                      <a:lnTo>
                        <a:pt x="340298" y="618333"/>
                      </a:lnTo>
                      <a:close/>
                      <a:moveTo>
                        <a:pt x="363157" y="0"/>
                      </a:moveTo>
                      <a:lnTo>
                        <a:pt x="340298" y="45719"/>
                      </a:lnTo>
                      <a:lnTo>
                        <a:pt x="317438" y="0"/>
                      </a:lnTo>
                      <a:close/>
                      <a:moveTo>
                        <a:pt x="672097" y="303909"/>
                      </a:moveTo>
                      <a:lnTo>
                        <a:pt x="672097" y="349628"/>
                      </a:lnTo>
                      <a:lnTo>
                        <a:pt x="626378" y="326768"/>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67" name="PPT世界-8-12"/>
                <p:cNvSpPr/>
                <p:nvPr/>
              </p:nvSpPr>
              <p:spPr>
                <a:xfrm flipH="1">
                  <a:off x="8310494" y="2912623"/>
                  <a:ext cx="947968" cy="947968"/>
                </a:xfrm>
                <a:prstGeom prst="arc">
                  <a:avLst>
                    <a:gd name="adj1" fmla="val 17282188"/>
                    <a:gd name="adj2" fmla="val 18188022"/>
                  </a:avLst>
                </a:prstGeom>
                <a:noFill/>
                <a:ln w="9525">
                  <a:gradFill flip="none" rotWithShape="1">
                    <a:gsLst>
                      <a:gs pos="0">
                        <a:schemeClr val="accent1">
                          <a:lumMod val="60000"/>
                          <a:lumOff val="40000"/>
                        </a:schemeClr>
                      </a:gs>
                      <a:gs pos="100000">
                        <a:schemeClr val="accent1">
                          <a:alpha val="55000"/>
                        </a:schemeClr>
                      </a:gs>
                    </a:gsLst>
                    <a:lin ang="0" scaled="1"/>
                    <a:tileRect/>
                  </a:gradFill>
                  <a:prstDash val="dash"/>
                  <a:headEnd type="none"/>
                  <a:tailEnd type="stealt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68" name="PPT世界-8-13"/>
                <p:cNvSpPr/>
                <p:nvPr/>
              </p:nvSpPr>
              <p:spPr>
                <a:xfrm flipH="1">
                  <a:off x="8310494" y="2912623"/>
                  <a:ext cx="947968" cy="947968"/>
                </a:xfrm>
                <a:prstGeom prst="arc">
                  <a:avLst>
                    <a:gd name="adj1" fmla="val 15606988"/>
                    <a:gd name="adj2" fmla="val 16475544"/>
                  </a:avLst>
                </a:prstGeom>
                <a:noFill/>
                <a:ln w="9525">
                  <a:gradFill flip="none" rotWithShape="1">
                    <a:gsLst>
                      <a:gs pos="0">
                        <a:schemeClr val="accent1">
                          <a:lumMod val="60000"/>
                          <a:lumOff val="40000"/>
                        </a:schemeClr>
                      </a:gs>
                      <a:gs pos="100000">
                        <a:schemeClr val="accent1">
                          <a:alpha val="55000"/>
                        </a:schemeClr>
                      </a:gs>
                    </a:gsLst>
                    <a:lin ang="0" scaled="1"/>
                    <a:tileRect/>
                  </a:gradFill>
                  <a:prstDash val="dash"/>
                  <a:headEnd type="none"/>
                  <a:tailEnd type="stealt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69" name="PPT世界-8-14"/>
                <p:cNvSpPr/>
                <p:nvPr/>
              </p:nvSpPr>
              <p:spPr>
                <a:xfrm>
                  <a:off x="8605560" y="3239078"/>
                  <a:ext cx="357837" cy="295058"/>
                </a:xfrm>
                <a:custGeom>
                  <a:avLst/>
                  <a:gdLst>
                    <a:gd name="connsiteX0" fmla="*/ 435416 w 609586"/>
                    <a:gd name="connsiteY0" fmla="*/ 80352 h 502648"/>
                    <a:gd name="connsiteX1" fmla="*/ 551577 w 609586"/>
                    <a:gd name="connsiteY1" fmla="*/ 190215 h 502648"/>
                    <a:gd name="connsiteX2" fmla="*/ 551577 w 609586"/>
                    <a:gd name="connsiteY2" fmla="*/ 217693 h 502648"/>
                    <a:gd name="connsiteX3" fmla="*/ 496140 w 609586"/>
                    <a:gd name="connsiteY3" fmla="*/ 310936 h 502648"/>
                    <a:gd name="connsiteX4" fmla="*/ 609586 w 609586"/>
                    <a:gd name="connsiteY4" fmla="*/ 437323 h 502648"/>
                    <a:gd name="connsiteX5" fmla="*/ 580534 w 609586"/>
                    <a:gd name="connsiteY5" fmla="*/ 464753 h 502648"/>
                    <a:gd name="connsiteX6" fmla="*/ 504951 w 609586"/>
                    <a:gd name="connsiteY6" fmla="*/ 464753 h 502648"/>
                    <a:gd name="connsiteX7" fmla="*/ 373787 w 609586"/>
                    <a:gd name="connsiteY7" fmla="*/ 301459 h 502648"/>
                    <a:gd name="connsiteX8" fmla="*/ 426510 w 609586"/>
                    <a:gd name="connsiteY8" fmla="*/ 179500 h 502648"/>
                    <a:gd name="connsiteX9" fmla="*/ 426510 w 609586"/>
                    <a:gd name="connsiteY9" fmla="*/ 143641 h 502648"/>
                    <a:gd name="connsiteX10" fmla="*/ 412126 w 609586"/>
                    <a:gd name="connsiteY10" fmla="*/ 82543 h 502648"/>
                    <a:gd name="connsiteX11" fmla="*/ 435416 w 609586"/>
                    <a:gd name="connsiteY11" fmla="*/ 80352 h 502648"/>
                    <a:gd name="connsiteX12" fmla="*/ 227788 w 609586"/>
                    <a:gd name="connsiteY12" fmla="*/ 0 h 502648"/>
                    <a:gd name="connsiteX13" fmla="*/ 379662 w 609586"/>
                    <a:gd name="connsiteY13" fmla="*/ 143662 h 502648"/>
                    <a:gd name="connsiteX14" fmla="*/ 379662 w 609586"/>
                    <a:gd name="connsiteY14" fmla="*/ 179565 h 502648"/>
                    <a:gd name="connsiteX15" fmla="*/ 307225 w 609586"/>
                    <a:gd name="connsiteY15" fmla="*/ 301465 h 502648"/>
                    <a:gd name="connsiteX16" fmla="*/ 455528 w 609586"/>
                    <a:gd name="connsiteY16" fmla="*/ 466745 h 502648"/>
                    <a:gd name="connsiteX17" fmla="*/ 417524 w 609586"/>
                    <a:gd name="connsiteY17" fmla="*/ 502648 h 502648"/>
                    <a:gd name="connsiteX18" fmla="*/ 38004 w 609586"/>
                    <a:gd name="connsiteY18" fmla="*/ 502648 h 502648"/>
                    <a:gd name="connsiteX19" fmla="*/ 0 w 609586"/>
                    <a:gd name="connsiteY19" fmla="*/ 466745 h 502648"/>
                    <a:gd name="connsiteX20" fmla="*/ 148350 w 609586"/>
                    <a:gd name="connsiteY20" fmla="*/ 301465 h 502648"/>
                    <a:gd name="connsiteX21" fmla="*/ 75913 w 609586"/>
                    <a:gd name="connsiteY21" fmla="*/ 179565 h 502648"/>
                    <a:gd name="connsiteX22" fmla="*/ 75913 w 609586"/>
                    <a:gd name="connsiteY22" fmla="*/ 143662 h 502648"/>
                    <a:gd name="connsiteX23" fmla="*/ 227788 w 609586"/>
                    <a:gd name="connsiteY23" fmla="*/ 0 h 502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9586" h="502648">
                      <a:moveTo>
                        <a:pt x="435416" y="80352"/>
                      </a:moveTo>
                      <a:cubicBezTo>
                        <a:pt x="499521" y="80352"/>
                        <a:pt x="551577" y="129545"/>
                        <a:pt x="551577" y="190215"/>
                      </a:cubicBezTo>
                      <a:lnTo>
                        <a:pt x="551577" y="217693"/>
                      </a:lnTo>
                      <a:cubicBezTo>
                        <a:pt x="551577" y="257219"/>
                        <a:pt x="529288" y="291601"/>
                        <a:pt x="496140" y="310936"/>
                      </a:cubicBezTo>
                      <a:cubicBezTo>
                        <a:pt x="553434" y="331175"/>
                        <a:pt x="609586" y="382416"/>
                        <a:pt x="609586" y="437323"/>
                      </a:cubicBezTo>
                      <a:cubicBezTo>
                        <a:pt x="609586" y="452467"/>
                        <a:pt x="596584" y="464753"/>
                        <a:pt x="580534" y="464753"/>
                      </a:cubicBezTo>
                      <a:lnTo>
                        <a:pt x="504951" y="464753"/>
                      </a:lnTo>
                      <a:cubicBezTo>
                        <a:pt x="503855" y="393607"/>
                        <a:pt x="444465" y="318793"/>
                        <a:pt x="373787" y="301459"/>
                      </a:cubicBezTo>
                      <a:cubicBezTo>
                        <a:pt x="411936" y="270457"/>
                        <a:pt x="426510" y="231217"/>
                        <a:pt x="426510" y="179500"/>
                      </a:cubicBezTo>
                      <a:lnTo>
                        <a:pt x="426510" y="143641"/>
                      </a:lnTo>
                      <a:cubicBezTo>
                        <a:pt x="426510" y="121783"/>
                        <a:pt x="421318" y="101068"/>
                        <a:pt x="412126" y="82543"/>
                      </a:cubicBezTo>
                      <a:cubicBezTo>
                        <a:pt x="419651" y="81114"/>
                        <a:pt x="427415" y="80352"/>
                        <a:pt x="435416" y="80352"/>
                      </a:cubicBezTo>
                      <a:close/>
                      <a:moveTo>
                        <a:pt x="227788" y="0"/>
                      </a:moveTo>
                      <a:cubicBezTo>
                        <a:pt x="311607" y="0"/>
                        <a:pt x="379662" y="64378"/>
                        <a:pt x="379662" y="143662"/>
                      </a:cubicBezTo>
                      <a:lnTo>
                        <a:pt x="379662" y="179565"/>
                      </a:lnTo>
                      <a:cubicBezTo>
                        <a:pt x="379662" y="231230"/>
                        <a:pt x="350516" y="276180"/>
                        <a:pt x="307225" y="301465"/>
                      </a:cubicBezTo>
                      <a:cubicBezTo>
                        <a:pt x="382186" y="327940"/>
                        <a:pt x="455528" y="394986"/>
                        <a:pt x="455528" y="466745"/>
                      </a:cubicBezTo>
                      <a:cubicBezTo>
                        <a:pt x="455528" y="486554"/>
                        <a:pt x="438574" y="502648"/>
                        <a:pt x="417524" y="502648"/>
                      </a:cubicBezTo>
                      <a:lnTo>
                        <a:pt x="38004" y="502648"/>
                      </a:lnTo>
                      <a:cubicBezTo>
                        <a:pt x="16954" y="502648"/>
                        <a:pt x="0" y="486554"/>
                        <a:pt x="0" y="466745"/>
                      </a:cubicBezTo>
                      <a:cubicBezTo>
                        <a:pt x="0" y="394986"/>
                        <a:pt x="73389" y="327940"/>
                        <a:pt x="148350" y="301465"/>
                      </a:cubicBezTo>
                      <a:cubicBezTo>
                        <a:pt x="105012" y="276180"/>
                        <a:pt x="75913" y="231230"/>
                        <a:pt x="75913" y="179565"/>
                      </a:cubicBezTo>
                      <a:lnTo>
                        <a:pt x="75913" y="143662"/>
                      </a:lnTo>
                      <a:cubicBezTo>
                        <a:pt x="75913" y="64378"/>
                        <a:pt x="143969" y="0"/>
                        <a:pt x="227788"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grpSp>
        <p:grpSp>
          <p:nvGrpSpPr>
            <p:cNvPr id="53" name="组合 52"/>
            <p:cNvGrpSpPr/>
            <p:nvPr/>
          </p:nvGrpSpPr>
          <p:grpSpPr>
            <a:xfrm>
              <a:off x="8121240" y="4277295"/>
              <a:ext cx="2971147" cy="968844"/>
              <a:chOff x="8121240" y="4277295"/>
              <a:chExt cx="2971147" cy="968844"/>
            </a:xfrm>
          </p:grpSpPr>
          <p:grpSp>
            <p:nvGrpSpPr>
              <p:cNvPr id="54" name="组合 53"/>
              <p:cNvGrpSpPr/>
              <p:nvPr/>
            </p:nvGrpSpPr>
            <p:grpSpPr>
              <a:xfrm flipH="1">
                <a:off x="9339463" y="4319318"/>
                <a:ext cx="1752924" cy="849447"/>
                <a:chOff x="1251875" y="1747473"/>
                <a:chExt cx="1752924" cy="849447"/>
              </a:xfrm>
            </p:grpSpPr>
            <p:sp>
              <p:nvSpPr>
                <p:cNvPr id="61" name="PPT世界-8-15"/>
                <p:cNvSpPr/>
                <p:nvPr/>
              </p:nvSpPr>
              <p:spPr>
                <a:xfrm flipH="1">
                  <a:off x="1583654" y="2115442"/>
                  <a:ext cx="1421144" cy="481478"/>
                </a:xfrm>
                <a:prstGeom prst="rect">
                  <a:avLst/>
                </a:prstGeom>
                <a:noFill/>
              </p:spPr>
              <p:txBody>
                <a:bodyPr wrap="square" lIns="0" tIns="0" rIns="0" bIns="0" rtlCol="0">
                  <a:no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100" b="0" i="0" u="none" strike="noStrike" kern="1200" cap="none" spc="0" normalizeH="0" baseline="0" noProof="0" dirty="0">
                      <a:ln>
                        <a:noFill/>
                      </a:ln>
                      <a:solidFill>
                        <a:prstClr val="black">
                          <a:lumMod val="85000"/>
                          <a:lumOff val="15000"/>
                        </a:prstClr>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单击此处键入文本单击单击此处键入文本单击</a:t>
                  </a:r>
                  <a:endParaRPr kumimoji="0" lang="zh-CN" altLang="en-US" sz="11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62" name="PPT世界-8-16"/>
                <p:cNvSpPr/>
                <p:nvPr/>
              </p:nvSpPr>
              <p:spPr>
                <a:xfrm flipH="1">
                  <a:off x="1251875" y="1747473"/>
                  <a:ext cx="1752924" cy="276999"/>
                </a:xfrm>
                <a:prstGeom prst="rect">
                  <a:avLst/>
                </a:prstGeom>
                <a:noFill/>
              </p:spPr>
              <p:txBody>
                <a:bodyPr wrap="square" lIns="0" tIns="0" rIns="0" bIns="0" rtlCol="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chemeClr val="accent1"/>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grpSp>
          <p:grpSp>
            <p:nvGrpSpPr>
              <p:cNvPr id="55" name="组合 54"/>
              <p:cNvGrpSpPr/>
              <p:nvPr/>
            </p:nvGrpSpPr>
            <p:grpSpPr>
              <a:xfrm>
                <a:off x="8121240" y="4277295"/>
                <a:ext cx="968844" cy="968844"/>
                <a:chOff x="8121240" y="4277295"/>
                <a:chExt cx="968844" cy="968844"/>
              </a:xfrm>
            </p:grpSpPr>
            <p:sp>
              <p:nvSpPr>
                <p:cNvPr id="56" name="PPT世界-8-17"/>
                <p:cNvSpPr/>
                <p:nvPr/>
              </p:nvSpPr>
              <p:spPr>
                <a:xfrm flipH="1">
                  <a:off x="8265365" y="4421420"/>
                  <a:ext cx="680594" cy="680594"/>
                </a:xfrm>
                <a:prstGeom prst="ellipse">
                  <a:avLst/>
                </a:prstGeom>
                <a:solidFill>
                  <a:schemeClr val="bg1">
                    <a:alpha val="37000"/>
                  </a:schemeClr>
                </a:solidFill>
                <a:ln w="15875">
                  <a:gradFill flip="none" rotWithShape="1">
                    <a:gsLst>
                      <a:gs pos="0">
                        <a:schemeClr val="accent1">
                          <a:lumMod val="60000"/>
                          <a:lumOff val="40000"/>
                        </a:schemeClr>
                      </a:gs>
                      <a:gs pos="100000">
                        <a:schemeClr val="accent1"/>
                      </a:gs>
                    </a:gsLst>
                    <a:lin ang="0" scaled="1"/>
                    <a:tileRect/>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57" name="PPT世界-8-18"/>
                <p:cNvSpPr/>
                <p:nvPr/>
              </p:nvSpPr>
              <p:spPr>
                <a:xfrm rot="16200000" flipV="1">
                  <a:off x="8269614" y="4429691"/>
                  <a:ext cx="672097" cy="664052"/>
                </a:xfrm>
                <a:custGeom>
                  <a:avLst/>
                  <a:gdLst>
                    <a:gd name="connsiteX0" fmla="*/ 45719 w 672097"/>
                    <a:gd name="connsiteY0" fmla="*/ 326768 h 664052"/>
                    <a:gd name="connsiteX1" fmla="*/ 0 w 672097"/>
                    <a:gd name="connsiteY1" fmla="*/ 349628 h 664052"/>
                    <a:gd name="connsiteX2" fmla="*/ 0 w 672097"/>
                    <a:gd name="connsiteY2" fmla="*/ 303909 h 664052"/>
                    <a:gd name="connsiteX3" fmla="*/ 363157 w 672097"/>
                    <a:gd name="connsiteY3" fmla="*/ 664052 h 664052"/>
                    <a:gd name="connsiteX4" fmla="*/ 317438 w 672097"/>
                    <a:gd name="connsiteY4" fmla="*/ 664052 h 664052"/>
                    <a:gd name="connsiteX5" fmla="*/ 340298 w 672097"/>
                    <a:gd name="connsiteY5" fmla="*/ 618333 h 664052"/>
                    <a:gd name="connsiteX6" fmla="*/ 363157 w 672097"/>
                    <a:gd name="connsiteY6" fmla="*/ 0 h 664052"/>
                    <a:gd name="connsiteX7" fmla="*/ 340298 w 672097"/>
                    <a:gd name="connsiteY7" fmla="*/ 45719 h 664052"/>
                    <a:gd name="connsiteX8" fmla="*/ 317438 w 672097"/>
                    <a:gd name="connsiteY8" fmla="*/ 0 h 664052"/>
                    <a:gd name="connsiteX9" fmla="*/ 672097 w 672097"/>
                    <a:gd name="connsiteY9" fmla="*/ 303909 h 664052"/>
                    <a:gd name="connsiteX10" fmla="*/ 672097 w 672097"/>
                    <a:gd name="connsiteY10" fmla="*/ 349628 h 664052"/>
                    <a:gd name="connsiteX11" fmla="*/ 626378 w 672097"/>
                    <a:gd name="connsiteY11" fmla="*/ 326768 h 664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72097" h="664052">
                      <a:moveTo>
                        <a:pt x="45719" y="326768"/>
                      </a:moveTo>
                      <a:lnTo>
                        <a:pt x="0" y="349628"/>
                      </a:lnTo>
                      <a:lnTo>
                        <a:pt x="0" y="303909"/>
                      </a:lnTo>
                      <a:close/>
                      <a:moveTo>
                        <a:pt x="363157" y="664052"/>
                      </a:moveTo>
                      <a:lnTo>
                        <a:pt x="317438" y="664052"/>
                      </a:lnTo>
                      <a:lnTo>
                        <a:pt x="340298" y="618333"/>
                      </a:lnTo>
                      <a:close/>
                      <a:moveTo>
                        <a:pt x="363157" y="0"/>
                      </a:moveTo>
                      <a:lnTo>
                        <a:pt x="340298" y="45719"/>
                      </a:lnTo>
                      <a:lnTo>
                        <a:pt x="317438" y="0"/>
                      </a:lnTo>
                      <a:close/>
                      <a:moveTo>
                        <a:pt x="672097" y="303909"/>
                      </a:moveTo>
                      <a:lnTo>
                        <a:pt x="672097" y="349628"/>
                      </a:lnTo>
                      <a:lnTo>
                        <a:pt x="626378" y="326768"/>
                      </a:lnTo>
                      <a:close/>
                    </a:path>
                  </a:pathLst>
                </a:custGeom>
                <a:gradFill flip="none" rotWithShape="1">
                  <a:gsLst>
                    <a:gs pos="0">
                      <a:schemeClr val="accent1">
                        <a:lumMod val="60000"/>
                        <a:lumOff val="40000"/>
                      </a:schemeClr>
                    </a:gs>
                    <a:gs pos="100000">
                      <a:schemeClr val="accent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58" name="PPT世界-8-19"/>
                <p:cNvSpPr/>
                <p:nvPr/>
              </p:nvSpPr>
              <p:spPr>
                <a:xfrm flipH="1">
                  <a:off x="8121240" y="4277295"/>
                  <a:ext cx="968844" cy="968844"/>
                </a:xfrm>
                <a:prstGeom prst="arc">
                  <a:avLst>
                    <a:gd name="adj1" fmla="val 15371453"/>
                    <a:gd name="adj2" fmla="val 16248935"/>
                  </a:avLst>
                </a:prstGeom>
                <a:noFill/>
                <a:ln w="9525">
                  <a:gradFill flip="none" rotWithShape="1">
                    <a:gsLst>
                      <a:gs pos="0">
                        <a:schemeClr val="accent1">
                          <a:lumMod val="60000"/>
                          <a:lumOff val="40000"/>
                        </a:schemeClr>
                      </a:gs>
                      <a:gs pos="100000">
                        <a:schemeClr val="accent1">
                          <a:alpha val="55000"/>
                        </a:schemeClr>
                      </a:gs>
                    </a:gsLst>
                    <a:lin ang="0" scaled="1"/>
                    <a:tileRect/>
                  </a:gradFill>
                  <a:prstDash val="dash"/>
                  <a:headEnd type="none"/>
                  <a:tailEnd type="stealt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59" name="PPT世界-8-20"/>
                <p:cNvSpPr/>
                <p:nvPr/>
              </p:nvSpPr>
              <p:spPr>
                <a:xfrm flipH="1">
                  <a:off x="8121240" y="4277295"/>
                  <a:ext cx="968844" cy="968844"/>
                </a:xfrm>
                <a:prstGeom prst="arc">
                  <a:avLst>
                    <a:gd name="adj1" fmla="val 13588349"/>
                    <a:gd name="adj2" fmla="val 14239294"/>
                  </a:avLst>
                </a:prstGeom>
                <a:noFill/>
                <a:ln w="9525">
                  <a:gradFill flip="none" rotWithShape="1">
                    <a:gsLst>
                      <a:gs pos="0">
                        <a:schemeClr val="accent1">
                          <a:lumMod val="60000"/>
                          <a:lumOff val="40000"/>
                        </a:schemeClr>
                      </a:gs>
                      <a:gs pos="100000">
                        <a:schemeClr val="accent1">
                          <a:alpha val="55000"/>
                        </a:schemeClr>
                      </a:gs>
                    </a:gsLst>
                    <a:lin ang="0" scaled="1"/>
                    <a:tileRect/>
                  </a:gradFill>
                  <a:prstDash val="dash"/>
                  <a:headEnd type="none"/>
                  <a:tailEnd type="stealt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60" name="PPT世界-8-21"/>
                <p:cNvSpPr/>
                <p:nvPr/>
              </p:nvSpPr>
              <p:spPr>
                <a:xfrm>
                  <a:off x="8478203" y="4600003"/>
                  <a:ext cx="254919" cy="323429"/>
                </a:xfrm>
                <a:custGeom>
                  <a:avLst/>
                  <a:gdLst>
                    <a:gd name="T0" fmla="*/ 3166 w 6332"/>
                    <a:gd name="T1" fmla="*/ 0 h 8034"/>
                    <a:gd name="T2" fmla="*/ 0 w 6332"/>
                    <a:gd name="T3" fmla="*/ 3166 h 8034"/>
                    <a:gd name="T4" fmla="*/ 2481 w 6332"/>
                    <a:gd name="T5" fmla="*/ 7590 h 8034"/>
                    <a:gd name="T6" fmla="*/ 3853 w 6332"/>
                    <a:gd name="T7" fmla="*/ 7588 h 8034"/>
                    <a:gd name="T8" fmla="*/ 6332 w 6332"/>
                    <a:gd name="T9" fmla="*/ 3166 h 8034"/>
                    <a:gd name="T10" fmla="*/ 3166 w 6332"/>
                    <a:gd name="T11" fmla="*/ 0 h 8034"/>
                    <a:gd name="T12" fmla="*/ 3166 w 6332"/>
                    <a:gd name="T13" fmla="*/ 0 h 8034"/>
                    <a:gd name="T14" fmla="*/ 3166 w 6332"/>
                    <a:gd name="T15" fmla="*/ 0 h 8034"/>
                    <a:gd name="T16" fmla="*/ 3166 w 6332"/>
                    <a:gd name="T17" fmla="*/ 0 h 8034"/>
                    <a:gd name="T18" fmla="*/ 3166 w 6332"/>
                    <a:gd name="T19" fmla="*/ 4529 h 8034"/>
                    <a:gd name="T20" fmla="*/ 1702 w 6332"/>
                    <a:gd name="T21" fmla="*/ 3065 h 8034"/>
                    <a:gd name="T22" fmla="*/ 3166 w 6332"/>
                    <a:gd name="T23" fmla="*/ 1600 h 8034"/>
                    <a:gd name="T24" fmla="*/ 4630 w 6332"/>
                    <a:gd name="T25" fmla="*/ 3065 h 8034"/>
                    <a:gd name="T26" fmla="*/ 3166 w 6332"/>
                    <a:gd name="T27" fmla="*/ 4529 h 8034"/>
                    <a:gd name="T28" fmla="*/ 3166 w 6332"/>
                    <a:gd name="T29" fmla="*/ 4529 h 8034"/>
                    <a:gd name="T30" fmla="*/ 3166 w 6332"/>
                    <a:gd name="T31" fmla="*/ 4529 h 8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32" h="8034">
                      <a:moveTo>
                        <a:pt x="3166" y="0"/>
                      </a:moveTo>
                      <a:cubicBezTo>
                        <a:pt x="1418" y="0"/>
                        <a:pt x="0" y="1418"/>
                        <a:pt x="0" y="3166"/>
                      </a:cubicBezTo>
                      <a:cubicBezTo>
                        <a:pt x="0" y="4914"/>
                        <a:pt x="2481" y="7590"/>
                        <a:pt x="2481" y="7590"/>
                      </a:cubicBezTo>
                      <a:cubicBezTo>
                        <a:pt x="2859" y="8031"/>
                        <a:pt x="3478" y="8034"/>
                        <a:pt x="3853" y="7588"/>
                      </a:cubicBezTo>
                      <a:cubicBezTo>
                        <a:pt x="3853" y="7588"/>
                        <a:pt x="6332" y="4914"/>
                        <a:pt x="6332" y="3166"/>
                      </a:cubicBezTo>
                      <a:cubicBezTo>
                        <a:pt x="6332" y="1418"/>
                        <a:pt x="4914" y="0"/>
                        <a:pt x="3166" y="0"/>
                      </a:cubicBezTo>
                      <a:lnTo>
                        <a:pt x="3166" y="0"/>
                      </a:lnTo>
                      <a:lnTo>
                        <a:pt x="3166" y="0"/>
                      </a:lnTo>
                      <a:lnTo>
                        <a:pt x="3166" y="0"/>
                      </a:lnTo>
                      <a:close/>
                      <a:moveTo>
                        <a:pt x="3166" y="4529"/>
                      </a:moveTo>
                      <a:cubicBezTo>
                        <a:pt x="2357" y="4529"/>
                        <a:pt x="1702" y="3874"/>
                        <a:pt x="1702" y="3065"/>
                      </a:cubicBezTo>
                      <a:cubicBezTo>
                        <a:pt x="1702" y="2256"/>
                        <a:pt x="2357" y="1600"/>
                        <a:pt x="3166" y="1600"/>
                      </a:cubicBezTo>
                      <a:cubicBezTo>
                        <a:pt x="3975" y="1600"/>
                        <a:pt x="4630" y="2256"/>
                        <a:pt x="4630" y="3065"/>
                      </a:cubicBezTo>
                      <a:cubicBezTo>
                        <a:pt x="4630" y="3874"/>
                        <a:pt x="3975" y="4529"/>
                        <a:pt x="3166" y="4529"/>
                      </a:cubicBezTo>
                      <a:lnTo>
                        <a:pt x="3166" y="4529"/>
                      </a:lnTo>
                      <a:close/>
                      <a:moveTo>
                        <a:pt x="3166" y="4529"/>
                      </a:move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grpSp>
      </p:grpSp>
      <p:grpSp>
        <p:nvGrpSpPr>
          <p:cNvPr id="81" name="PPT世界-9"/>
          <p:cNvGrpSpPr/>
          <p:nvPr/>
        </p:nvGrpSpPr>
        <p:grpSpPr>
          <a:xfrm>
            <a:off x="1032732" y="1814014"/>
            <a:ext cx="2622847" cy="4189880"/>
            <a:chOff x="1032732" y="1814014"/>
            <a:chExt cx="2622847" cy="4189880"/>
          </a:xfrm>
        </p:grpSpPr>
        <p:grpSp>
          <p:nvGrpSpPr>
            <p:cNvPr id="82" name="组合 81"/>
            <p:cNvGrpSpPr/>
            <p:nvPr/>
          </p:nvGrpSpPr>
          <p:grpSpPr>
            <a:xfrm>
              <a:off x="1032732" y="1814014"/>
              <a:ext cx="2622847" cy="4189880"/>
              <a:chOff x="1032732" y="1814014"/>
              <a:chExt cx="2622847" cy="4189880"/>
            </a:xfrm>
          </p:grpSpPr>
          <p:grpSp>
            <p:nvGrpSpPr>
              <p:cNvPr id="84" name="组合 83"/>
              <p:cNvGrpSpPr/>
              <p:nvPr/>
            </p:nvGrpSpPr>
            <p:grpSpPr>
              <a:xfrm>
                <a:off x="1410748" y="4392148"/>
                <a:ext cx="2244831" cy="1611746"/>
                <a:chOff x="1410748" y="4392148"/>
                <a:chExt cx="2244831" cy="1611746"/>
              </a:xfrm>
            </p:grpSpPr>
            <p:cxnSp>
              <p:nvCxnSpPr>
                <p:cNvPr id="93" name="PPT世界-9-1"/>
                <p:cNvCxnSpPr>
                  <a:stCxn id="28" idx="6"/>
                  <a:endCxn id="95" idx="2"/>
                </p:cNvCxnSpPr>
                <p:nvPr/>
              </p:nvCxnSpPr>
              <p:spPr>
                <a:xfrm>
                  <a:off x="2321511" y="4392148"/>
                  <a:ext cx="211653" cy="657307"/>
                </a:xfrm>
                <a:prstGeom prst="line">
                  <a:avLst/>
                </a:prstGeom>
                <a:ln w="12700">
                  <a:solidFill>
                    <a:schemeClr val="accent3"/>
                  </a:solidFill>
                  <a:headEnd type="oval" w="sm" len="sm"/>
                  <a:tailEnd type="oval"/>
                </a:ln>
              </p:spPr>
              <p:style>
                <a:lnRef idx="1">
                  <a:schemeClr val="accent1"/>
                </a:lnRef>
                <a:fillRef idx="0">
                  <a:schemeClr val="accent1"/>
                </a:fillRef>
                <a:effectRef idx="0">
                  <a:schemeClr val="accent1"/>
                </a:effectRef>
                <a:fontRef idx="minor">
                  <a:schemeClr val="tx1"/>
                </a:fontRef>
              </p:style>
            </p:cxnSp>
            <p:grpSp>
              <p:nvGrpSpPr>
                <p:cNvPr id="94" name="组合 93"/>
                <p:cNvGrpSpPr/>
                <p:nvPr/>
              </p:nvGrpSpPr>
              <p:grpSpPr>
                <a:xfrm flipH="1">
                  <a:off x="1410748" y="4984676"/>
                  <a:ext cx="2244831" cy="1019218"/>
                  <a:chOff x="8451124" y="4984676"/>
                  <a:chExt cx="2244831" cy="1019218"/>
                </a:xfrm>
              </p:grpSpPr>
              <p:sp>
                <p:nvSpPr>
                  <p:cNvPr id="95" name="PPT世界-9-2"/>
                  <p:cNvSpPr/>
                  <p:nvPr/>
                </p:nvSpPr>
                <p:spPr>
                  <a:xfrm rot="5400000" flipH="1">
                    <a:off x="9550680" y="3949899"/>
                    <a:ext cx="45719" cy="2244831"/>
                  </a:xfrm>
                  <a:prstGeom prst="rightBracket">
                    <a:avLst>
                      <a:gd name="adj" fmla="val 90416"/>
                    </a:avLst>
                  </a:prstGeom>
                  <a:ln w="15875">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96" name="PPT世界-9-3"/>
                  <p:cNvSpPr/>
                  <p:nvPr/>
                </p:nvSpPr>
                <p:spPr>
                  <a:xfrm>
                    <a:off x="8516011" y="5152094"/>
                    <a:ext cx="2115057" cy="735394"/>
                  </a:xfrm>
                  <a:prstGeom prst="rect">
                    <a:avLst/>
                  </a:prstGeom>
                </p:spPr>
                <p:txBody>
                  <a:bodyPr wrap="square" lIns="0" tIns="0" rIns="0" bIns="0">
                    <a:no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100" b="0" i="0" u="none" strike="noStrike" kern="1200" cap="none" spc="0" normalizeH="0" baseline="0" noProof="0" dirty="0">
                        <a:ln>
                          <a:noFill/>
                        </a:ln>
                        <a:solidFill>
                          <a:prstClr val="black">
                            <a:lumMod val="85000"/>
                            <a:lumOff val="15000"/>
                          </a:prstClr>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单击此处键入文本单击单击此处键入文本单击单击此处键入文本单击单击此处键入文本单击</a:t>
                    </a:r>
                    <a:endParaRPr kumimoji="0" lang="zh-CN" altLang="en-US" sz="11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97" name="PPT世界-9-4"/>
                  <p:cNvSpPr/>
                  <p:nvPr/>
                </p:nvSpPr>
                <p:spPr>
                  <a:xfrm rot="5400000" flipV="1">
                    <a:off x="9550680" y="4858619"/>
                    <a:ext cx="45719" cy="2244831"/>
                  </a:xfrm>
                  <a:prstGeom prst="rightBracket">
                    <a:avLst>
                      <a:gd name="adj" fmla="val 90416"/>
                    </a:avLst>
                  </a:prstGeom>
                  <a:ln w="15875">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98" name="PPT世界-9-5"/>
                  <p:cNvSpPr/>
                  <p:nvPr/>
                </p:nvSpPr>
                <p:spPr>
                  <a:xfrm>
                    <a:off x="9504952" y="4984676"/>
                    <a:ext cx="134396" cy="134396"/>
                  </a:xfrm>
                  <a:prstGeom prst="ellipse">
                    <a:avLst/>
                  </a:prstGeom>
                  <a:solidFill>
                    <a:schemeClr val="accent3"/>
                  </a:solidFill>
                  <a:ln w="9525">
                    <a:no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grpSp>
          <p:sp>
            <p:nvSpPr>
              <p:cNvPr id="85" name="PPT世界-9-6"/>
              <p:cNvSpPr/>
              <p:nvPr/>
            </p:nvSpPr>
            <p:spPr>
              <a:xfrm flipH="1">
                <a:off x="1229153" y="2010435"/>
                <a:ext cx="2184716" cy="2184716"/>
              </a:xfrm>
              <a:prstGeom prst="ellipse">
                <a:avLst/>
              </a:prstGeom>
              <a:solidFill>
                <a:schemeClr val="accent3"/>
              </a:solidFill>
              <a:ln>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alpha val="0"/>
                    </a:prstClr>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86" name="PPT世界-9-7"/>
              <p:cNvSpPr txBox="1"/>
              <p:nvPr/>
            </p:nvSpPr>
            <p:spPr>
              <a:xfrm flipH="1">
                <a:off x="1733741" y="2835114"/>
                <a:ext cx="1175540" cy="215443"/>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TITLE TEXT</a:t>
                </a:r>
                <a:endParaRPr kumimoji="0" lang="zh-CN" altLang="en-US" sz="1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87" name="PPT世界-9-8"/>
              <p:cNvSpPr txBox="1"/>
              <p:nvPr/>
            </p:nvSpPr>
            <p:spPr>
              <a:xfrm flipH="1">
                <a:off x="1372028" y="3145210"/>
                <a:ext cx="1898966" cy="246222"/>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cxnSp>
            <p:nvCxnSpPr>
              <p:cNvPr id="88" name="PPT世界-9-9"/>
              <p:cNvCxnSpPr/>
              <p:nvPr/>
            </p:nvCxnSpPr>
            <p:spPr>
              <a:xfrm flipH="1">
                <a:off x="2149590" y="3463134"/>
                <a:ext cx="343843" cy="0"/>
              </a:xfrm>
              <a:prstGeom prst="line">
                <a:avLst/>
              </a:prstGeom>
              <a:ln w="25400" cap="rnd">
                <a:solidFill>
                  <a:schemeClr val="bg1">
                    <a:alpha val="68000"/>
                  </a:schemeClr>
                </a:solidFill>
              </a:ln>
            </p:spPr>
            <p:style>
              <a:lnRef idx="1">
                <a:schemeClr val="accent1"/>
              </a:lnRef>
              <a:fillRef idx="0">
                <a:schemeClr val="accent1"/>
              </a:fillRef>
              <a:effectRef idx="0">
                <a:schemeClr val="accent1"/>
              </a:effectRef>
              <a:fontRef idx="minor">
                <a:schemeClr val="tx1"/>
              </a:fontRef>
            </p:style>
          </p:cxnSp>
          <p:sp>
            <p:nvSpPr>
              <p:cNvPr id="89" name="PPT世界-9-10"/>
              <p:cNvSpPr/>
              <p:nvPr/>
            </p:nvSpPr>
            <p:spPr>
              <a:xfrm flipH="1">
                <a:off x="1501041" y="3566369"/>
                <a:ext cx="1640940" cy="374718"/>
              </a:xfrm>
              <a:prstGeom prst="rect">
                <a:avLst/>
              </a:prstGeom>
            </p:spPr>
            <p:txBody>
              <a:bodyPr wrap="square" lIns="0" tIns="0" rIns="0" bIns="0">
                <a:noAutofit/>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105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en-US" altLang="zh-CN" sz="105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105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单击此处键入文本单击</a:t>
                </a:r>
              </a:p>
            </p:txBody>
          </p:sp>
          <p:sp>
            <p:nvSpPr>
              <p:cNvPr id="90" name="PPT世界-9-11"/>
              <p:cNvSpPr/>
              <p:nvPr/>
            </p:nvSpPr>
            <p:spPr>
              <a:xfrm flipH="1">
                <a:off x="1032732" y="1814014"/>
                <a:ext cx="2577558" cy="2577558"/>
              </a:xfrm>
              <a:prstGeom prst="arc">
                <a:avLst>
                  <a:gd name="adj1" fmla="val 12593088"/>
                  <a:gd name="adj2" fmla="val 12957906"/>
                </a:avLst>
              </a:prstGeom>
              <a:noFill/>
              <a:ln w="9525">
                <a:gradFill flip="none" rotWithShape="1">
                  <a:gsLst>
                    <a:gs pos="0">
                      <a:schemeClr val="accent1">
                        <a:lumMod val="60000"/>
                        <a:lumOff val="40000"/>
                      </a:schemeClr>
                    </a:gs>
                    <a:gs pos="100000">
                      <a:schemeClr val="accent1">
                        <a:alpha val="55000"/>
                      </a:schemeClr>
                    </a:gs>
                  </a:gsLst>
                  <a:lin ang="0" scaled="1"/>
                  <a:tileRect/>
                </a:gradFill>
                <a:prstDash val="dash"/>
                <a:headEnd type="none"/>
                <a:tailEnd type="stealt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91" name="PPT世界-9-12"/>
              <p:cNvSpPr/>
              <p:nvPr/>
            </p:nvSpPr>
            <p:spPr>
              <a:xfrm flipH="1">
                <a:off x="1032732" y="1814014"/>
                <a:ext cx="2577558" cy="2577558"/>
              </a:xfrm>
              <a:prstGeom prst="arc">
                <a:avLst>
                  <a:gd name="adj1" fmla="val 13794521"/>
                  <a:gd name="adj2" fmla="val 14147441"/>
                </a:avLst>
              </a:prstGeom>
              <a:noFill/>
              <a:ln w="9525">
                <a:gradFill flip="none" rotWithShape="1">
                  <a:gsLst>
                    <a:gs pos="0">
                      <a:schemeClr val="accent1">
                        <a:lumMod val="60000"/>
                        <a:lumOff val="40000"/>
                      </a:schemeClr>
                    </a:gs>
                    <a:gs pos="100000">
                      <a:schemeClr val="accent1">
                        <a:alpha val="55000"/>
                      </a:schemeClr>
                    </a:gs>
                  </a:gsLst>
                  <a:lin ang="0" scaled="1"/>
                  <a:tileRect/>
                </a:gradFill>
                <a:prstDash val="dash"/>
                <a:headEnd type="none"/>
                <a:tailEnd type="stealt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92" name="PPT世界-9-13"/>
              <p:cNvSpPr/>
              <p:nvPr/>
            </p:nvSpPr>
            <p:spPr>
              <a:xfrm flipH="1">
                <a:off x="1032732" y="1814014"/>
                <a:ext cx="2577558" cy="2577558"/>
              </a:xfrm>
              <a:prstGeom prst="arc">
                <a:avLst>
                  <a:gd name="adj1" fmla="val 7558546"/>
                  <a:gd name="adj2" fmla="val 7867219"/>
                </a:avLst>
              </a:prstGeom>
              <a:noFill/>
              <a:ln w="9525">
                <a:gradFill flip="none" rotWithShape="1">
                  <a:gsLst>
                    <a:gs pos="0">
                      <a:schemeClr val="accent1">
                        <a:lumMod val="60000"/>
                        <a:lumOff val="40000"/>
                      </a:schemeClr>
                    </a:gs>
                    <a:gs pos="100000">
                      <a:schemeClr val="accent1">
                        <a:alpha val="55000"/>
                      </a:schemeClr>
                    </a:gs>
                  </a:gsLst>
                  <a:lin ang="0" scaled="1"/>
                  <a:tileRect/>
                </a:gradFill>
                <a:prstDash val="dash"/>
                <a:headEnd type="none"/>
                <a:tailEnd type="stealt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sp>
          <p:nvSpPr>
            <p:cNvPr id="83" name="PPT世界-9-14"/>
            <p:cNvSpPr/>
            <p:nvPr/>
          </p:nvSpPr>
          <p:spPr>
            <a:xfrm>
              <a:off x="2172234" y="2227071"/>
              <a:ext cx="343843" cy="436252"/>
            </a:xfrm>
            <a:custGeom>
              <a:avLst/>
              <a:gdLst>
                <a:gd name="T0" fmla="*/ 3166 w 6332"/>
                <a:gd name="T1" fmla="*/ 0 h 8034"/>
                <a:gd name="T2" fmla="*/ 0 w 6332"/>
                <a:gd name="T3" fmla="*/ 3166 h 8034"/>
                <a:gd name="T4" fmla="*/ 2481 w 6332"/>
                <a:gd name="T5" fmla="*/ 7590 h 8034"/>
                <a:gd name="T6" fmla="*/ 3853 w 6332"/>
                <a:gd name="T7" fmla="*/ 7588 h 8034"/>
                <a:gd name="T8" fmla="*/ 6332 w 6332"/>
                <a:gd name="T9" fmla="*/ 3166 h 8034"/>
                <a:gd name="T10" fmla="*/ 3166 w 6332"/>
                <a:gd name="T11" fmla="*/ 0 h 8034"/>
                <a:gd name="T12" fmla="*/ 3166 w 6332"/>
                <a:gd name="T13" fmla="*/ 0 h 8034"/>
                <a:gd name="T14" fmla="*/ 3166 w 6332"/>
                <a:gd name="T15" fmla="*/ 0 h 8034"/>
                <a:gd name="T16" fmla="*/ 3166 w 6332"/>
                <a:gd name="T17" fmla="*/ 0 h 8034"/>
                <a:gd name="T18" fmla="*/ 3166 w 6332"/>
                <a:gd name="T19" fmla="*/ 4529 h 8034"/>
                <a:gd name="T20" fmla="*/ 1702 w 6332"/>
                <a:gd name="T21" fmla="*/ 3065 h 8034"/>
                <a:gd name="T22" fmla="*/ 3166 w 6332"/>
                <a:gd name="T23" fmla="*/ 1600 h 8034"/>
                <a:gd name="T24" fmla="*/ 4630 w 6332"/>
                <a:gd name="T25" fmla="*/ 3065 h 8034"/>
                <a:gd name="T26" fmla="*/ 3166 w 6332"/>
                <a:gd name="T27" fmla="*/ 4529 h 8034"/>
                <a:gd name="T28" fmla="*/ 3166 w 6332"/>
                <a:gd name="T29" fmla="*/ 4529 h 8034"/>
                <a:gd name="T30" fmla="*/ 3166 w 6332"/>
                <a:gd name="T31" fmla="*/ 4529 h 8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32" h="8034">
                  <a:moveTo>
                    <a:pt x="3166" y="0"/>
                  </a:moveTo>
                  <a:cubicBezTo>
                    <a:pt x="1418" y="0"/>
                    <a:pt x="0" y="1418"/>
                    <a:pt x="0" y="3166"/>
                  </a:cubicBezTo>
                  <a:cubicBezTo>
                    <a:pt x="0" y="4914"/>
                    <a:pt x="2481" y="7590"/>
                    <a:pt x="2481" y="7590"/>
                  </a:cubicBezTo>
                  <a:cubicBezTo>
                    <a:pt x="2859" y="8031"/>
                    <a:pt x="3478" y="8034"/>
                    <a:pt x="3853" y="7588"/>
                  </a:cubicBezTo>
                  <a:cubicBezTo>
                    <a:pt x="3853" y="7588"/>
                    <a:pt x="6332" y="4914"/>
                    <a:pt x="6332" y="3166"/>
                  </a:cubicBezTo>
                  <a:cubicBezTo>
                    <a:pt x="6332" y="1418"/>
                    <a:pt x="4914" y="0"/>
                    <a:pt x="3166" y="0"/>
                  </a:cubicBezTo>
                  <a:lnTo>
                    <a:pt x="3166" y="0"/>
                  </a:lnTo>
                  <a:lnTo>
                    <a:pt x="3166" y="0"/>
                  </a:lnTo>
                  <a:lnTo>
                    <a:pt x="3166" y="0"/>
                  </a:lnTo>
                  <a:close/>
                  <a:moveTo>
                    <a:pt x="3166" y="4529"/>
                  </a:moveTo>
                  <a:cubicBezTo>
                    <a:pt x="2357" y="4529"/>
                    <a:pt x="1702" y="3874"/>
                    <a:pt x="1702" y="3065"/>
                  </a:cubicBezTo>
                  <a:cubicBezTo>
                    <a:pt x="1702" y="2256"/>
                    <a:pt x="2357" y="1600"/>
                    <a:pt x="3166" y="1600"/>
                  </a:cubicBezTo>
                  <a:cubicBezTo>
                    <a:pt x="3975" y="1600"/>
                    <a:pt x="4630" y="2256"/>
                    <a:pt x="4630" y="3065"/>
                  </a:cubicBezTo>
                  <a:cubicBezTo>
                    <a:pt x="4630" y="3874"/>
                    <a:pt x="3975" y="4529"/>
                    <a:pt x="3166" y="4529"/>
                  </a:cubicBezTo>
                  <a:lnTo>
                    <a:pt x="3166" y="4529"/>
                  </a:lnTo>
                  <a:close/>
                  <a:moveTo>
                    <a:pt x="3166" y="4529"/>
                  </a:move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1"/>
                                        </p:tgtEl>
                                        <p:attrNameLst>
                                          <p:attrName>style.visibility</p:attrName>
                                        </p:attrNameLst>
                                      </p:cBhvr>
                                      <p:to>
                                        <p:strVal val="visible"/>
                                      </p:to>
                                    </p:set>
                                    <p:animEffect transition="in" filter="fade">
                                      <p:cBhvr>
                                        <p:cTn id="7" dur="500"/>
                                        <p:tgtEl>
                                          <p:spTgt spid="81"/>
                                        </p:tgtEl>
                                      </p:cBhvr>
                                    </p:animEffect>
                                    <p:anim calcmode="lin" valueType="num">
                                      <p:cBhvr>
                                        <p:cTn id="8" dur="500" fill="hold"/>
                                        <p:tgtEl>
                                          <p:spTgt spid="81"/>
                                        </p:tgtEl>
                                        <p:attrNameLst>
                                          <p:attrName>ppt_x</p:attrName>
                                        </p:attrNameLst>
                                      </p:cBhvr>
                                      <p:tavLst>
                                        <p:tav tm="0">
                                          <p:val>
                                            <p:strVal val="#ppt_x"/>
                                          </p:val>
                                        </p:tav>
                                        <p:tav tm="100000">
                                          <p:val>
                                            <p:strVal val="#ppt_x"/>
                                          </p:val>
                                        </p:tav>
                                      </p:tavLst>
                                    </p:anim>
                                    <p:anim calcmode="lin" valueType="num">
                                      <p:cBhvr>
                                        <p:cTn id="9" dur="500" fill="hold"/>
                                        <p:tgtEl>
                                          <p:spTgt spid="81"/>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500"/>
                                        <p:tgtEl>
                                          <p:spTgt spid="17"/>
                                        </p:tgtEl>
                                      </p:cBhvr>
                                    </p:animEffect>
                                    <p:anim calcmode="lin" valueType="num">
                                      <p:cBhvr>
                                        <p:cTn id="14" dur="500" fill="hold"/>
                                        <p:tgtEl>
                                          <p:spTgt spid="17"/>
                                        </p:tgtEl>
                                        <p:attrNameLst>
                                          <p:attrName>ppt_x</p:attrName>
                                        </p:attrNameLst>
                                      </p:cBhvr>
                                      <p:tavLst>
                                        <p:tav tm="0">
                                          <p:val>
                                            <p:strVal val="#ppt_x"/>
                                          </p:val>
                                        </p:tav>
                                        <p:tav tm="100000">
                                          <p:val>
                                            <p:strVal val="#ppt_x"/>
                                          </p:val>
                                        </p:tav>
                                      </p:tavLst>
                                    </p:anim>
                                    <p:anim calcmode="lin" valueType="num">
                                      <p:cBhvr>
                                        <p:cTn id="15" dur="500" fill="hold"/>
                                        <p:tgtEl>
                                          <p:spTgt spid="17"/>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50"/>
                                        </p:tgtEl>
                                        <p:attrNameLst>
                                          <p:attrName>style.visibility</p:attrName>
                                        </p:attrNameLst>
                                      </p:cBhvr>
                                      <p:to>
                                        <p:strVal val="visible"/>
                                      </p:to>
                                    </p:set>
                                    <p:animEffect transition="in" filter="fade">
                                      <p:cBhvr>
                                        <p:cTn id="19" dur="500"/>
                                        <p:tgtEl>
                                          <p:spTgt spid="50"/>
                                        </p:tgtEl>
                                      </p:cBhvr>
                                    </p:animEffect>
                                    <p:anim calcmode="lin" valueType="num">
                                      <p:cBhvr>
                                        <p:cTn id="20" dur="500" fill="hold"/>
                                        <p:tgtEl>
                                          <p:spTgt spid="50"/>
                                        </p:tgtEl>
                                        <p:attrNameLst>
                                          <p:attrName>ppt_x</p:attrName>
                                        </p:attrNameLst>
                                      </p:cBhvr>
                                      <p:tavLst>
                                        <p:tav tm="0">
                                          <p:val>
                                            <p:strVal val="#ppt_x"/>
                                          </p:val>
                                        </p:tav>
                                        <p:tav tm="100000">
                                          <p:val>
                                            <p:strVal val="#ppt_x"/>
                                          </p:val>
                                        </p:tav>
                                      </p:tavLst>
                                    </p:anim>
                                    <p:anim calcmode="lin" valueType="num">
                                      <p:cBhvr>
                                        <p:cTn id="21" dur="500" fill="hold"/>
                                        <p:tgtEl>
                                          <p:spTgt spid="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PPT世界-1"/>
          <p:cNvSpPr/>
          <p:nvPr/>
        </p:nvSpPr>
        <p:spPr>
          <a:xfrm flipH="1">
            <a:off x="0" y="0"/>
            <a:ext cx="12192000" cy="6858000"/>
          </a:xfrm>
          <a:prstGeom prst="rect">
            <a:avLst/>
          </a:prstGeom>
          <a:gradFill flip="none" rotWithShape="1">
            <a:gsLst>
              <a:gs pos="40000">
                <a:schemeClr val="accent1"/>
              </a:gs>
              <a:gs pos="100000">
                <a:schemeClr val="accent2"/>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83" name="PPT世界-2"/>
          <p:cNvSpPr/>
          <p:nvPr/>
        </p:nvSpPr>
        <p:spPr>
          <a:xfrm rot="1800000">
            <a:off x="6435607" y="-581558"/>
            <a:ext cx="6711538" cy="9772046"/>
          </a:xfrm>
          <a:custGeom>
            <a:avLst/>
            <a:gdLst>
              <a:gd name="connsiteX0" fmla="*/ 6027620 w 6711538"/>
              <a:gd name="connsiteY0" fmla="*/ 4712556 h 9772046"/>
              <a:gd name="connsiteX1" fmla="*/ 6711538 w 6711538"/>
              <a:gd name="connsiteY1" fmla="*/ 5897138 h 9772046"/>
              <a:gd name="connsiteX2" fmla="*/ 6027620 w 6711538"/>
              <a:gd name="connsiteY2" fmla="*/ 6291998 h 9772046"/>
              <a:gd name="connsiteX3" fmla="*/ 4018413 w 6711538"/>
              <a:gd name="connsiteY3" fmla="*/ 1232508 h 9772046"/>
              <a:gd name="connsiteX4" fmla="*/ 5218886 w 6711538"/>
              <a:gd name="connsiteY4" fmla="*/ 3311788 h 9772046"/>
              <a:gd name="connsiteX5" fmla="*/ 5218886 w 6711538"/>
              <a:gd name="connsiteY5" fmla="*/ 6758921 h 9772046"/>
              <a:gd name="connsiteX6" fmla="*/ 4018413 w 6711538"/>
              <a:gd name="connsiteY6" fmla="*/ 7452014 h 9772046"/>
              <a:gd name="connsiteX7" fmla="*/ 2009207 w 6711538"/>
              <a:gd name="connsiteY7" fmla="*/ 693094 h 9772046"/>
              <a:gd name="connsiteX8" fmla="*/ 3209681 w 6711538"/>
              <a:gd name="connsiteY8" fmla="*/ 0 h 9772046"/>
              <a:gd name="connsiteX9" fmla="*/ 3209680 w 6711538"/>
              <a:gd name="connsiteY9" fmla="*/ 7918936 h 9772046"/>
              <a:gd name="connsiteX10" fmla="*/ 2009207 w 6711538"/>
              <a:gd name="connsiteY10" fmla="*/ 8612030 h 9772046"/>
              <a:gd name="connsiteX11" fmla="*/ 0 w 6711538"/>
              <a:gd name="connsiteY11" fmla="*/ 1853110 h 9772046"/>
              <a:gd name="connsiteX12" fmla="*/ 1200473 w 6711538"/>
              <a:gd name="connsiteY12" fmla="*/ 1160017 h 9772046"/>
              <a:gd name="connsiteX13" fmla="*/ 1200474 w 6711538"/>
              <a:gd name="connsiteY13" fmla="*/ 9078952 h 9772046"/>
              <a:gd name="connsiteX14" fmla="*/ 0 w 6711538"/>
              <a:gd name="connsiteY14" fmla="*/ 9772046 h 9772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711538" h="9772046">
                <a:moveTo>
                  <a:pt x="6027620" y="4712556"/>
                </a:moveTo>
                <a:lnTo>
                  <a:pt x="6711538" y="5897138"/>
                </a:lnTo>
                <a:lnTo>
                  <a:pt x="6027620" y="6291998"/>
                </a:lnTo>
                <a:close/>
                <a:moveTo>
                  <a:pt x="4018413" y="1232508"/>
                </a:moveTo>
                <a:lnTo>
                  <a:pt x="5218886" y="3311788"/>
                </a:lnTo>
                <a:lnTo>
                  <a:pt x="5218886" y="6758921"/>
                </a:lnTo>
                <a:lnTo>
                  <a:pt x="4018413" y="7452014"/>
                </a:lnTo>
                <a:close/>
                <a:moveTo>
                  <a:pt x="2009207" y="693094"/>
                </a:moveTo>
                <a:lnTo>
                  <a:pt x="3209681" y="0"/>
                </a:lnTo>
                <a:lnTo>
                  <a:pt x="3209680" y="7918936"/>
                </a:lnTo>
                <a:lnTo>
                  <a:pt x="2009207" y="8612030"/>
                </a:lnTo>
                <a:close/>
                <a:moveTo>
                  <a:pt x="0" y="1853110"/>
                </a:moveTo>
                <a:lnTo>
                  <a:pt x="1200473" y="1160017"/>
                </a:lnTo>
                <a:lnTo>
                  <a:pt x="1200474" y="9078952"/>
                </a:lnTo>
                <a:lnTo>
                  <a:pt x="0" y="977204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pic>
        <p:nvPicPr>
          <p:cNvPr id="37" name="PPT世界-3" descr="背景图案&#10;&#10;描述已自动生成"/>
          <p:cNvPicPr>
            <a:picLocks noChangeAspect="1"/>
          </p:cNvPicPr>
          <p:nvPr/>
        </p:nvPicPr>
        <p:blipFill>
          <a:blip r:embed="rId2" cstate="screen">
            <a:alphaModFix amt="10000"/>
            <a:extLst>
              <a:ext uri="{BEBA8EAE-BF5A-486C-A8C5-ECC9F3942E4B}">
                <a14:imgProps xmlns:a14="http://schemas.microsoft.com/office/drawing/2010/main">
                  <a14:imgLayer r:embed="rId3">
                    <a14:imgEffect>
                      <a14:brightnessContrast bright="90000"/>
                    </a14:imgEffect>
                  </a14:imgLayer>
                </a14:imgProps>
              </a:ext>
              <a:ext uri="{28A0092B-C50C-407E-A947-70E740481C1C}">
                <a14:useLocalDpi xmlns:a14="http://schemas.microsoft.com/office/drawing/2010/main"/>
              </a:ext>
            </a:extLst>
          </a:blip>
          <a:stretch>
            <a:fillRect/>
          </a:stretch>
        </p:blipFill>
        <p:spPr>
          <a:xfrm rot="5400000" flipH="1">
            <a:off x="2665251" y="-2666999"/>
            <a:ext cx="6858002" cy="12192000"/>
          </a:xfrm>
          <a:prstGeom prst="rect">
            <a:avLst/>
          </a:prstGeom>
        </p:spPr>
      </p:pic>
      <p:sp>
        <p:nvSpPr>
          <p:cNvPr id="7" name="PPT世界-4"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pic>
        <p:nvPicPr>
          <p:cNvPr id="87" name="PPT世界-5"/>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rot="20107322">
            <a:off x="5544622" y="184928"/>
            <a:ext cx="7982514" cy="7149313"/>
          </a:xfrm>
          <a:custGeom>
            <a:avLst/>
            <a:gdLst>
              <a:gd name="connsiteX0" fmla="*/ 5219332 w 7982514"/>
              <a:gd name="connsiteY0" fmla="*/ 0 h 7149313"/>
              <a:gd name="connsiteX1" fmla="*/ 7982514 w 7982514"/>
              <a:gd name="connsiteY1" fmla="*/ 1281335 h 7149313"/>
              <a:gd name="connsiteX2" fmla="*/ 5261431 w 7982514"/>
              <a:gd name="connsiteY2" fmla="*/ 7149313 h 7149313"/>
              <a:gd name="connsiteX3" fmla="*/ 4334824 w 7982514"/>
              <a:gd name="connsiteY3" fmla="*/ 7149313 h 7149313"/>
              <a:gd name="connsiteX4" fmla="*/ 0 w 7982514"/>
              <a:gd name="connsiteY4" fmla="*/ 5139181 h 7149313"/>
              <a:gd name="connsiteX5" fmla="*/ 1 w 7982514"/>
              <a:gd name="connsiteY5" fmla="*/ 0 h 7149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82514" h="7149313">
                <a:moveTo>
                  <a:pt x="5219332" y="0"/>
                </a:moveTo>
                <a:lnTo>
                  <a:pt x="7982514" y="1281335"/>
                </a:lnTo>
                <a:lnTo>
                  <a:pt x="5261431" y="7149313"/>
                </a:lnTo>
                <a:lnTo>
                  <a:pt x="4334824" y="7149313"/>
                </a:lnTo>
                <a:lnTo>
                  <a:pt x="0" y="5139181"/>
                </a:lnTo>
                <a:lnTo>
                  <a:pt x="1" y="0"/>
                </a:lnTo>
                <a:close/>
              </a:path>
            </a:pathLst>
          </a:custGeom>
        </p:spPr>
      </p:pic>
      <p:pic>
        <p:nvPicPr>
          <p:cNvPr id="85" name="PPT世界-6"/>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flipH="1">
            <a:off x="9131810" y="0"/>
            <a:ext cx="3060191" cy="3804960"/>
          </a:xfrm>
          <a:custGeom>
            <a:avLst/>
            <a:gdLst>
              <a:gd name="connsiteX0" fmla="*/ 3060191 w 3060191"/>
              <a:gd name="connsiteY0" fmla="*/ 0 h 3804960"/>
              <a:gd name="connsiteX1" fmla="*/ 0 w 3060191"/>
              <a:gd name="connsiteY1" fmla="*/ 0 h 3804960"/>
              <a:gd name="connsiteX2" fmla="*/ 0 w 3060191"/>
              <a:gd name="connsiteY2" fmla="*/ 3804960 h 3804960"/>
              <a:gd name="connsiteX3" fmla="*/ 3060191 w 3060191"/>
              <a:gd name="connsiteY3" fmla="*/ 3804960 h 3804960"/>
            </a:gdLst>
            <a:ahLst/>
            <a:cxnLst>
              <a:cxn ang="0">
                <a:pos x="connsiteX0" y="connsiteY0"/>
              </a:cxn>
              <a:cxn ang="0">
                <a:pos x="connsiteX1" y="connsiteY1"/>
              </a:cxn>
              <a:cxn ang="0">
                <a:pos x="connsiteX2" y="connsiteY2"/>
              </a:cxn>
              <a:cxn ang="0">
                <a:pos x="connsiteX3" y="connsiteY3"/>
              </a:cxn>
            </a:cxnLst>
            <a:rect l="l" t="t" r="r" b="b"/>
            <a:pathLst>
              <a:path w="3060191" h="3804960">
                <a:moveTo>
                  <a:pt x="3060191" y="0"/>
                </a:moveTo>
                <a:lnTo>
                  <a:pt x="0" y="0"/>
                </a:lnTo>
                <a:lnTo>
                  <a:pt x="0" y="3804960"/>
                </a:lnTo>
                <a:lnTo>
                  <a:pt x="3060191" y="3804960"/>
                </a:lnTo>
                <a:close/>
              </a:path>
            </a:pathLst>
          </a:custGeom>
          <a:effectLst>
            <a:outerShdw blurRad="254000" dist="254000" dir="5400000" algn="t" rotWithShape="0">
              <a:prstClr val="black">
                <a:alpha val="70000"/>
              </a:prstClr>
            </a:outerShdw>
          </a:effectLst>
        </p:spPr>
      </p:pic>
      <p:pic>
        <p:nvPicPr>
          <p:cNvPr id="14" name="PPT世界-7"/>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flipH="1">
            <a:off x="7665875" y="1731305"/>
            <a:ext cx="1238318" cy="1192045"/>
          </a:xfrm>
          <a:custGeom>
            <a:avLst/>
            <a:gdLst>
              <a:gd name="connsiteX0" fmla="*/ 0 w 2011584"/>
              <a:gd name="connsiteY0" fmla="*/ 0 h 1936418"/>
              <a:gd name="connsiteX1" fmla="*/ 2011585 w 2011584"/>
              <a:gd name="connsiteY1" fmla="*/ 0 h 1936418"/>
              <a:gd name="connsiteX2" fmla="*/ 2011585 w 2011584"/>
              <a:gd name="connsiteY2" fmla="*/ 1936419 h 1936418"/>
              <a:gd name="connsiteX3" fmla="*/ 0 w 2011584"/>
              <a:gd name="connsiteY3" fmla="*/ 1936419 h 1936418"/>
            </a:gdLst>
            <a:ahLst/>
            <a:cxnLst>
              <a:cxn ang="0">
                <a:pos x="connsiteX0" y="connsiteY0"/>
              </a:cxn>
              <a:cxn ang="0">
                <a:pos x="connsiteX1" y="connsiteY1"/>
              </a:cxn>
              <a:cxn ang="0">
                <a:pos x="connsiteX2" y="connsiteY2"/>
              </a:cxn>
              <a:cxn ang="0">
                <a:pos x="connsiteX3" y="connsiteY3"/>
              </a:cxn>
            </a:cxnLst>
            <a:rect l="l" t="t" r="r" b="b"/>
            <a:pathLst>
              <a:path w="2011584" h="1936418">
                <a:moveTo>
                  <a:pt x="0" y="0"/>
                </a:moveTo>
                <a:lnTo>
                  <a:pt x="2011585" y="0"/>
                </a:lnTo>
                <a:lnTo>
                  <a:pt x="2011585" y="1936419"/>
                </a:lnTo>
                <a:lnTo>
                  <a:pt x="0" y="1936419"/>
                </a:lnTo>
                <a:close/>
              </a:path>
            </a:pathLst>
          </a:custGeom>
          <a:effectLst>
            <a:outerShdw blurRad="254000" dist="254000" dir="5400000" algn="t" rotWithShape="0">
              <a:schemeClr val="tx1">
                <a:alpha val="70000"/>
              </a:schemeClr>
            </a:outerShdw>
          </a:effectLst>
        </p:spPr>
      </p:pic>
      <p:pic>
        <p:nvPicPr>
          <p:cNvPr id="15" name="PPT世界-8"/>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flipH="1">
            <a:off x="8600890" y="3078464"/>
            <a:ext cx="1071183" cy="1075038"/>
          </a:xfrm>
          <a:custGeom>
            <a:avLst/>
            <a:gdLst>
              <a:gd name="connsiteX0" fmla="*/ 0 w 1990108"/>
              <a:gd name="connsiteY0" fmla="*/ 0 h 1997267"/>
              <a:gd name="connsiteX1" fmla="*/ 1990109 w 1990108"/>
              <a:gd name="connsiteY1" fmla="*/ 0 h 1997267"/>
              <a:gd name="connsiteX2" fmla="*/ 1990109 w 1990108"/>
              <a:gd name="connsiteY2" fmla="*/ 1997267 h 1997267"/>
              <a:gd name="connsiteX3" fmla="*/ 0 w 1990108"/>
              <a:gd name="connsiteY3" fmla="*/ 1997267 h 1997267"/>
            </a:gdLst>
            <a:ahLst/>
            <a:cxnLst>
              <a:cxn ang="0">
                <a:pos x="connsiteX0" y="connsiteY0"/>
              </a:cxn>
              <a:cxn ang="0">
                <a:pos x="connsiteX1" y="connsiteY1"/>
              </a:cxn>
              <a:cxn ang="0">
                <a:pos x="connsiteX2" y="connsiteY2"/>
              </a:cxn>
              <a:cxn ang="0">
                <a:pos x="connsiteX3" y="connsiteY3"/>
              </a:cxn>
            </a:cxnLst>
            <a:rect l="l" t="t" r="r" b="b"/>
            <a:pathLst>
              <a:path w="1990108" h="1997267">
                <a:moveTo>
                  <a:pt x="0" y="0"/>
                </a:moveTo>
                <a:lnTo>
                  <a:pt x="1990109" y="0"/>
                </a:lnTo>
                <a:lnTo>
                  <a:pt x="1990109" y="1997267"/>
                </a:lnTo>
                <a:lnTo>
                  <a:pt x="0" y="1997267"/>
                </a:lnTo>
                <a:close/>
              </a:path>
            </a:pathLst>
          </a:custGeom>
          <a:effectLst>
            <a:outerShdw blurRad="254000" dist="254000" dir="5400000" algn="t" rotWithShape="0">
              <a:schemeClr val="tx1">
                <a:alpha val="70000"/>
              </a:schemeClr>
            </a:outerShdw>
          </a:effectLst>
        </p:spPr>
      </p:pic>
      <p:pic>
        <p:nvPicPr>
          <p:cNvPr id="91" name="PPT世界-9"/>
          <p:cNvPicPr>
            <a:picLocks noChangeAspect="1"/>
          </p:cNvPicPr>
          <p:nvPr/>
        </p:nvPicPr>
        <p:blipFill>
          <a:blip r:embed="rId8" cstate="screen">
            <a:extLst>
              <a:ext uri="{28A0092B-C50C-407E-A947-70E740481C1C}">
                <a14:useLocalDpi xmlns:a14="http://schemas.microsoft.com/office/drawing/2010/main"/>
              </a:ext>
            </a:extLst>
          </a:blip>
          <a:srcRect/>
          <a:stretch>
            <a:fillRect/>
          </a:stretch>
        </p:blipFill>
        <p:spPr>
          <a:xfrm rot="1410506">
            <a:off x="10086822" y="4308684"/>
            <a:ext cx="2509433" cy="1504773"/>
          </a:xfrm>
          <a:custGeom>
            <a:avLst/>
            <a:gdLst>
              <a:gd name="connsiteX0" fmla="*/ 0 w 2509433"/>
              <a:gd name="connsiteY0" fmla="*/ 0 h 1504773"/>
              <a:gd name="connsiteX1" fmla="*/ 1854876 w 2509433"/>
              <a:gd name="connsiteY1" fmla="*/ 0 h 1504773"/>
              <a:gd name="connsiteX2" fmla="*/ 2509433 w 2509433"/>
              <a:gd name="connsiteY2" fmla="*/ 1504773 h 1504773"/>
              <a:gd name="connsiteX3" fmla="*/ 0 w 2509433"/>
              <a:gd name="connsiteY3" fmla="*/ 1504773 h 1504773"/>
            </a:gdLst>
            <a:ahLst/>
            <a:cxnLst>
              <a:cxn ang="0">
                <a:pos x="connsiteX0" y="connsiteY0"/>
              </a:cxn>
              <a:cxn ang="0">
                <a:pos x="connsiteX1" y="connsiteY1"/>
              </a:cxn>
              <a:cxn ang="0">
                <a:pos x="connsiteX2" y="connsiteY2"/>
              </a:cxn>
              <a:cxn ang="0">
                <a:pos x="connsiteX3" y="connsiteY3"/>
              </a:cxn>
            </a:cxnLst>
            <a:rect l="l" t="t" r="r" b="b"/>
            <a:pathLst>
              <a:path w="2509433" h="1504773">
                <a:moveTo>
                  <a:pt x="0" y="0"/>
                </a:moveTo>
                <a:lnTo>
                  <a:pt x="1854876" y="0"/>
                </a:lnTo>
                <a:lnTo>
                  <a:pt x="2509433" y="1504773"/>
                </a:lnTo>
                <a:lnTo>
                  <a:pt x="0" y="1504773"/>
                </a:lnTo>
                <a:close/>
              </a:path>
            </a:pathLst>
          </a:custGeom>
          <a:effectLst>
            <a:outerShdw blurRad="254000" dist="254000" dir="5400000" algn="t" rotWithShape="0">
              <a:schemeClr val="tx1">
                <a:alpha val="70000"/>
              </a:schemeClr>
            </a:outerShdw>
          </a:effectLst>
        </p:spPr>
      </p:pic>
      <p:pic>
        <p:nvPicPr>
          <p:cNvPr id="93" name="PPT世界-10"/>
          <p:cNvPicPr>
            <a:picLocks noChangeAspect="1"/>
          </p:cNvPicPr>
          <p:nvPr/>
        </p:nvPicPr>
        <p:blipFill>
          <a:blip r:embed="rId9" cstate="screen">
            <a:extLst>
              <a:ext uri="{28A0092B-C50C-407E-A947-70E740481C1C}">
                <a14:useLocalDpi xmlns:a14="http://schemas.microsoft.com/office/drawing/2010/main"/>
              </a:ext>
            </a:extLst>
          </a:blip>
          <a:srcRect/>
          <a:stretch>
            <a:fillRect/>
          </a:stretch>
        </p:blipFill>
        <p:spPr>
          <a:xfrm flipH="1">
            <a:off x="1" y="5216162"/>
            <a:ext cx="1532407" cy="1641839"/>
          </a:xfrm>
          <a:custGeom>
            <a:avLst/>
            <a:gdLst>
              <a:gd name="connsiteX0" fmla="*/ 1532407 w 1532407"/>
              <a:gd name="connsiteY0" fmla="*/ 0 h 1641839"/>
              <a:gd name="connsiteX1" fmla="*/ 0 w 1532407"/>
              <a:gd name="connsiteY1" fmla="*/ 0 h 1641839"/>
              <a:gd name="connsiteX2" fmla="*/ 0 w 1532407"/>
              <a:gd name="connsiteY2" fmla="*/ 1641839 h 1641839"/>
              <a:gd name="connsiteX3" fmla="*/ 1532407 w 1532407"/>
              <a:gd name="connsiteY3" fmla="*/ 1641839 h 1641839"/>
            </a:gdLst>
            <a:ahLst/>
            <a:cxnLst>
              <a:cxn ang="0">
                <a:pos x="connsiteX0" y="connsiteY0"/>
              </a:cxn>
              <a:cxn ang="0">
                <a:pos x="connsiteX1" y="connsiteY1"/>
              </a:cxn>
              <a:cxn ang="0">
                <a:pos x="connsiteX2" y="connsiteY2"/>
              </a:cxn>
              <a:cxn ang="0">
                <a:pos x="connsiteX3" y="connsiteY3"/>
              </a:cxn>
            </a:cxnLst>
            <a:rect l="l" t="t" r="r" b="b"/>
            <a:pathLst>
              <a:path w="1532407" h="1641839">
                <a:moveTo>
                  <a:pt x="1532407" y="0"/>
                </a:moveTo>
                <a:lnTo>
                  <a:pt x="0" y="0"/>
                </a:lnTo>
                <a:lnTo>
                  <a:pt x="0" y="1641839"/>
                </a:lnTo>
                <a:lnTo>
                  <a:pt x="1532407" y="1641839"/>
                </a:lnTo>
                <a:close/>
              </a:path>
            </a:pathLst>
          </a:custGeom>
          <a:effectLst>
            <a:outerShdw blurRad="254000" dist="254000" dir="5400000" algn="t" rotWithShape="0">
              <a:schemeClr val="tx1">
                <a:alpha val="70000"/>
              </a:schemeClr>
            </a:outerShdw>
          </a:effectLst>
        </p:spPr>
      </p:pic>
      <p:grpSp>
        <p:nvGrpSpPr>
          <p:cNvPr id="41" name="PPT世界-11"/>
          <p:cNvGrpSpPr/>
          <p:nvPr/>
        </p:nvGrpSpPr>
        <p:grpSpPr>
          <a:xfrm>
            <a:off x="875908" y="2105745"/>
            <a:ext cx="4662499" cy="2311382"/>
            <a:chOff x="629106" y="525456"/>
            <a:chExt cx="2808208" cy="1392137"/>
          </a:xfrm>
        </p:grpSpPr>
        <p:sp>
          <p:nvSpPr>
            <p:cNvPr id="44" name="PPT世界-11-1"/>
            <p:cNvSpPr/>
            <p:nvPr/>
          </p:nvSpPr>
          <p:spPr>
            <a:xfrm>
              <a:off x="695325" y="525456"/>
              <a:ext cx="1241373" cy="359680"/>
            </a:xfrm>
            <a:prstGeom prst="roundRect">
              <a:avLst>
                <a:gd name="adj" fmla="val 15242"/>
              </a:avLst>
            </a:prstGeom>
            <a:solidFill>
              <a:schemeClr val="accent3"/>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46" name="PPT世界-11-2"/>
            <p:cNvSpPr txBox="1"/>
            <p:nvPr/>
          </p:nvSpPr>
          <p:spPr>
            <a:xfrm>
              <a:off x="629106" y="962863"/>
              <a:ext cx="2808208" cy="722954"/>
            </a:xfrm>
            <a:prstGeom prst="rect">
              <a:avLst/>
            </a:prstGeom>
            <a:noFill/>
          </p:spPr>
          <p:txBody>
            <a:bodyPr wrap="square" rtlCol="0">
              <a:spAutoFit/>
            </a:bodyPr>
            <a:lstStyle>
              <a:defPPr>
                <a:defRPr lang="zh-CN"/>
              </a:defPPr>
              <a:lvl1pPr algn="r">
                <a:defRPr sz="11500" b="0" spc="600">
                  <a:gradFill>
                    <a:gsLst>
                      <a:gs pos="0">
                        <a:srgbClr val="55E2EA"/>
                      </a:gs>
                      <a:gs pos="100000">
                        <a:srgbClr val="5346FC"/>
                      </a:gs>
                    </a:gsLst>
                    <a:lin ang="5400000" scaled="1"/>
                  </a:gradFill>
                  <a:effectLst/>
                  <a:latin typeface="锐字真言体免费商用" panose="02010600030101010101" pitchFamily="2" charset="-122"/>
                  <a:ea typeface="锐字真言体免费商用" panose="02010600030101010101" pitchFamily="2" charset="-122"/>
                </a:defRPr>
              </a:lvl1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7200" b="0" i="0" u="none" strike="noStrike" kern="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工程制图</a:t>
              </a:r>
            </a:p>
          </p:txBody>
        </p:sp>
        <p:sp>
          <p:nvSpPr>
            <p:cNvPr id="47" name="PPT世界-11-3"/>
            <p:cNvSpPr txBox="1"/>
            <p:nvPr/>
          </p:nvSpPr>
          <p:spPr>
            <a:xfrm>
              <a:off x="699354" y="526457"/>
              <a:ext cx="1010224" cy="352208"/>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3200" b="0" i="0" u="none" strike="noStrike" kern="0" cap="none"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Part 03</a:t>
              </a:r>
              <a:endParaRPr kumimoji="0" lang="zh-CN" altLang="en-US" sz="3200" b="0" i="0" u="none" strike="noStrike" kern="0" cap="none"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8" name="PPT世界-11-4"/>
            <p:cNvSpPr txBox="1"/>
            <p:nvPr/>
          </p:nvSpPr>
          <p:spPr>
            <a:xfrm>
              <a:off x="663586" y="1713683"/>
              <a:ext cx="2677263" cy="203910"/>
            </a:xfrm>
            <a:prstGeom prst="rect">
              <a:avLst/>
            </a:prstGeom>
            <a:noFill/>
          </p:spPr>
          <p:txBody>
            <a:bodyPr wrap="square" rtlCol="0">
              <a:spAutoFit/>
            </a:bodyPr>
            <a:lstStyle>
              <a:defPPr>
                <a:defRPr lang="zh-CN"/>
              </a:defPPr>
              <a:lvl1pPr algn="r">
                <a:defRPr sz="11500" b="0" spc="600">
                  <a:gradFill>
                    <a:gsLst>
                      <a:gs pos="0">
                        <a:srgbClr val="55E2EA"/>
                      </a:gs>
                      <a:gs pos="100000">
                        <a:srgbClr val="5346FC"/>
                      </a:gs>
                    </a:gsLst>
                    <a:lin ang="5400000" scaled="1"/>
                  </a:gradFill>
                  <a:effectLst/>
                  <a:latin typeface="锐字真言体免费商用" panose="02010600030101010101" pitchFamily="2" charset="-122"/>
                  <a:ea typeface="锐字真言体免费商用" panose="02010600030101010101" pitchFamily="2" charset="-122"/>
                </a:defRPr>
              </a:lvl1pPr>
            </a:lstStyle>
            <a:p>
              <a:pPr marL="0" marR="0" lvl="0" indent="0" algn="dist" defTabSz="914400" eaLnBrk="1" fontAlgn="auto" latinLnBrk="0" hangingPunct="1">
                <a:lnSpc>
                  <a:spcPct val="100000"/>
                </a:lnSpc>
                <a:spcBef>
                  <a:spcPts val="0"/>
                </a:spcBef>
                <a:spcAft>
                  <a:spcPts val="0"/>
                </a:spcAft>
                <a:buClrTx/>
                <a:buSzTx/>
                <a:buFontTx/>
                <a:buNone/>
                <a:defRPr/>
              </a:pPr>
              <a:r>
                <a:rPr kumimoji="0" lang="en-US" altLang="zh-CN" sz="1600" b="0" i="0" u="none" strike="noStrike" kern="0" cap="none" spc="300" normalizeH="0" baseline="0" noProof="0" dirty="0">
                  <a:ln>
                    <a:noFill/>
                  </a:ln>
                  <a:solidFill>
                    <a:schemeClr val="tx1"/>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ENGINEERING DRAWING</a:t>
              </a:r>
            </a:p>
          </p:txBody>
        </p:sp>
      </p:grpSp>
      <p:grpSp>
        <p:nvGrpSpPr>
          <p:cNvPr id="49" name="PPT世界-12"/>
          <p:cNvGrpSpPr/>
          <p:nvPr/>
        </p:nvGrpSpPr>
        <p:grpSpPr>
          <a:xfrm>
            <a:off x="610033" y="383334"/>
            <a:ext cx="5766201" cy="321014"/>
            <a:chOff x="610033" y="383334"/>
            <a:chExt cx="5766201" cy="321014"/>
          </a:xfrm>
        </p:grpSpPr>
        <p:grpSp>
          <p:nvGrpSpPr>
            <p:cNvPr id="63" name="组合 62"/>
            <p:cNvGrpSpPr/>
            <p:nvPr/>
          </p:nvGrpSpPr>
          <p:grpSpPr>
            <a:xfrm flipH="1">
              <a:off x="610033" y="383334"/>
              <a:ext cx="4605044" cy="321014"/>
              <a:chOff x="6795027" y="383334"/>
              <a:chExt cx="4605044" cy="321014"/>
            </a:xfrm>
          </p:grpSpPr>
          <p:sp>
            <p:nvSpPr>
              <p:cNvPr id="71" name="PPT世界-12-1"/>
              <p:cNvSpPr/>
              <p:nvPr/>
            </p:nvSpPr>
            <p:spPr>
              <a:xfrm>
                <a:off x="6795027" y="383334"/>
                <a:ext cx="967966" cy="321014"/>
              </a:xfrm>
              <a:custGeom>
                <a:avLst/>
                <a:gdLst>
                  <a:gd name="connsiteX0" fmla="*/ -1700 w 1364105"/>
                  <a:gd name="connsiteY0" fmla="*/ -93 h 452388"/>
                  <a:gd name="connsiteX1" fmla="*/ 1362406 w 1364105"/>
                  <a:gd name="connsiteY1" fmla="*/ -93 h 452388"/>
                  <a:gd name="connsiteX2" fmla="*/ 1362406 w 1364105"/>
                  <a:gd name="connsiteY2" fmla="*/ 452295 h 452388"/>
                  <a:gd name="connsiteX3" fmla="*/ -1700 w 1364105"/>
                  <a:gd name="connsiteY3" fmla="*/ 452295 h 452388"/>
                  <a:gd name="connsiteX4" fmla="*/ -1700 w 1364105"/>
                  <a:gd name="connsiteY4" fmla="*/ -93 h 4523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4105" h="452388">
                    <a:moveTo>
                      <a:pt x="-1700" y="-93"/>
                    </a:moveTo>
                    <a:lnTo>
                      <a:pt x="1362406" y="-93"/>
                    </a:lnTo>
                    <a:lnTo>
                      <a:pt x="1362406" y="452295"/>
                    </a:lnTo>
                    <a:lnTo>
                      <a:pt x="-1700" y="452295"/>
                    </a:lnTo>
                    <a:lnTo>
                      <a:pt x="-1700" y="-93"/>
                    </a:lnTo>
                    <a:close/>
                  </a:path>
                </a:pathLst>
              </a:custGeom>
              <a:solidFill>
                <a:schemeClr val="accent3"/>
              </a:solidFill>
              <a:ln w="3427" cap="flat">
                <a:noFill/>
                <a:prstDash val="solid"/>
                <a:miter/>
              </a:ln>
            </p:spPr>
            <p:txBody>
              <a:bodyPr rtlCol="0" anchor="ctr"/>
              <a:lstStyle/>
              <a:p>
                <a:endParaRPr lang="zh-CN" altLang="en-US">
                  <a:cs typeface="思源黑体 CN Bold" panose="020B0800000000000000" pitchFamily="34" charset="-122"/>
                </a:endParaRPr>
              </a:p>
            </p:txBody>
          </p:sp>
          <p:sp>
            <p:nvSpPr>
              <p:cNvPr id="72" name="PPT世界-12-2"/>
              <p:cNvSpPr txBox="1"/>
              <p:nvPr/>
            </p:nvSpPr>
            <p:spPr>
              <a:xfrm>
                <a:off x="10691919" y="405342"/>
                <a:ext cx="708152" cy="276999"/>
              </a:xfrm>
              <a:prstGeom prst="rect">
                <a:avLst/>
              </a:prstGeom>
              <a:noFill/>
            </p:spPr>
            <p:txBody>
              <a:bodyPr wrap="square" rtlCol="0">
                <a:spAutoFit/>
              </a:bodyPr>
              <a:lstStyle/>
              <a:p>
                <a:pPr algn="ctr"/>
                <a:r>
                  <a:rPr lang="zh-CN" altLang="en-US" sz="1200" dirty="0">
                    <a:solidFill>
                      <a:schemeClr val="accent3"/>
                    </a:solidFill>
                    <a:latin typeface="思源黑体 CN Bold" panose="020B0800000000000000" pitchFamily="34" charset="-122"/>
                    <a:ea typeface="思源黑体 CN Bold" panose="020B0800000000000000" pitchFamily="34" charset="-122"/>
                    <a:cs typeface="思源黑体 CN Bold" panose="020B0800000000000000" pitchFamily="34" charset="-122"/>
                  </a:rPr>
                  <a:t>首页</a:t>
                </a:r>
              </a:p>
            </p:txBody>
          </p:sp>
        </p:grpSp>
        <p:sp>
          <p:nvSpPr>
            <p:cNvPr id="64" name="PPT世界-12-3"/>
            <p:cNvSpPr txBox="1"/>
            <p:nvPr/>
          </p:nvSpPr>
          <p:spPr>
            <a:xfrm flipH="1">
              <a:off x="1856735" y="405342"/>
              <a:ext cx="831844" cy="276999"/>
            </a:xfrm>
            <a:prstGeom prst="rect">
              <a:avLst/>
            </a:prstGeom>
            <a:noFill/>
          </p:spPr>
          <p:txBody>
            <a:bodyPr wrap="square" rtlCol="0">
              <a:spAutoFit/>
            </a:bodyPr>
            <a:lstStyle/>
            <a:p>
              <a:pPr algn="ctr"/>
              <a:r>
                <a:rPr lang="zh-CN" altLang="en-US" sz="1200" dirty="0">
                  <a:solidFill>
                    <a:srgbClr val="001535"/>
                  </a:solidFill>
                  <a:latin typeface="思源黑体 CN Bold" panose="020B0800000000000000" pitchFamily="34" charset="-122"/>
                  <a:ea typeface="思源黑体 CN Bold" panose="020B0800000000000000" pitchFamily="34" charset="-122"/>
                  <a:cs typeface="思源黑体 CN Bold" panose="020B0800000000000000" pitchFamily="34" charset="-122"/>
                </a:rPr>
                <a:t>建筑材料</a:t>
              </a:r>
            </a:p>
          </p:txBody>
        </p:sp>
        <p:sp>
          <p:nvSpPr>
            <p:cNvPr id="66" name="PPT世界-12-4"/>
            <p:cNvSpPr txBox="1"/>
            <p:nvPr/>
          </p:nvSpPr>
          <p:spPr>
            <a:xfrm flipH="1">
              <a:off x="3085954" y="405342"/>
              <a:ext cx="831844" cy="276999"/>
            </a:xfrm>
            <a:prstGeom prst="rect">
              <a:avLst/>
            </a:prstGeom>
            <a:noFill/>
          </p:spPr>
          <p:txBody>
            <a:bodyPr wrap="square" rtlCol="0">
              <a:spAutoFit/>
            </a:bodyPr>
            <a:lstStyle/>
            <a:p>
              <a:pPr algn="ctr"/>
              <a:r>
                <a:rPr lang="zh-CN" altLang="en-US" sz="1200" dirty="0">
                  <a:solidFill>
                    <a:srgbClr val="001535"/>
                  </a:solidFill>
                  <a:latin typeface="思源黑体 CN Bold" panose="020B0800000000000000" pitchFamily="34" charset="-122"/>
                  <a:ea typeface="思源黑体 CN Bold" panose="020B0800000000000000" pitchFamily="34" charset="-122"/>
                  <a:cs typeface="思源黑体 CN Bold" panose="020B0800000000000000" pitchFamily="34" charset="-122"/>
                </a:rPr>
                <a:t>工程制图</a:t>
              </a:r>
            </a:p>
          </p:txBody>
        </p:sp>
        <p:sp>
          <p:nvSpPr>
            <p:cNvPr id="67" name="PPT世界-12-5"/>
            <p:cNvSpPr txBox="1"/>
            <p:nvPr/>
          </p:nvSpPr>
          <p:spPr>
            <a:xfrm flipH="1">
              <a:off x="5544390" y="405342"/>
              <a:ext cx="831844" cy="276999"/>
            </a:xfrm>
            <a:prstGeom prst="rect">
              <a:avLst/>
            </a:prstGeom>
            <a:noFill/>
          </p:spPr>
          <p:txBody>
            <a:bodyPr wrap="square" rtlCol="0">
              <a:spAutoFit/>
            </a:bodyPr>
            <a:lstStyle/>
            <a:p>
              <a:pPr algn="ctr"/>
              <a:r>
                <a:rPr lang="zh-CN" altLang="en-US" sz="1200" dirty="0">
                  <a:solidFill>
                    <a:srgbClr val="001535"/>
                  </a:solidFill>
                  <a:latin typeface="思源黑体 CN Bold" panose="020B0800000000000000" pitchFamily="34" charset="-122"/>
                  <a:ea typeface="思源黑体 CN Bold" panose="020B0800000000000000" pitchFamily="34" charset="-122"/>
                  <a:cs typeface="思源黑体 CN Bold" panose="020B0800000000000000" pitchFamily="34" charset="-122"/>
                </a:rPr>
                <a:t>工程力学</a:t>
              </a:r>
            </a:p>
          </p:txBody>
        </p:sp>
        <p:sp>
          <p:nvSpPr>
            <p:cNvPr id="70" name="PPT世界-12-6"/>
            <p:cNvSpPr txBox="1"/>
            <p:nvPr/>
          </p:nvSpPr>
          <p:spPr>
            <a:xfrm flipH="1">
              <a:off x="4315172" y="405342"/>
              <a:ext cx="831844" cy="276999"/>
            </a:xfrm>
            <a:prstGeom prst="rect">
              <a:avLst/>
            </a:prstGeom>
            <a:noFill/>
          </p:spPr>
          <p:txBody>
            <a:bodyPr wrap="square" rtlCol="0">
              <a:spAutoFit/>
            </a:bodyPr>
            <a:lstStyle/>
            <a:p>
              <a:pPr algn="ctr"/>
              <a:r>
                <a:rPr lang="zh-CN" altLang="en-US" sz="1200" dirty="0">
                  <a:solidFill>
                    <a:schemeClr val="bg1"/>
                  </a:solidFill>
                  <a:latin typeface="思源黑体 CN Bold" panose="020B0800000000000000" pitchFamily="34" charset="-122"/>
                  <a:ea typeface="思源黑体 CN Bold" panose="020B0800000000000000" pitchFamily="34" charset="-122"/>
                  <a:cs typeface="思源黑体 CN Bold" panose="020B0800000000000000" pitchFamily="34" charset="-122"/>
                </a:rPr>
                <a:t>流体力学</a:t>
              </a:r>
            </a:p>
          </p:txBody>
        </p:sp>
      </p:grpSp>
      <p:sp>
        <p:nvSpPr>
          <p:cNvPr id="73" name="PPT世界-13"/>
          <p:cNvSpPr/>
          <p:nvPr/>
        </p:nvSpPr>
        <p:spPr>
          <a:xfrm>
            <a:off x="392764" y="6038975"/>
            <a:ext cx="341292" cy="341291"/>
          </a:xfrm>
          <a:prstGeom prst="ellipse">
            <a:avLst/>
          </a:prstGeom>
          <a:solidFill>
            <a:sysClr val="window" lastClr="FFFFFF"/>
          </a:soli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74" name="PPT世界-14"/>
          <p:cNvSpPr/>
          <p:nvPr/>
        </p:nvSpPr>
        <p:spPr>
          <a:xfrm>
            <a:off x="485689" y="6106000"/>
            <a:ext cx="155442" cy="207241"/>
          </a:xfrm>
          <a:custGeom>
            <a:avLst/>
            <a:gdLst>
              <a:gd name="T0" fmla="*/ 648 w 7770"/>
              <a:gd name="T1" fmla="*/ 0 h 10360"/>
              <a:gd name="T2" fmla="*/ 7123 w 7770"/>
              <a:gd name="T3" fmla="*/ 0 h 10360"/>
              <a:gd name="T4" fmla="*/ 7770 w 7770"/>
              <a:gd name="T5" fmla="*/ 647 h 10360"/>
              <a:gd name="T6" fmla="*/ 7770 w 7770"/>
              <a:gd name="T7" fmla="*/ 9712 h 10360"/>
              <a:gd name="T8" fmla="*/ 7123 w 7770"/>
              <a:gd name="T9" fmla="*/ 10360 h 10360"/>
              <a:gd name="T10" fmla="*/ 648 w 7770"/>
              <a:gd name="T11" fmla="*/ 10360 h 10360"/>
              <a:gd name="T12" fmla="*/ 0 w 7770"/>
              <a:gd name="T13" fmla="*/ 9712 h 10360"/>
              <a:gd name="T14" fmla="*/ 0 w 7770"/>
              <a:gd name="T15" fmla="*/ 647 h 10360"/>
              <a:gd name="T16" fmla="*/ 648 w 7770"/>
              <a:gd name="T17" fmla="*/ 0 h 10360"/>
              <a:gd name="T18" fmla="*/ 1295 w 7770"/>
              <a:gd name="T19" fmla="*/ 1293 h 10360"/>
              <a:gd name="T20" fmla="*/ 1295 w 7770"/>
              <a:gd name="T21" fmla="*/ 8416 h 10360"/>
              <a:gd name="T22" fmla="*/ 6475 w 7770"/>
              <a:gd name="T23" fmla="*/ 8416 h 10360"/>
              <a:gd name="T24" fmla="*/ 6475 w 7770"/>
              <a:gd name="T25" fmla="*/ 1293 h 10360"/>
              <a:gd name="T26" fmla="*/ 1295 w 7770"/>
              <a:gd name="T27" fmla="*/ 1293 h 10360"/>
              <a:gd name="T28" fmla="*/ 3890 w 7770"/>
              <a:gd name="T29" fmla="*/ 8902 h 10360"/>
              <a:gd name="T30" fmla="*/ 3405 w 7770"/>
              <a:gd name="T31" fmla="*/ 9387 h 10360"/>
              <a:gd name="T32" fmla="*/ 3890 w 7770"/>
              <a:gd name="T33" fmla="*/ 9872 h 10360"/>
              <a:gd name="T34" fmla="*/ 4375 w 7770"/>
              <a:gd name="T35" fmla="*/ 9387 h 10360"/>
              <a:gd name="T36" fmla="*/ 3890 w 7770"/>
              <a:gd name="T37" fmla="*/ 8902 h 10360"/>
              <a:gd name="T38" fmla="*/ 3413 w 7770"/>
              <a:gd name="T39" fmla="*/ 5486 h 10360"/>
              <a:gd name="T40" fmla="*/ 5026 w 7770"/>
              <a:gd name="T41" fmla="*/ 3825 h 10360"/>
              <a:gd name="T42" fmla="*/ 5683 w 7770"/>
              <a:gd name="T43" fmla="*/ 3815 h 10360"/>
              <a:gd name="T44" fmla="*/ 5688 w 7770"/>
              <a:gd name="T45" fmla="*/ 3820 h 10360"/>
              <a:gd name="T46" fmla="*/ 5692 w 7770"/>
              <a:gd name="T47" fmla="*/ 4491 h 10360"/>
              <a:gd name="T48" fmla="*/ 3769 w 7770"/>
              <a:gd name="T49" fmla="*/ 6472 h 10360"/>
              <a:gd name="T50" fmla="*/ 3636 w 7770"/>
              <a:gd name="T51" fmla="*/ 6567 h 10360"/>
              <a:gd name="T52" fmla="*/ 3081 w 7770"/>
              <a:gd name="T53" fmla="*/ 6485 h 10360"/>
              <a:gd name="T54" fmla="*/ 2081 w 7770"/>
              <a:gd name="T55" fmla="*/ 5486 h 10360"/>
              <a:gd name="T56" fmla="*/ 2103 w 7770"/>
              <a:gd name="T57" fmla="*/ 4820 h 10360"/>
              <a:gd name="T58" fmla="*/ 2748 w 7770"/>
              <a:gd name="T59" fmla="*/ 4820 h 10360"/>
              <a:gd name="T60" fmla="*/ 3413 w 7770"/>
              <a:gd name="T61" fmla="*/ 5486 h 10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70" h="10360">
                <a:moveTo>
                  <a:pt x="648" y="0"/>
                </a:moveTo>
                <a:lnTo>
                  <a:pt x="7123" y="0"/>
                </a:lnTo>
                <a:cubicBezTo>
                  <a:pt x="7480" y="0"/>
                  <a:pt x="7770" y="290"/>
                  <a:pt x="7770" y="647"/>
                </a:cubicBezTo>
                <a:lnTo>
                  <a:pt x="7770" y="9712"/>
                </a:lnTo>
                <a:cubicBezTo>
                  <a:pt x="7770" y="10070"/>
                  <a:pt x="7480" y="10360"/>
                  <a:pt x="7123" y="10360"/>
                </a:cubicBezTo>
                <a:lnTo>
                  <a:pt x="648" y="10360"/>
                </a:lnTo>
                <a:cubicBezTo>
                  <a:pt x="290" y="10360"/>
                  <a:pt x="0" y="10070"/>
                  <a:pt x="0" y="9712"/>
                </a:cubicBezTo>
                <a:lnTo>
                  <a:pt x="0" y="647"/>
                </a:lnTo>
                <a:cubicBezTo>
                  <a:pt x="0" y="288"/>
                  <a:pt x="290" y="0"/>
                  <a:pt x="648" y="0"/>
                </a:cubicBezTo>
                <a:close/>
                <a:moveTo>
                  <a:pt x="1295" y="1293"/>
                </a:moveTo>
                <a:lnTo>
                  <a:pt x="1295" y="8416"/>
                </a:lnTo>
                <a:lnTo>
                  <a:pt x="6475" y="8416"/>
                </a:lnTo>
                <a:lnTo>
                  <a:pt x="6475" y="1293"/>
                </a:lnTo>
                <a:lnTo>
                  <a:pt x="1295" y="1293"/>
                </a:lnTo>
                <a:close/>
                <a:moveTo>
                  <a:pt x="3890" y="8902"/>
                </a:moveTo>
                <a:cubicBezTo>
                  <a:pt x="3621" y="8902"/>
                  <a:pt x="3405" y="9120"/>
                  <a:pt x="3405" y="9387"/>
                </a:cubicBezTo>
                <a:cubicBezTo>
                  <a:pt x="3405" y="9656"/>
                  <a:pt x="3622" y="9872"/>
                  <a:pt x="3890" y="9872"/>
                </a:cubicBezTo>
                <a:cubicBezTo>
                  <a:pt x="4157" y="9872"/>
                  <a:pt x="4375" y="9655"/>
                  <a:pt x="4375" y="9387"/>
                </a:cubicBezTo>
                <a:cubicBezTo>
                  <a:pt x="4376" y="9120"/>
                  <a:pt x="4159" y="8902"/>
                  <a:pt x="3890" y="8902"/>
                </a:cubicBezTo>
                <a:close/>
                <a:moveTo>
                  <a:pt x="3413" y="5486"/>
                </a:moveTo>
                <a:lnTo>
                  <a:pt x="5026" y="3825"/>
                </a:lnTo>
                <a:cubicBezTo>
                  <a:pt x="5205" y="3641"/>
                  <a:pt x="5499" y="3636"/>
                  <a:pt x="5683" y="3815"/>
                </a:cubicBezTo>
                <a:lnTo>
                  <a:pt x="5688" y="3820"/>
                </a:lnTo>
                <a:cubicBezTo>
                  <a:pt x="5872" y="4005"/>
                  <a:pt x="5874" y="4303"/>
                  <a:pt x="5692" y="4491"/>
                </a:cubicBezTo>
                <a:lnTo>
                  <a:pt x="3769" y="6472"/>
                </a:lnTo>
                <a:cubicBezTo>
                  <a:pt x="3730" y="6511"/>
                  <a:pt x="3685" y="6543"/>
                  <a:pt x="3636" y="6567"/>
                </a:cubicBezTo>
                <a:cubicBezTo>
                  <a:pt x="3453" y="6665"/>
                  <a:pt x="3228" y="6631"/>
                  <a:pt x="3081" y="6485"/>
                </a:cubicBezTo>
                <a:lnTo>
                  <a:pt x="2081" y="5486"/>
                </a:lnTo>
                <a:cubicBezTo>
                  <a:pt x="1904" y="5296"/>
                  <a:pt x="1913" y="4997"/>
                  <a:pt x="2103" y="4820"/>
                </a:cubicBezTo>
                <a:cubicBezTo>
                  <a:pt x="2284" y="4650"/>
                  <a:pt x="2566" y="4650"/>
                  <a:pt x="2748" y="4820"/>
                </a:cubicBezTo>
                <a:lnTo>
                  <a:pt x="3413" y="5486"/>
                </a:lnTo>
                <a:close/>
              </a:path>
            </a:pathLst>
          </a:custGeom>
          <a:solidFill>
            <a:schemeClr val="accent3"/>
          </a:soli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75" name="PPT世界-15"/>
          <p:cNvSpPr/>
          <p:nvPr/>
        </p:nvSpPr>
        <p:spPr>
          <a:xfrm>
            <a:off x="895717" y="6038975"/>
            <a:ext cx="341292" cy="341291"/>
          </a:xfrm>
          <a:prstGeom prst="ellipse">
            <a:avLst/>
          </a:prstGeom>
          <a:solidFill>
            <a:sysClr val="window" lastClr="FFFFFF"/>
          </a:soli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76" name="PPT世界-16"/>
          <p:cNvSpPr/>
          <p:nvPr/>
        </p:nvSpPr>
        <p:spPr>
          <a:xfrm>
            <a:off x="962730" y="6106118"/>
            <a:ext cx="207242" cy="207004"/>
          </a:xfrm>
          <a:custGeom>
            <a:avLst/>
            <a:gdLst>
              <a:gd name="T0" fmla="*/ 10906 w 12797"/>
              <a:gd name="T1" fmla="*/ 1875 h 12781"/>
              <a:gd name="T2" fmla="*/ 6391 w 12797"/>
              <a:gd name="T3" fmla="*/ 0 h 12781"/>
              <a:gd name="T4" fmla="*/ 1875 w 12797"/>
              <a:gd name="T5" fmla="*/ 1875 h 12781"/>
              <a:gd name="T6" fmla="*/ 1234 w 12797"/>
              <a:gd name="T7" fmla="*/ 2625 h 12781"/>
              <a:gd name="T8" fmla="*/ 0 w 12797"/>
              <a:gd name="T9" fmla="*/ 6391 h 12781"/>
              <a:gd name="T10" fmla="*/ 1875 w 12797"/>
              <a:gd name="T11" fmla="*/ 10906 h 12781"/>
              <a:gd name="T12" fmla="*/ 6391 w 12797"/>
              <a:gd name="T13" fmla="*/ 12781 h 12781"/>
              <a:gd name="T14" fmla="*/ 10906 w 12797"/>
              <a:gd name="T15" fmla="*/ 10906 h 12781"/>
              <a:gd name="T16" fmla="*/ 12781 w 12797"/>
              <a:gd name="T17" fmla="*/ 6391 h 12781"/>
              <a:gd name="T18" fmla="*/ 11219 w 12797"/>
              <a:gd name="T19" fmla="*/ 9484 h 12781"/>
              <a:gd name="T20" fmla="*/ 9906 w 12797"/>
              <a:gd name="T21" fmla="*/ 6719 h 12781"/>
              <a:gd name="T22" fmla="*/ 11219 w 12797"/>
              <a:gd name="T23" fmla="*/ 9484 h 12781"/>
              <a:gd name="T24" fmla="*/ 2891 w 12797"/>
              <a:gd name="T25" fmla="*/ 6734 h 12781"/>
              <a:gd name="T26" fmla="*/ 1578 w 12797"/>
              <a:gd name="T27" fmla="*/ 9500 h 12781"/>
              <a:gd name="T28" fmla="*/ 1609 w 12797"/>
              <a:gd name="T29" fmla="*/ 3250 h 12781"/>
              <a:gd name="T30" fmla="*/ 2891 w 12797"/>
              <a:gd name="T31" fmla="*/ 6063 h 12781"/>
              <a:gd name="T32" fmla="*/ 1609 w 12797"/>
              <a:gd name="T33" fmla="*/ 3250 h 12781"/>
              <a:gd name="T34" fmla="*/ 3563 w 12797"/>
              <a:gd name="T35" fmla="*/ 6063 h 12781"/>
              <a:gd name="T36" fmla="*/ 6063 w 12797"/>
              <a:gd name="T37" fmla="*/ 4203 h 12781"/>
              <a:gd name="T38" fmla="*/ 6063 w 12797"/>
              <a:gd name="T39" fmla="*/ 6734 h 12781"/>
              <a:gd name="T40" fmla="*/ 3813 w 12797"/>
              <a:gd name="T41" fmla="*/ 8750 h 12781"/>
              <a:gd name="T42" fmla="*/ 6063 w 12797"/>
              <a:gd name="T43" fmla="*/ 6734 h 12781"/>
              <a:gd name="T44" fmla="*/ 9234 w 12797"/>
              <a:gd name="T45" fmla="*/ 6734 h 12781"/>
              <a:gd name="T46" fmla="*/ 6734 w 12797"/>
              <a:gd name="T47" fmla="*/ 8516 h 12781"/>
              <a:gd name="T48" fmla="*/ 6734 w 12797"/>
              <a:gd name="T49" fmla="*/ 6063 h 12781"/>
              <a:gd name="T50" fmla="*/ 8969 w 12797"/>
              <a:gd name="T51" fmla="*/ 3969 h 12781"/>
              <a:gd name="T52" fmla="*/ 6734 w 12797"/>
              <a:gd name="T53" fmla="*/ 6063 h 12781"/>
              <a:gd name="T54" fmla="*/ 6734 w 12797"/>
              <a:gd name="T55" fmla="*/ 719 h 12781"/>
              <a:gd name="T56" fmla="*/ 8344 w 12797"/>
              <a:gd name="T57" fmla="*/ 2266 h 12781"/>
              <a:gd name="T58" fmla="*/ 6734 w 12797"/>
              <a:gd name="T59" fmla="*/ 3531 h 12781"/>
              <a:gd name="T60" fmla="*/ 6063 w 12797"/>
              <a:gd name="T61" fmla="*/ 719 h 12781"/>
              <a:gd name="T62" fmla="*/ 4016 w 12797"/>
              <a:gd name="T63" fmla="*/ 3313 h 12781"/>
              <a:gd name="T64" fmla="*/ 5375 w 12797"/>
              <a:gd name="T65" fmla="*/ 1078 h 12781"/>
              <a:gd name="T66" fmla="*/ 6063 w 12797"/>
              <a:gd name="T67" fmla="*/ 12078 h 12781"/>
              <a:gd name="T68" fmla="*/ 4453 w 12797"/>
              <a:gd name="T69" fmla="*/ 10531 h 12781"/>
              <a:gd name="T70" fmla="*/ 6063 w 12797"/>
              <a:gd name="T71" fmla="*/ 9188 h 12781"/>
              <a:gd name="T72" fmla="*/ 6734 w 12797"/>
              <a:gd name="T73" fmla="*/ 12078 h 12781"/>
              <a:gd name="T74" fmla="*/ 8797 w 12797"/>
              <a:gd name="T75" fmla="*/ 9406 h 12781"/>
              <a:gd name="T76" fmla="*/ 7422 w 12797"/>
              <a:gd name="T77" fmla="*/ 11719 h 12781"/>
              <a:gd name="T78" fmla="*/ 9625 w 12797"/>
              <a:gd name="T79" fmla="*/ 3828 h 12781"/>
              <a:gd name="T80" fmla="*/ 12125 w 12797"/>
              <a:gd name="T81" fmla="*/ 6063 h 12781"/>
              <a:gd name="T82" fmla="*/ 10438 w 12797"/>
              <a:gd name="T83" fmla="*/ 2344 h 12781"/>
              <a:gd name="T84" fmla="*/ 9438 w 12797"/>
              <a:gd name="T85" fmla="*/ 3172 h 12781"/>
              <a:gd name="T86" fmla="*/ 8297 w 12797"/>
              <a:gd name="T87" fmla="*/ 1000 h 12781"/>
              <a:gd name="T88" fmla="*/ 4484 w 12797"/>
              <a:gd name="T89" fmla="*/ 1000 h 12781"/>
              <a:gd name="T90" fmla="*/ 3344 w 12797"/>
              <a:gd name="T91" fmla="*/ 3172 h 12781"/>
              <a:gd name="T92" fmla="*/ 2344 w 12797"/>
              <a:gd name="T93" fmla="*/ 2344 h 12781"/>
              <a:gd name="T94" fmla="*/ 2344 w 12797"/>
              <a:gd name="T95" fmla="*/ 10438 h 12781"/>
              <a:gd name="T96" fmla="*/ 3328 w 12797"/>
              <a:gd name="T97" fmla="*/ 9547 h 12781"/>
              <a:gd name="T98" fmla="*/ 4484 w 12797"/>
              <a:gd name="T99" fmla="*/ 11781 h 12781"/>
              <a:gd name="T100" fmla="*/ 8297 w 12797"/>
              <a:gd name="T101" fmla="*/ 11797 h 12781"/>
              <a:gd name="T102" fmla="*/ 9453 w 12797"/>
              <a:gd name="T103" fmla="*/ 9563 h 12781"/>
              <a:gd name="T104" fmla="*/ 10438 w 12797"/>
              <a:gd name="T105" fmla="*/ 10453 h 12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797" h="12781">
                <a:moveTo>
                  <a:pt x="12281" y="3906"/>
                </a:moveTo>
                <a:cubicBezTo>
                  <a:pt x="11953" y="3141"/>
                  <a:pt x="11500" y="2453"/>
                  <a:pt x="10906" y="1875"/>
                </a:cubicBezTo>
                <a:cubicBezTo>
                  <a:pt x="10313" y="1281"/>
                  <a:pt x="9641" y="828"/>
                  <a:pt x="8875" y="500"/>
                </a:cubicBezTo>
                <a:cubicBezTo>
                  <a:pt x="8094" y="172"/>
                  <a:pt x="7266" y="0"/>
                  <a:pt x="6391" y="0"/>
                </a:cubicBezTo>
                <a:cubicBezTo>
                  <a:pt x="5531" y="0"/>
                  <a:pt x="4688" y="172"/>
                  <a:pt x="3906" y="500"/>
                </a:cubicBezTo>
                <a:cubicBezTo>
                  <a:pt x="3141" y="828"/>
                  <a:pt x="2453" y="1281"/>
                  <a:pt x="1875" y="1875"/>
                </a:cubicBezTo>
                <a:cubicBezTo>
                  <a:pt x="1641" y="2109"/>
                  <a:pt x="1438" y="2344"/>
                  <a:pt x="1250" y="2594"/>
                </a:cubicBezTo>
                <a:cubicBezTo>
                  <a:pt x="1250" y="2594"/>
                  <a:pt x="1234" y="2609"/>
                  <a:pt x="1234" y="2625"/>
                </a:cubicBezTo>
                <a:cubicBezTo>
                  <a:pt x="938" y="3016"/>
                  <a:pt x="703" y="3453"/>
                  <a:pt x="500" y="3906"/>
                </a:cubicBezTo>
                <a:cubicBezTo>
                  <a:pt x="172" y="4688"/>
                  <a:pt x="0" y="5531"/>
                  <a:pt x="0" y="6391"/>
                </a:cubicBezTo>
                <a:cubicBezTo>
                  <a:pt x="0" y="7250"/>
                  <a:pt x="172" y="8094"/>
                  <a:pt x="500" y="8875"/>
                </a:cubicBezTo>
                <a:cubicBezTo>
                  <a:pt x="828" y="9641"/>
                  <a:pt x="1281" y="10328"/>
                  <a:pt x="1875" y="10906"/>
                </a:cubicBezTo>
                <a:cubicBezTo>
                  <a:pt x="2469" y="11484"/>
                  <a:pt x="3141" y="11953"/>
                  <a:pt x="3906" y="12281"/>
                </a:cubicBezTo>
                <a:cubicBezTo>
                  <a:pt x="4688" y="12609"/>
                  <a:pt x="5531" y="12781"/>
                  <a:pt x="6391" y="12781"/>
                </a:cubicBezTo>
                <a:cubicBezTo>
                  <a:pt x="7250" y="12781"/>
                  <a:pt x="8094" y="12609"/>
                  <a:pt x="8875" y="12281"/>
                </a:cubicBezTo>
                <a:cubicBezTo>
                  <a:pt x="9641" y="11953"/>
                  <a:pt x="10328" y="11500"/>
                  <a:pt x="10906" y="10906"/>
                </a:cubicBezTo>
                <a:cubicBezTo>
                  <a:pt x="11500" y="10313"/>
                  <a:pt x="11953" y="9641"/>
                  <a:pt x="12281" y="8875"/>
                </a:cubicBezTo>
                <a:cubicBezTo>
                  <a:pt x="12609" y="8094"/>
                  <a:pt x="12781" y="7250"/>
                  <a:pt x="12781" y="6391"/>
                </a:cubicBezTo>
                <a:cubicBezTo>
                  <a:pt x="12797" y="5531"/>
                  <a:pt x="12625" y="4688"/>
                  <a:pt x="12281" y="3906"/>
                </a:cubicBezTo>
                <a:close/>
                <a:moveTo>
                  <a:pt x="11219" y="9484"/>
                </a:moveTo>
                <a:cubicBezTo>
                  <a:pt x="10766" y="9250"/>
                  <a:pt x="10234" y="9047"/>
                  <a:pt x="9641" y="8891"/>
                </a:cubicBezTo>
                <a:cubicBezTo>
                  <a:pt x="9797" y="8203"/>
                  <a:pt x="9891" y="7469"/>
                  <a:pt x="9906" y="6719"/>
                </a:cubicBezTo>
                <a:lnTo>
                  <a:pt x="12109" y="6719"/>
                </a:lnTo>
                <a:cubicBezTo>
                  <a:pt x="12047" y="7719"/>
                  <a:pt x="11734" y="8672"/>
                  <a:pt x="11219" y="9484"/>
                </a:cubicBezTo>
                <a:close/>
                <a:moveTo>
                  <a:pt x="688" y="6734"/>
                </a:moveTo>
                <a:lnTo>
                  <a:pt x="2891" y="6734"/>
                </a:lnTo>
                <a:cubicBezTo>
                  <a:pt x="2906" y="7484"/>
                  <a:pt x="3000" y="8219"/>
                  <a:pt x="3156" y="8906"/>
                </a:cubicBezTo>
                <a:cubicBezTo>
                  <a:pt x="2563" y="9063"/>
                  <a:pt x="2031" y="9266"/>
                  <a:pt x="1578" y="9500"/>
                </a:cubicBezTo>
                <a:cubicBezTo>
                  <a:pt x="1047" y="8672"/>
                  <a:pt x="734" y="7719"/>
                  <a:pt x="688" y="6734"/>
                </a:cubicBezTo>
                <a:close/>
                <a:moveTo>
                  <a:pt x="1609" y="3250"/>
                </a:moveTo>
                <a:cubicBezTo>
                  <a:pt x="2063" y="3484"/>
                  <a:pt x="2578" y="3672"/>
                  <a:pt x="3172" y="3828"/>
                </a:cubicBezTo>
                <a:cubicBezTo>
                  <a:pt x="3000" y="4531"/>
                  <a:pt x="2906" y="5281"/>
                  <a:pt x="2891" y="6063"/>
                </a:cubicBezTo>
                <a:lnTo>
                  <a:pt x="688" y="6063"/>
                </a:lnTo>
                <a:cubicBezTo>
                  <a:pt x="734" y="5047"/>
                  <a:pt x="1063" y="4078"/>
                  <a:pt x="1609" y="3250"/>
                </a:cubicBezTo>
                <a:close/>
                <a:moveTo>
                  <a:pt x="6063" y="6063"/>
                </a:moveTo>
                <a:lnTo>
                  <a:pt x="3563" y="6063"/>
                </a:lnTo>
                <a:cubicBezTo>
                  <a:pt x="3578" y="5328"/>
                  <a:pt x="3672" y="4625"/>
                  <a:pt x="3828" y="3969"/>
                </a:cubicBezTo>
                <a:cubicBezTo>
                  <a:pt x="4531" y="4109"/>
                  <a:pt x="5281" y="4188"/>
                  <a:pt x="6063" y="4203"/>
                </a:cubicBezTo>
                <a:lnTo>
                  <a:pt x="6063" y="6063"/>
                </a:lnTo>
                <a:close/>
                <a:moveTo>
                  <a:pt x="6063" y="6734"/>
                </a:moveTo>
                <a:lnTo>
                  <a:pt x="6063" y="8516"/>
                </a:lnTo>
                <a:cubicBezTo>
                  <a:pt x="5281" y="8531"/>
                  <a:pt x="4531" y="8609"/>
                  <a:pt x="3813" y="8750"/>
                </a:cubicBezTo>
                <a:cubicBezTo>
                  <a:pt x="3672" y="8125"/>
                  <a:pt x="3578" y="7438"/>
                  <a:pt x="3563" y="6734"/>
                </a:cubicBezTo>
                <a:lnTo>
                  <a:pt x="6063" y="6734"/>
                </a:lnTo>
                <a:close/>
                <a:moveTo>
                  <a:pt x="6734" y="6734"/>
                </a:moveTo>
                <a:lnTo>
                  <a:pt x="9234" y="6734"/>
                </a:lnTo>
                <a:cubicBezTo>
                  <a:pt x="9219" y="7438"/>
                  <a:pt x="9125" y="8125"/>
                  <a:pt x="8984" y="8750"/>
                </a:cubicBezTo>
                <a:cubicBezTo>
                  <a:pt x="8281" y="8609"/>
                  <a:pt x="7516" y="8531"/>
                  <a:pt x="6734" y="8516"/>
                </a:cubicBezTo>
                <a:lnTo>
                  <a:pt x="6734" y="6734"/>
                </a:lnTo>
                <a:close/>
                <a:moveTo>
                  <a:pt x="6734" y="6063"/>
                </a:moveTo>
                <a:lnTo>
                  <a:pt x="6734" y="4203"/>
                </a:lnTo>
                <a:cubicBezTo>
                  <a:pt x="7516" y="4188"/>
                  <a:pt x="8266" y="4109"/>
                  <a:pt x="8969" y="3969"/>
                </a:cubicBezTo>
                <a:cubicBezTo>
                  <a:pt x="9125" y="4625"/>
                  <a:pt x="9219" y="5328"/>
                  <a:pt x="9234" y="6063"/>
                </a:cubicBezTo>
                <a:lnTo>
                  <a:pt x="6734" y="6063"/>
                </a:lnTo>
                <a:close/>
                <a:moveTo>
                  <a:pt x="6734" y="3531"/>
                </a:moveTo>
                <a:lnTo>
                  <a:pt x="6734" y="719"/>
                </a:lnTo>
                <a:cubicBezTo>
                  <a:pt x="6969" y="781"/>
                  <a:pt x="7203" y="891"/>
                  <a:pt x="7422" y="1078"/>
                </a:cubicBezTo>
                <a:cubicBezTo>
                  <a:pt x="7766" y="1359"/>
                  <a:pt x="8078" y="1750"/>
                  <a:pt x="8344" y="2266"/>
                </a:cubicBezTo>
                <a:cubicBezTo>
                  <a:pt x="8516" y="2594"/>
                  <a:pt x="8656" y="2938"/>
                  <a:pt x="8781" y="3313"/>
                </a:cubicBezTo>
                <a:cubicBezTo>
                  <a:pt x="8141" y="3438"/>
                  <a:pt x="7453" y="3516"/>
                  <a:pt x="6734" y="3531"/>
                </a:cubicBezTo>
                <a:close/>
                <a:moveTo>
                  <a:pt x="5375" y="1078"/>
                </a:moveTo>
                <a:cubicBezTo>
                  <a:pt x="5594" y="891"/>
                  <a:pt x="5828" y="781"/>
                  <a:pt x="6063" y="719"/>
                </a:cubicBezTo>
                <a:lnTo>
                  <a:pt x="6063" y="3531"/>
                </a:lnTo>
                <a:cubicBezTo>
                  <a:pt x="5344" y="3516"/>
                  <a:pt x="4656" y="3438"/>
                  <a:pt x="4016" y="3313"/>
                </a:cubicBezTo>
                <a:cubicBezTo>
                  <a:pt x="4141" y="2938"/>
                  <a:pt x="4281" y="2578"/>
                  <a:pt x="4453" y="2266"/>
                </a:cubicBezTo>
                <a:cubicBezTo>
                  <a:pt x="4719" y="1750"/>
                  <a:pt x="5031" y="1344"/>
                  <a:pt x="5375" y="1078"/>
                </a:cubicBezTo>
                <a:close/>
                <a:moveTo>
                  <a:pt x="6063" y="9188"/>
                </a:moveTo>
                <a:lnTo>
                  <a:pt x="6063" y="12078"/>
                </a:lnTo>
                <a:cubicBezTo>
                  <a:pt x="5828" y="12016"/>
                  <a:pt x="5594" y="11906"/>
                  <a:pt x="5375" y="11719"/>
                </a:cubicBezTo>
                <a:cubicBezTo>
                  <a:pt x="5031" y="11438"/>
                  <a:pt x="4719" y="11047"/>
                  <a:pt x="4453" y="10531"/>
                </a:cubicBezTo>
                <a:cubicBezTo>
                  <a:pt x="4281" y="10188"/>
                  <a:pt x="4125" y="9813"/>
                  <a:pt x="4000" y="9406"/>
                </a:cubicBezTo>
                <a:cubicBezTo>
                  <a:pt x="4641" y="9281"/>
                  <a:pt x="5344" y="9203"/>
                  <a:pt x="6063" y="9188"/>
                </a:cubicBezTo>
                <a:close/>
                <a:moveTo>
                  <a:pt x="7422" y="11719"/>
                </a:moveTo>
                <a:cubicBezTo>
                  <a:pt x="7203" y="11906"/>
                  <a:pt x="6969" y="12016"/>
                  <a:pt x="6734" y="12078"/>
                </a:cubicBezTo>
                <a:lnTo>
                  <a:pt x="6734" y="9188"/>
                </a:lnTo>
                <a:cubicBezTo>
                  <a:pt x="7453" y="9203"/>
                  <a:pt x="8156" y="9281"/>
                  <a:pt x="8797" y="9406"/>
                </a:cubicBezTo>
                <a:cubicBezTo>
                  <a:pt x="8672" y="9813"/>
                  <a:pt x="8516" y="10188"/>
                  <a:pt x="8344" y="10531"/>
                </a:cubicBezTo>
                <a:cubicBezTo>
                  <a:pt x="8078" y="11047"/>
                  <a:pt x="7766" y="11438"/>
                  <a:pt x="7422" y="11719"/>
                </a:cubicBezTo>
                <a:close/>
                <a:moveTo>
                  <a:pt x="9906" y="6063"/>
                </a:moveTo>
                <a:cubicBezTo>
                  <a:pt x="9891" y="5281"/>
                  <a:pt x="9781" y="4531"/>
                  <a:pt x="9625" y="3828"/>
                </a:cubicBezTo>
                <a:cubicBezTo>
                  <a:pt x="10203" y="3672"/>
                  <a:pt x="10734" y="3484"/>
                  <a:pt x="11188" y="3250"/>
                </a:cubicBezTo>
                <a:cubicBezTo>
                  <a:pt x="11734" y="4078"/>
                  <a:pt x="12063" y="5047"/>
                  <a:pt x="12125" y="6063"/>
                </a:cubicBezTo>
                <a:lnTo>
                  <a:pt x="9906" y="6063"/>
                </a:lnTo>
                <a:close/>
                <a:moveTo>
                  <a:pt x="10438" y="2344"/>
                </a:moveTo>
                <a:cubicBezTo>
                  <a:pt x="10547" y="2453"/>
                  <a:pt x="10656" y="2578"/>
                  <a:pt x="10766" y="2703"/>
                </a:cubicBezTo>
                <a:cubicBezTo>
                  <a:pt x="10375" y="2891"/>
                  <a:pt x="9938" y="3047"/>
                  <a:pt x="9438" y="3172"/>
                </a:cubicBezTo>
                <a:cubicBezTo>
                  <a:pt x="9297" y="2734"/>
                  <a:pt x="9125" y="2328"/>
                  <a:pt x="8938" y="1953"/>
                </a:cubicBezTo>
                <a:cubicBezTo>
                  <a:pt x="8750" y="1578"/>
                  <a:pt x="8531" y="1266"/>
                  <a:pt x="8297" y="1000"/>
                </a:cubicBezTo>
                <a:cubicBezTo>
                  <a:pt x="9094" y="1281"/>
                  <a:pt x="9828" y="1734"/>
                  <a:pt x="10438" y="2344"/>
                </a:cubicBezTo>
                <a:close/>
                <a:moveTo>
                  <a:pt x="4484" y="1000"/>
                </a:moveTo>
                <a:cubicBezTo>
                  <a:pt x="4250" y="1266"/>
                  <a:pt x="4031" y="1594"/>
                  <a:pt x="3844" y="1953"/>
                </a:cubicBezTo>
                <a:cubicBezTo>
                  <a:pt x="3656" y="2328"/>
                  <a:pt x="3484" y="2734"/>
                  <a:pt x="3344" y="3172"/>
                </a:cubicBezTo>
                <a:cubicBezTo>
                  <a:pt x="2844" y="3047"/>
                  <a:pt x="2406" y="2891"/>
                  <a:pt x="2016" y="2703"/>
                </a:cubicBezTo>
                <a:cubicBezTo>
                  <a:pt x="2125" y="2578"/>
                  <a:pt x="2219" y="2469"/>
                  <a:pt x="2344" y="2344"/>
                </a:cubicBezTo>
                <a:cubicBezTo>
                  <a:pt x="2969" y="1734"/>
                  <a:pt x="3688" y="1281"/>
                  <a:pt x="4484" y="1000"/>
                </a:cubicBezTo>
                <a:close/>
                <a:moveTo>
                  <a:pt x="2344" y="10438"/>
                </a:moveTo>
                <a:cubicBezTo>
                  <a:pt x="2219" y="10313"/>
                  <a:pt x="2094" y="10172"/>
                  <a:pt x="1984" y="10031"/>
                </a:cubicBezTo>
                <a:cubicBezTo>
                  <a:pt x="2375" y="9844"/>
                  <a:pt x="2828" y="9672"/>
                  <a:pt x="3328" y="9547"/>
                </a:cubicBezTo>
                <a:cubicBezTo>
                  <a:pt x="3469" y="10016"/>
                  <a:pt x="3641" y="10438"/>
                  <a:pt x="3844" y="10828"/>
                </a:cubicBezTo>
                <a:cubicBezTo>
                  <a:pt x="4031" y="11203"/>
                  <a:pt x="4250" y="11516"/>
                  <a:pt x="4484" y="11781"/>
                </a:cubicBezTo>
                <a:cubicBezTo>
                  <a:pt x="3688" y="11516"/>
                  <a:pt x="2969" y="11063"/>
                  <a:pt x="2344" y="10438"/>
                </a:cubicBezTo>
                <a:close/>
                <a:moveTo>
                  <a:pt x="8297" y="11797"/>
                </a:moveTo>
                <a:cubicBezTo>
                  <a:pt x="8531" y="11531"/>
                  <a:pt x="8750" y="11203"/>
                  <a:pt x="8938" y="10844"/>
                </a:cubicBezTo>
                <a:cubicBezTo>
                  <a:pt x="9141" y="10453"/>
                  <a:pt x="9313" y="10016"/>
                  <a:pt x="9453" y="9563"/>
                </a:cubicBezTo>
                <a:cubicBezTo>
                  <a:pt x="9953" y="9688"/>
                  <a:pt x="10406" y="9859"/>
                  <a:pt x="10797" y="10047"/>
                </a:cubicBezTo>
                <a:cubicBezTo>
                  <a:pt x="10688" y="10188"/>
                  <a:pt x="10563" y="10313"/>
                  <a:pt x="10438" y="10453"/>
                </a:cubicBezTo>
                <a:cubicBezTo>
                  <a:pt x="9828" y="11063"/>
                  <a:pt x="9094" y="11516"/>
                  <a:pt x="8297" y="11797"/>
                </a:cubicBezTo>
                <a:close/>
              </a:path>
            </a:pathLst>
          </a:custGeom>
          <a:solidFill>
            <a:schemeClr val="accent3"/>
          </a:solidFill>
          <a:ln w="12700" cap="flat" cmpd="sng" algn="ctr">
            <a:noFill/>
            <a:prstDash val="solid"/>
            <a:miter lim="800000"/>
          </a:ln>
          <a:effectLst/>
        </p:spPr>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78" name="PPT世界-17"/>
          <p:cNvSpPr/>
          <p:nvPr/>
        </p:nvSpPr>
        <p:spPr>
          <a:xfrm>
            <a:off x="1398671" y="6038975"/>
            <a:ext cx="341292" cy="341291"/>
          </a:xfrm>
          <a:prstGeom prst="ellipse">
            <a:avLst/>
          </a:prstGeom>
          <a:solidFill>
            <a:sysClr val="window" lastClr="FFFFFF"/>
          </a:soli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79" name="PPT世界-18"/>
          <p:cNvSpPr/>
          <p:nvPr/>
        </p:nvSpPr>
        <p:spPr>
          <a:xfrm>
            <a:off x="1465696" y="6124178"/>
            <a:ext cx="207242" cy="170884"/>
          </a:xfrm>
          <a:custGeom>
            <a:avLst/>
            <a:gdLst>
              <a:gd name="connsiteX0" fmla="*/ 435416 w 609586"/>
              <a:gd name="connsiteY0" fmla="*/ 80352 h 502648"/>
              <a:gd name="connsiteX1" fmla="*/ 551577 w 609586"/>
              <a:gd name="connsiteY1" fmla="*/ 190215 h 502648"/>
              <a:gd name="connsiteX2" fmla="*/ 551577 w 609586"/>
              <a:gd name="connsiteY2" fmla="*/ 217693 h 502648"/>
              <a:gd name="connsiteX3" fmla="*/ 496140 w 609586"/>
              <a:gd name="connsiteY3" fmla="*/ 310936 h 502648"/>
              <a:gd name="connsiteX4" fmla="*/ 609586 w 609586"/>
              <a:gd name="connsiteY4" fmla="*/ 437323 h 502648"/>
              <a:gd name="connsiteX5" fmla="*/ 580534 w 609586"/>
              <a:gd name="connsiteY5" fmla="*/ 464753 h 502648"/>
              <a:gd name="connsiteX6" fmla="*/ 504951 w 609586"/>
              <a:gd name="connsiteY6" fmla="*/ 464753 h 502648"/>
              <a:gd name="connsiteX7" fmla="*/ 373787 w 609586"/>
              <a:gd name="connsiteY7" fmla="*/ 301459 h 502648"/>
              <a:gd name="connsiteX8" fmla="*/ 426510 w 609586"/>
              <a:gd name="connsiteY8" fmla="*/ 179500 h 502648"/>
              <a:gd name="connsiteX9" fmla="*/ 426510 w 609586"/>
              <a:gd name="connsiteY9" fmla="*/ 143641 h 502648"/>
              <a:gd name="connsiteX10" fmla="*/ 412126 w 609586"/>
              <a:gd name="connsiteY10" fmla="*/ 82543 h 502648"/>
              <a:gd name="connsiteX11" fmla="*/ 435416 w 609586"/>
              <a:gd name="connsiteY11" fmla="*/ 80352 h 502648"/>
              <a:gd name="connsiteX12" fmla="*/ 227788 w 609586"/>
              <a:gd name="connsiteY12" fmla="*/ 0 h 502648"/>
              <a:gd name="connsiteX13" fmla="*/ 379662 w 609586"/>
              <a:gd name="connsiteY13" fmla="*/ 143662 h 502648"/>
              <a:gd name="connsiteX14" fmla="*/ 379662 w 609586"/>
              <a:gd name="connsiteY14" fmla="*/ 179565 h 502648"/>
              <a:gd name="connsiteX15" fmla="*/ 307225 w 609586"/>
              <a:gd name="connsiteY15" fmla="*/ 301465 h 502648"/>
              <a:gd name="connsiteX16" fmla="*/ 455528 w 609586"/>
              <a:gd name="connsiteY16" fmla="*/ 466745 h 502648"/>
              <a:gd name="connsiteX17" fmla="*/ 417524 w 609586"/>
              <a:gd name="connsiteY17" fmla="*/ 502648 h 502648"/>
              <a:gd name="connsiteX18" fmla="*/ 38004 w 609586"/>
              <a:gd name="connsiteY18" fmla="*/ 502648 h 502648"/>
              <a:gd name="connsiteX19" fmla="*/ 0 w 609586"/>
              <a:gd name="connsiteY19" fmla="*/ 466745 h 502648"/>
              <a:gd name="connsiteX20" fmla="*/ 148350 w 609586"/>
              <a:gd name="connsiteY20" fmla="*/ 301465 h 502648"/>
              <a:gd name="connsiteX21" fmla="*/ 75913 w 609586"/>
              <a:gd name="connsiteY21" fmla="*/ 179565 h 502648"/>
              <a:gd name="connsiteX22" fmla="*/ 75913 w 609586"/>
              <a:gd name="connsiteY22" fmla="*/ 143662 h 502648"/>
              <a:gd name="connsiteX23" fmla="*/ 227788 w 609586"/>
              <a:gd name="connsiteY23" fmla="*/ 0 h 502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9586" h="502648">
                <a:moveTo>
                  <a:pt x="435416" y="80352"/>
                </a:moveTo>
                <a:cubicBezTo>
                  <a:pt x="499521" y="80352"/>
                  <a:pt x="551577" y="129545"/>
                  <a:pt x="551577" y="190215"/>
                </a:cubicBezTo>
                <a:lnTo>
                  <a:pt x="551577" y="217693"/>
                </a:lnTo>
                <a:cubicBezTo>
                  <a:pt x="551577" y="257219"/>
                  <a:pt x="529288" y="291601"/>
                  <a:pt x="496140" y="310936"/>
                </a:cubicBezTo>
                <a:cubicBezTo>
                  <a:pt x="553434" y="331175"/>
                  <a:pt x="609586" y="382416"/>
                  <a:pt x="609586" y="437323"/>
                </a:cubicBezTo>
                <a:cubicBezTo>
                  <a:pt x="609586" y="452467"/>
                  <a:pt x="596584" y="464753"/>
                  <a:pt x="580534" y="464753"/>
                </a:cubicBezTo>
                <a:lnTo>
                  <a:pt x="504951" y="464753"/>
                </a:lnTo>
                <a:cubicBezTo>
                  <a:pt x="503855" y="393607"/>
                  <a:pt x="444465" y="318793"/>
                  <a:pt x="373787" y="301459"/>
                </a:cubicBezTo>
                <a:cubicBezTo>
                  <a:pt x="411936" y="270457"/>
                  <a:pt x="426510" y="231217"/>
                  <a:pt x="426510" y="179500"/>
                </a:cubicBezTo>
                <a:lnTo>
                  <a:pt x="426510" y="143641"/>
                </a:lnTo>
                <a:cubicBezTo>
                  <a:pt x="426510" y="121783"/>
                  <a:pt x="421318" y="101068"/>
                  <a:pt x="412126" y="82543"/>
                </a:cubicBezTo>
                <a:cubicBezTo>
                  <a:pt x="419651" y="81114"/>
                  <a:pt x="427415" y="80352"/>
                  <a:pt x="435416" y="80352"/>
                </a:cubicBezTo>
                <a:close/>
                <a:moveTo>
                  <a:pt x="227788" y="0"/>
                </a:moveTo>
                <a:cubicBezTo>
                  <a:pt x="311607" y="0"/>
                  <a:pt x="379662" y="64378"/>
                  <a:pt x="379662" y="143662"/>
                </a:cubicBezTo>
                <a:lnTo>
                  <a:pt x="379662" y="179565"/>
                </a:lnTo>
                <a:cubicBezTo>
                  <a:pt x="379662" y="231230"/>
                  <a:pt x="350516" y="276180"/>
                  <a:pt x="307225" y="301465"/>
                </a:cubicBezTo>
                <a:cubicBezTo>
                  <a:pt x="382186" y="327940"/>
                  <a:pt x="455528" y="394986"/>
                  <a:pt x="455528" y="466745"/>
                </a:cubicBezTo>
                <a:cubicBezTo>
                  <a:pt x="455528" y="486554"/>
                  <a:pt x="438574" y="502648"/>
                  <a:pt x="417524" y="502648"/>
                </a:cubicBezTo>
                <a:lnTo>
                  <a:pt x="38004" y="502648"/>
                </a:lnTo>
                <a:cubicBezTo>
                  <a:pt x="16954" y="502648"/>
                  <a:pt x="0" y="486554"/>
                  <a:pt x="0" y="466745"/>
                </a:cubicBezTo>
                <a:cubicBezTo>
                  <a:pt x="0" y="394986"/>
                  <a:pt x="73389" y="327940"/>
                  <a:pt x="148350" y="301465"/>
                </a:cubicBezTo>
                <a:cubicBezTo>
                  <a:pt x="105012" y="276180"/>
                  <a:pt x="75913" y="231230"/>
                  <a:pt x="75913" y="179565"/>
                </a:cubicBezTo>
                <a:lnTo>
                  <a:pt x="75913" y="143662"/>
                </a:lnTo>
                <a:cubicBezTo>
                  <a:pt x="75913" y="64378"/>
                  <a:pt x="143969" y="0"/>
                  <a:pt x="227788" y="0"/>
                </a:cubicBezTo>
                <a:close/>
              </a:path>
            </a:pathLst>
          </a:custGeom>
          <a:solidFill>
            <a:schemeClr val="accent3"/>
          </a:solidFill>
          <a:ln w="12700" cap="flat" cmpd="sng" algn="ctr">
            <a:noFill/>
            <a:prstDash val="solid"/>
            <a:miter lim="800000"/>
          </a:ln>
          <a:effectLst/>
        </p:spPr>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80" name="PPT世界-19"/>
          <p:cNvSpPr/>
          <p:nvPr/>
        </p:nvSpPr>
        <p:spPr>
          <a:xfrm>
            <a:off x="1901623" y="6038975"/>
            <a:ext cx="341292" cy="341291"/>
          </a:xfrm>
          <a:prstGeom prst="ellipse">
            <a:avLst/>
          </a:prstGeom>
          <a:solidFill>
            <a:sysClr val="window" lastClr="FFFFFF"/>
          </a:soli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81" name="PPT世界-20"/>
          <p:cNvSpPr/>
          <p:nvPr/>
        </p:nvSpPr>
        <p:spPr>
          <a:xfrm>
            <a:off x="1990597" y="6106000"/>
            <a:ext cx="163342" cy="207241"/>
          </a:xfrm>
          <a:custGeom>
            <a:avLst/>
            <a:gdLst>
              <a:gd name="T0" fmla="*/ 3166 w 6332"/>
              <a:gd name="T1" fmla="*/ 0 h 8034"/>
              <a:gd name="T2" fmla="*/ 0 w 6332"/>
              <a:gd name="T3" fmla="*/ 3166 h 8034"/>
              <a:gd name="T4" fmla="*/ 2481 w 6332"/>
              <a:gd name="T5" fmla="*/ 7590 h 8034"/>
              <a:gd name="T6" fmla="*/ 3853 w 6332"/>
              <a:gd name="T7" fmla="*/ 7588 h 8034"/>
              <a:gd name="T8" fmla="*/ 6332 w 6332"/>
              <a:gd name="T9" fmla="*/ 3166 h 8034"/>
              <a:gd name="T10" fmla="*/ 3166 w 6332"/>
              <a:gd name="T11" fmla="*/ 0 h 8034"/>
              <a:gd name="T12" fmla="*/ 3166 w 6332"/>
              <a:gd name="T13" fmla="*/ 0 h 8034"/>
              <a:gd name="T14" fmla="*/ 3166 w 6332"/>
              <a:gd name="T15" fmla="*/ 0 h 8034"/>
              <a:gd name="T16" fmla="*/ 3166 w 6332"/>
              <a:gd name="T17" fmla="*/ 0 h 8034"/>
              <a:gd name="T18" fmla="*/ 3166 w 6332"/>
              <a:gd name="T19" fmla="*/ 4529 h 8034"/>
              <a:gd name="T20" fmla="*/ 1702 w 6332"/>
              <a:gd name="T21" fmla="*/ 3065 h 8034"/>
              <a:gd name="T22" fmla="*/ 3166 w 6332"/>
              <a:gd name="T23" fmla="*/ 1600 h 8034"/>
              <a:gd name="T24" fmla="*/ 4630 w 6332"/>
              <a:gd name="T25" fmla="*/ 3065 h 8034"/>
              <a:gd name="T26" fmla="*/ 3166 w 6332"/>
              <a:gd name="T27" fmla="*/ 4529 h 8034"/>
              <a:gd name="T28" fmla="*/ 3166 w 6332"/>
              <a:gd name="T29" fmla="*/ 4529 h 8034"/>
              <a:gd name="T30" fmla="*/ 3166 w 6332"/>
              <a:gd name="T31" fmla="*/ 4529 h 8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32" h="8034">
                <a:moveTo>
                  <a:pt x="3166" y="0"/>
                </a:moveTo>
                <a:cubicBezTo>
                  <a:pt x="1418" y="0"/>
                  <a:pt x="0" y="1418"/>
                  <a:pt x="0" y="3166"/>
                </a:cubicBezTo>
                <a:cubicBezTo>
                  <a:pt x="0" y="4914"/>
                  <a:pt x="2481" y="7590"/>
                  <a:pt x="2481" y="7590"/>
                </a:cubicBezTo>
                <a:cubicBezTo>
                  <a:pt x="2859" y="8031"/>
                  <a:pt x="3478" y="8034"/>
                  <a:pt x="3853" y="7588"/>
                </a:cubicBezTo>
                <a:cubicBezTo>
                  <a:pt x="3853" y="7588"/>
                  <a:pt x="6332" y="4914"/>
                  <a:pt x="6332" y="3166"/>
                </a:cubicBezTo>
                <a:cubicBezTo>
                  <a:pt x="6332" y="1418"/>
                  <a:pt x="4914" y="0"/>
                  <a:pt x="3166" y="0"/>
                </a:cubicBezTo>
                <a:lnTo>
                  <a:pt x="3166" y="0"/>
                </a:lnTo>
                <a:lnTo>
                  <a:pt x="3166" y="0"/>
                </a:lnTo>
                <a:lnTo>
                  <a:pt x="3166" y="0"/>
                </a:lnTo>
                <a:close/>
                <a:moveTo>
                  <a:pt x="3166" y="4529"/>
                </a:moveTo>
                <a:cubicBezTo>
                  <a:pt x="2357" y="4529"/>
                  <a:pt x="1702" y="3874"/>
                  <a:pt x="1702" y="3065"/>
                </a:cubicBezTo>
                <a:cubicBezTo>
                  <a:pt x="1702" y="2256"/>
                  <a:pt x="2357" y="1600"/>
                  <a:pt x="3166" y="1600"/>
                </a:cubicBezTo>
                <a:cubicBezTo>
                  <a:pt x="3975" y="1600"/>
                  <a:pt x="4630" y="2256"/>
                  <a:pt x="4630" y="3065"/>
                </a:cubicBezTo>
                <a:cubicBezTo>
                  <a:pt x="4630" y="3874"/>
                  <a:pt x="3975" y="4529"/>
                  <a:pt x="3166" y="4529"/>
                </a:cubicBezTo>
                <a:lnTo>
                  <a:pt x="3166" y="4529"/>
                </a:lnTo>
                <a:close/>
                <a:moveTo>
                  <a:pt x="3166" y="4529"/>
                </a:moveTo>
                <a:close/>
              </a:path>
            </a:pathLst>
          </a:custGeom>
          <a:solidFill>
            <a:schemeClr val="accent3"/>
          </a:solidFill>
          <a:ln w="12700" cap="flat" cmpd="sng" algn="ctr">
            <a:noFill/>
            <a:prstDash val="solid"/>
            <a:miter lim="800000"/>
          </a:ln>
          <a:effectLst/>
        </p:spPr>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pic>
        <p:nvPicPr>
          <p:cNvPr id="33" name="图片 32">
            <a:hlinkClick r:id="rId10"/>
            <a:extLst>
              <a:ext uri="{FF2B5EF4-FFF2-40B4-BE49-F238E27FC236}">
                <a16:creationId xmlns:a16="http://schemas.microsoft.com/office/drawing/2014/main" id="{6C8735D9-1F9D-4D89-8F12-1B39C1FAB303}"/>
              </a:ext>
            </a:extLst>
          </p:cNvPr>
          <p:cNvPicPr>
            <a:picLocks noChangeAspect="1"/>
          </p:cNvPicPr>
          <p:nvPr/>
        </p:nvPicPr>
        <p:blipFill>
          <a:blip r:embed="rId11">
            <a:extLst>
              <a:ext uri="{28A0092B-C50C-407E-A947-70E740481C1C}">
                <a14:useLocalDpi xmlns:a14="http://schemas.microsoft.com/office/drawing/2010/main"/>
              </a:ext>
            </a:extLst>
          </a:blip>
          <a:srcRect/>
          <a:stretch/>
        </p:blipFill>
        <p:spPr>
          <a:xfrm>
            <a:off x="10499367" y="368508"/>
            <a:ext cx="1225789" cy="30335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500"/>
                                        <p:tgtEl>
                                          <p:spTgt spid="41"/>
                                        </p:tgtEl>
                                      </p:cBhvr>
                                    </p:animEffect>
                                    <p:anim calcmode="lin" valueType="num">
                                      <p:cBhvr>
                                        <p:cTn id="8" dur="500" fill="hold"/>
                                        <p:tgtEl>
                                          <p:spTgt spid="41"/>
                                        </p:tgtEl>
                                        <p:attrNameLst>
                                          <p:attrName>ppt_x</p:attrName>
                                        </p:attrNameLst>
                                      </p:cBhvr>
                                      <p:tavLst>
                                        <p:tav tm="0">
                                          <p:val>
                                            <p:strVal val="#ppt_x"/>
                                          </p:val>
                                        </p:tav>
                                        <p:tav tm="100000">
                                          <p:val>
                                            <p:strVal val="#ppt_x"/>
                                          </p:val>
                                        </p:tav>
                                      </p:tavLst>
                                    </p:anim>
                                    <p:anim calcmode="lin" valueType="num">
                                      <p:cBhvr>
                                        <p:cTn id="9" dur="50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PPT世界-1"/>
          <p:cNvSpPr/>
          <p:nvPr/>
        </p:nvSpPr>
        <p:spPr>
          <a:xfrm flipH="1">
            <a:off x="0" y="0"/>
            <a:ext cx="12192000" cy="6858000"/>
          </a:xfrm>
          <a:prstGeom prst="rect">
            <a:avLst/>
          </a:prstGeom>
          <a:gradFill flip="none" rotWithShape="1">
            <a:gsLst>
              <a:gs pos="40000">
                <a:schemeClr val="accent1"/>
              </a:gs>
              <a:gs pos="100000">
                <a:schemeClr val="accent2"/>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45" name="PPT世界-2"/>
          <p:cNvSpPr/>
          <p:nvPr/>
        </p:nvSpPr>
        <p:spPr>
          <a:xfrm rot="1800000">
            <a:off x="454624" y="-2599064"/>
            <a:ext cx="11246505" cy="12035202"/>
          </a:xfrm>
          <a:custGeom>
            <a:avLst/>
            <a:gdLst>
              <a:gd name="connsiteX0" fmla="*/ 10046031 w 11246505"/>
              <a:gd name="connsiteY0" fmla="*/ 1449833 h 12035202"/>
              <a:gd name="connsiteX1" fmla="*/ 11246505 w 11246505"/>
              <a:gd name="connsiteY1" fmla="*/ 3529114 h 12035202"/>
              <a:gd name="connsiteX2" fmla="*/ 11246505 w 11246505"/>
              <a:gd name="connsiteY2" fmla="*/ 6742564 h 12035202"/>
              <a:gd name="connsiteX3" fmla="*/ 10046031 w 11246505"/>
              <a:gd name="connsiteY3" fmla="*/ 7435658 h 12035202"/>
              <a:gd name="connsiteX4" fmla="*/ 8036827 w 11246505"/>
              <a:gd name="connsiteY4" fmla="*/ 676737 h 12035202"/>
              <a:gd name="connsiteX5" fmla="*/ 9208970 w 11246505"/>
              <a:gd name="connsiteY5" fmla="*/ 0 h 12035202"/>
              <a:gd name="connsiteX6" fmla="*/ 9237299 w 11246505"/>
              <a:gd name="connsiteY6" fmla="*/ 49068 h 12035202"/>
              <a:gd name="connsiteX7" fmla="*/ 9237299 w 11246505"/>
              <a:gd name="connsiteY7" fmla="*/ 7902580 h 12035202"/>
              <a:gd name="connsiteX8" fmla="*/ 8036826 w 11246505"/>
              <a:gd name="connsiteY8" fmla="*/ 8595673 h 12035202"/>
              <a:gd name="connsiteX9" fmla="*/ 6027621 w 11246505"/>
              <a:gd name="connsiteY9" fmla="*/ 1836752 h 12035202"/>
              <a:gd name="connsiteX10" fmla="*/ 7228093 w 11246505"/>
              <a:gd name="connsiteY10" fmla="*/ 1143659 h 12035202"/>
              <a:gd name="connsiteX11" fmla="*/ 7228093 w 11246505"/>
              <a:gd name="connsiteY11" fmla="*/ 9062595 h 12035202"/>
              <a:gd name="connsiteX12" fmla="*/ 6027621 w 11246505"/>
              <a:gd name="connsiteY12" fmla="*/ 9755688 h 12035202"/>
              <a:gd name="connsiteX13" fmla="*/ 4018414 w 11246505"/>
              <a:gd name="connsiteY13" fmla="*/ 2996768 h 12035202"/>
              <a:gd name="connsiteX14" fmla="*/ 5218887 w 11246505"/>
              <a:gd name="connsiteY14" fmla="*/ 2303675 h 12035202"/>
              <a:gd name="connsiteX15" fmla="*/ 5218887 w 11246505"/>
              <a:gd name="connsiteY15" fmla="*/ 10222611 h 12035202"/>
              <a:gd name="connsiteX16" fmla="*/ 4018414 w 11246505"/>
              <a:gd name="connsiteY16" fmla="*/ 10915704 h 12035202"/>
              <a:gd name="connsiteX17" fmla="*/ 2009208 w 11246505"/>
              <a:gd name="connsiteY17" fmla="*/ 4156784 h 12035202"/>
              <a:gd name="connsiteX18" fmla="*/ 3209681 w 11246505"/>
              <a:gd name="connsiteY18" fmla="*/ 3463691 h 12035202"/>
              <a:gd name="connsiteX19" fmla="*/ 3209681 w 11246505"/>
              <a:gd name="connsiteY19" fmla="*/ 11382626 h 12035202"/>
              <a:gd name="connsiteX20" fmla="*/ 2079388 w 11246505"/>
              <a:gd name="connsiteY20" fmla="*/ 12035202 h 12035202"/>
              <a:gd name="connsiteX21" fmla="*/ 2009208 w 11246505"/>
              <a:gd name="connsiteY21" fmla="*/ 11913646 h 12035202"/>
              <a:gd name="connsiteX22" fmla="*/ 0 w 11246505"/>
              <a:gd name="connsiteY22" fmla="*/ 5316801 h 12035202"/>
              <a:gd name="connsiteX23" fmla="*/ 1200474 w 11246505"/>
              <a:gd name="connsiteY23" fmla="*/ 4623707 h 12035202"/>
              <a:gd name="connsiteX24" fmla="*/ 1200474 w 11246505"/>
              <a:gd name="connsiteY24" fmla="*/ 10512878 h 12035202"/>
              <a:gd name="connsiteX25" fmla="*/ 1 w 11246505"/>
              <a:gd name="connsiteY25" fmla="*/ 8433597 h 12035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1246505" h="12035202">
                <a:moveTo>
                  <a:pt x="10046031" y="1449833"/>
                </a:moveTo>
                <a:lnTo>
                  <a:pt x="11246505" y="3529114"/>
                </a:lnTo>
                <a:lnTo>
                  <a:pt x="11246505" y="6742564"/>
                </a:lnTo>
                <a:lnTo>
                  <a:pt x="10046031" y="7435658"/>
                </a:lnTo>
                <a:close/>
                <a:moveTo>
                  <a:pt x="8036827" y="676737"/>
                </a:moveTo>
                <a:lnTo>
                  <a:pt x="9208970" y="0"/>
                </a:lnTo>
                <a:lnTo>
                  <a:pt x="9237299" y="49068"/>
                </a:lnTo>
                <a:lnTo>
                  <a:pt x="9237299" y="7902580"/>
                </a:lnTo>
                <a:lnTo>
                  <a:pt x="8036826" y="8595673"/>
                </a:lnTo>
                <a:close/>
                <a:moveTo>
                  <a:pt x="6027621" y="1836752"/>
                </a:moveTo>
                <a:lnTo>
                  <a:pt x="7228093" y="1143659"/>
                </a:lnTo>
                <a:lnTo>
                  <a:pt x="7228093" y="9062595"/>
                </a:lnTo>
                <a:lnTo>
                  <a:pt x="6027621" y="9755688"/>
                </a:lnTo>
                <a:close/>
                <a:moveTo>
                  <a:pt x="4018414" y="2996768"/>
                </a:moveTo>
                <a:lnTo>
                  <a:pt x="5218887" y="2303675"/>
                </a:lnTo>
                <a:lnTo>
                  <a:pt x="5218887" y="10222611"/>
                </a:lnTo>
                <a:lnTo>
                  <a:pt x="4018414" y="10915704"/>
                </a:lnTo>
                <a:close/>
                <a:moveTo>
                  <a:pt x="2009208" y="4156784"/>
                </a:moveTo>
                <a:lnTo>
                  <a:pt x="3209681" y="3463691"/>
                </a:lnTo>
                <a:lnTo>
                  <a:pt x="3209681" y="11382626"/>
                </a:lnTo>
                <a:lnTo>
                  <a:pt x="2079388" y="12035202"/>
                </a:lnTo>
                <a:lnTo>
                  <a:pt x="2009208" y="11913646"/>
                </a:lnTo>
                <a:close/>
                <a:moveTo>
                  <a:pt x="0" y="5316801"/>
                </a:moveTo>
                <a:lnTo>
                  <a:pt x="1200474" y="4623707"/>
                </a:lnTo>
                <a:lnTo>
                  <a:pt x="1200474" y="10512878"/>
                </a:lnTo>
                <a:lnTo>
                  <a:pt x="1" y="843359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
        <p:nvSpPr>
          <p:cNvPr id="2" name="PPT世界-3"/>
          <p:cNvSpPr/>
          <p:nvPr/>
        </p:nvSpPr>
        <p:spPr>
          <a:xfrm>
            <a:off x="192000" y="190500"/>
            <a:ext cx="11808001" cy="6477000"/>
          </a:xfrm>
          <a:prstGeom prst="rect">
            <a:avLst/>
          </a:prstGeom>
          <a:solidFill>
            <a:schemeClr val="bg1"/>
          </a:solidFill>
          <a:ln w="317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pic>
        <p:nvPicPr>
          <p:cNvPr id="37" name="PPT世界-4" descr="背景图案&#10;&#10;描述已自动生成"/>
          <p:cNvPicPr>
            <a:picLocks noChangeAspect="1"/>
          </p:cNvPicPr>
          <p:nvPr/>
        </p:nvPicPr>
        <p:blipFill>
          <a:blip r:embed="rId2" cstate="screen">
            <a:alphaModFix amt="10000"/>
            <a:extLst>
              <a:ext uri="{BEBA8EAE-BF5A-486C-A8C5-ECC9F3942E4B}">
                <a14:imgProps xmlns:a14="http://schemas.microsoft.com/office/drawing/2010/main">
                  <a14:imgLayer r:embed="rId3">
                    <a14:imgEffect>
                      <a14:brightnessContrast bright="90000"/>
                    </a14:imgEffect>
                  </a14:imgLayer>
                </a14:imgProps>
              </a:ext>
              <a:ext uri="{28A0092B-C50C-407E-A947-70E740481C1C}">
                <a14:useLocalDpi xmlns:a14="http://schemas.microsoft.com/office/drawing/2010/main"/>
              </a:ext>
            </a:extLst>
          </a:blip>
          <a:stretch>
            <a:fillRect/>
          </a:stretch>
        </p:blipFill>
        <p:spPr>
          <a:xfrm rot="5400000" flipH="1">
            <a:off x="2666999" y="-2667000"/>
            <a:ext cx="6858002" cy="12192000"/>
          </a:xfrm>
          <a:prstGeom prst="rect">
            <a:avLst/>
          </a:prstGeom>
        </p:spPr>
      </p:pic>
      <p:sp>
        <p:nvSpPr>
          <p:cNvPr id="7" name="PPT世界-5"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12" name="PPT世界-6"/>
          <p:cNvGrpSpPr/>
          <p:nvPr/>
        </p:nvGrpSpPr>
        <p:grpSpPr>
          <a:xfrm>
            <a:off x="442927" y="401573"/>
            <a:ext cx="2277345" cy="1135646"/>
            <a:chOff x="596914" y="525456"/>
            <a:chExt cx="2940664" cy="1466423"/>
          </a:xfrm>
        </p:grpSpPr>
        <p:sp>
          <p:nvSpPr>
            <p:cNvPr id="13" name="PPT世界-6-1"/>
            <p:cNvSpPr/>
            <p:nvPr/>
          </p:nvSpPr>
          <p:spPr>
            <a:xfrm>
              <a:off x="695325" y="525456"/>
              <a:ext cx="1241373" cy="359680"/>
            </a:xfrm>
            <a:prstGeom prst="roundRect">
              <a:avLst>
                <a:gd name="adj" fmla="val 15242"/>
              </a:avLst>
            </a:prstGeom>
            <a:solidFill>
              <a:schemeClr val="accent3"/>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1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4" name="PPT世界-6-2"/>
            <p:cNvSpPr txBox="1"/>
            <p:nvPr/>
          </p:nvSpPr>
          <p:spPr>
            <a:xfrm>
              <a:off x="596914" y="962863"/>
              <a:ext cx="2808208" cy="834586"/>
            </a:xfrm>
            <a:prstGeom prst="rect">
              <a:avLst/>
            </a:prstGeom>
            <a:noFill/>
          </p:spPr>
          <p:txBody>
            <a:bodyPr wrap="square" rtlCol="0">
              <a:spAutoFit/>
            </a:bodyPr>
            <a:lstStyle>
              <a:defPPr>
                <a:defRPr lang="zh-CN"/>
              </a:defPPr>
              <a:lvl1pPr algn="r">
                <a:defRPr sz="11500" b="0" spc="600">
                  <a:gradFill>
                    <a:gsLst>
                      <a:gs pos="0">
                        <a:srgbClr val="55E2EA"/>
                      </a:gs>
                      <a:gs pos="100000">
                        <a:srgbClr val="5346FC"/>
                      </a:gs>
                    </a:gsLst>
                    <a:lin ang="5400000" scaled="1"/>
                  </a:gradFill>
                  <a:effectLst/>
                  <a:latin typeface="锐字真言体免费商用" panose="02010600030101010101" pitchFamily="2" charset="-122"/>
                  <a:ea typeface="锐字真言体免费商用" panose="02010600030101010101" pitchFamily="2" charset="-122"/>
                </a:defRPr>
              </a:lvl1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3600" b="0" i="0" u="none" strike="noStrike" kern="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工程制图</a:t>
              </a:r>
            </a:p>
          </p:txBody>
        </p:sp>
        <p:sp>
          <p:nvSpPr>
            <p:cNvPr id="15" name="PPT世界-6-3"/>
            <p:cNvSpPr txBox="1"/>
            <p:nvPr/>
          </p:nvSpPr>
          <p:spPr>
            <a:xfrm>
              <a:off x="699354" y="526457"/>
              <a:ext cx="1010224" cy="357680"/>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200" b="0" i="0" u="none" strike="noStrike" kern="0" cap="none"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Part 03</a:t>
              </a:r>
              <a:endParaRPr kumimoji="0" lang="zh-CN" altLang="en-US" sz="1200" b="0" i="0" u="none" strike="noStrike" kern="0" cap="none"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6" name="PPT世界-6-4"/>
            <p:cNvSpPr txBox="1"/>
            <p:nvPr/>
          </p:nvSpPr>
          <p:spPr>
            <a:xfrm>
              <a:off x="663586" y="1713683"/>
              <a:ext cx="2873992" cy="278196"/>
            </a:xfrm>
            <a:prstGeom prst="rect">
              <a:avLst/>
            </a:prstGeom>
            <a:noFill/>
          </p:spPr>
          <p:txBody>
            <a:bodyPr wrap="square" rtlCol="0">
              <a:spAutoFit/>
            </a:bodyPr>
            <a:lstStyle>
              <a:defPPr>
                <a:defRPr lang="zh-CN"/>
              </a:defPPr>
              <a:lvl1pPr algn="r">
                <a:defRPr sz="11500" b="0" spc="600">
                  <a:gradFill>
                    <a:gsLst>
                      <a:gs pos="0">
                        <a:srgbClr val="55E2EA"/>
                      </a:gs>
                      <a:gs pos="100000">
                        <a:srgbClr val="5346FC"/>
                      </a:gs>
                    </a:gsLst>
                    <a:lin ang="5400000" scaled="1"/>
                  </a:gradFill>
                  <a:effectLst/>
                  <a:latin typeface="锐字真言体免费商用" panose="02010600030101010101" pitchFamily="2" charset="-122"/>
                  <a:ea typeface="锐字真言体免费商用" panose="02010600030101010101" pitchFamily="2" charset="-122"/>
                </a:defRPr>
              </a:lvl1pPr>
            </a:lstStyle>
            <a:p>
              <a:pPr marL="0" marR="0" lvl="0" indent="0" algn="dist" defTabSz="914400" eaLnBrk="1" fontAlgn="auto" latinLnBrk="0" hangingPunct="1">
                <a:lnSpc>
                  <a:spcPct val="100000"/>
                </a:lnSpc>
                <a:spcBef>
                  <a:spcPts val="0"/>
                </a:spcBef>
                <a:spcAft>
                  <a:spcPts val="0"/>
                </a:spcAft>
                <a:buClrTx/>
                <a:buSzTx/>
                <a:buFontTx/>
                <a:buNone/>
                <a:defRPr/>
              </a:pPr>
              <a:r>
                <a:rPr kumimoji="0" lang="en-US" altLang="zh-CN" sz="800" b="0" i="0" u="none" strike="noStrike" kern="0" cap="none" spc="300" normalizeH="0" baseline="0" noProof="0" dirty="0">
                  <a:ln>
                    <a:noFill/>
                  </a:ln>
                  <a:solidFill>
                    <a:schemeClr val="tx1"/>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ENGINEERING DRAWING</a:t>
              </a:r>
            </a:p>
          </p:txBody>
        </p:sp>
      </p:grpSp>
      <p:grpSp>
        <p:nvGrpSpPr>
          <p:cNvPr id="133" name="PPT世界-7"/>
          <p:cNvGrpSpPr/>
          <p:nvPr/>
        </p:nvGrpSpPr>
        <p:grpSpPr>
          <a:xfrm>
            <a:off x="1102819" y="5793502"/>
            <a:ext cx="10323090" cy="532883"/>
            <a:chOff x="346708" y="5558386"/>
            <a:chExt cx="11498583" cy="532883"/>
          </a:xfrm>
        </p:grpSpPr>
        <p:sp>
          <p:nvSpPr>
            <p:cNvPr id="134" name="PPT世界-7-1"/>
            <p:cNvSpPr/>
            <p:nvPr/>
          </p:nvSpPr>
          <p:spPr>
            <a:xfrm>
              <a:off x="346708" y="5558386"/>
              <a:ext cx="3455121" cy="532883"/>
            </a:xfrm>
            <a:prstGeom prst="homePlat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135" name="PPT世界-7-2"/>
            <p:cNvSpPr/>
            <p:nvPr/>
          </p:nvSpPr>
          <p:spPr>
            <a:xfrm>
              <a:off x="3601380" y="5558386"/>
              <a:ext cx="4212000" cy="532883"/>
            </a:xfrm>
            <a:prstGeom prst="chevron">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0" i="0" u="none" strike="noStrike" kern="120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136" name="PPT世界-7-3"/>
            <p:cNvSpPr/>
            <p:nvPr/>
          </p:nvSpPr>
          <p:spPr>
            <a:xfrm>
              <a:off x="7607300" y="5558386"/>
              <a:ext cx="4237991" cy="532883"/>
            </a:xfrm>
            <a:prstGeom prst="chevron">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grpSp>
      <p:grpSp>
        <p:nvGrpSpPr>
          <p:cNvPr id="137" name="PPT世界-8"/>
          <p:cNvGrpSpPr/>
          <p:nvPr/>
        </p:nvGrpSpPr>
        <p:grpSpPr>
          <a:xfrm>
            <a:off x="739996" y="1732814"/>
            <a:ext cx="10919920" cy="3540127"/>
            <a:chOff x="739996" y="1497698"/>
            <a:chExt cx="10919920" cy="3540127"/>
          </a:xfrm>
        </p:grpSpPr>
        <p:sp>
          <p:nvSpPr>
            <p:cNvPr id="138" name="PPT世界-8-1"/>
            <p:cNvSpPr/>
            <p:nvPr/>
          </p:nvSpPr>
          <p:spPr>
            <a:xfrm>
              <a:off x="4984215" y="1898907"/>
              <a:ext cx="1016000" cy="1016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10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a:t>
              </a:r>
            </a:p>
          </p:txBody>
        </p:sp>
        <p:sp>
          <p:nvSpPr>
            <p:cNvPr id="139" name="PPT世界-8-2"/>
            <p:cNvSpPr/>
            <p:nvPr/>
          </p:nvSpPr>
          <p:spPr>
            <a:xfrm>
              <a:off x="6190989" y="2181550"/>
              <a:ext cx="1016000" cy="10160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10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a:t>
              </a:r>
            </a:p>
          </p:txBody>
        </p:sp>
        <p:sp>
          <p:nvSpPr>
            <p:cNvPr id="140" name="PPT世界-8-3"/>
            <p:cNvSpPr/>
            <p:nvPr/>
          </p:nvSpPr>
          <p:spPr>
            <a:xfrm>
              <a:off x="5325947" y="3007050"/>
              <a:ext cx="1016000" cy="1016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10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a:t>
              </a:r>
            </a:p>
          </p:txBody>
        </p:sp>
        <p:sp>
          <p:nvSpPr>
            <p:cNvPr id="141" name="PPT世界-8-4"/>
            <p:cNvSpPr/>
            <p:nvPr/>
          </p:nvSpPr>
          <p:spPr>
            <a:xfrm>
              <a:off x="4856916" y="4318738"/>
              <a:ext cx="2478169" cy="719087"/>
            </a:xfrm>
            <a:prstGeom prst="flowChartMagneticDisk">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42" name="PPT世界-8-5"/>
            <p:cNvSpPr/>
            <p:nvPr/>
          </p:nvSpPr>
          <p:spPr>
            <a:xfrm flipV="1">
              <a:off x="4053308" y="1598256"/>
              <a:ext cx="4090567" cy="2938632"/>
            </a:xfrm>
            <a:custGeom>
              <a:avLst/>
              <a:gdLst>
                <a:gd name="connsiteX0" fmla="*/ 0 w 4090567"/>
                <a:gd name="connsiteY0" fmla="*/ 2938632 h 2938632"/>
                <a:gd name="connsiteX1" fmla="*/ 4090567 w 4090567"/>
                <a:gd name="connsiteY1" fmla="*/ 2938632 h 2938632"/>
                <a:gd name="connsiteX2" fmla="*/ 3280777 w 4090567"/>
                <a:gd name="connsiteY2" fmla="*/ 106306 h 2938632"/>
                <a:gd name="connsiteX3" fmla="*/ 3276839 w 4090567"/>
                <a:gd name="connsiteY3" fmla="*/ 106306 h 2938632"/>
                <a:gd name="connsiteX4" fmla="*/ 3275381 w 4090567"/>
                <a:gd name="connsiteY4" fmla="*/ 103616 h 2938632"/>
                <a:gd name="connsiteX5" fmla="*/ 2042693 w 4090567"/>
                <a:gd name="connsiteY5" fmla="*/ 0 h 2938632"/>
                <a:gd name="connsiteX6" fmla="*/ 803608 w 4090567"/>
                <a:gd name="connsiteY6" fmla="*/ 115417 h 2938632"/>
                <a:gd name="connsiteX7" fmla="*/ 805950 w 4090567"/>
                <a:gd name="connsiteY7" fmla="*/ 119737 h 2938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90567" h="2938632">
                  <a:moveTo>
                    <a:pt x="0" y="2938632"/>
                  </a:moveTo>
                  <a:lnTo>
                    <a:pt x="4090567" y="2938632"/>
                  </a:lnTo>
                  <a:lnTo>
                    <a:pt x="3280777" y="106306"/>
                  </a:lnTo>
                  <a:lnTo>
                    <a:pt x="3276839" y="106306"/>
                  </a:lnTo>
                  <a:lnTo>
                    <a:pt x="3275381" y="103616"/>
                  </a:lnTo>
                  <a:cubicBezTo>
                    <a:pt x="3211927" y="45416"/>
                    <a:pt x="2684251" y="0"/>
                    <a:pt x="2042693" y="0"/>
                  </a:cubicBezTo>
                  <a:cubicBezTo>
                    <a:pt x="1358365" y="0"/>
                    <a:pt x="803608" y="51674"/>
                    <a:pt x="803608" y="115417"/>
                  </a:cubicBezTo>
                  <a:lnTo>
                    <a:pt x="805950" y="119737"/>
                  </a:lnTo>
                  <a:close/>
                </a:path>
              </a:pathLst>
            </a:custGeom>
            <a:gradFill>
              <a:gsLst>
                <a:gs pos="0">
                  <a:schemeClr val="accent1">
                    <a:lumMod val="20000"/>
                    <a:lumOff val="80000"/>
                  </a:schemeClr>
                </a:gs>
                <a:gs pos="87000">
                  <a:schemeClr val="accent1">
                    <a:lumMod val="20000"/>
                    <a:lumOff val="80000"/>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43" name="PPT世界-8-6"/>
            <p:cNvSpPr/>
            <p:nvPr/>
          </p:nvSpPr>
          <p:spPr>
            <a:xfrm rot="20266652">
              <a:off x="3092776" y="2122256"/>
              <a:ext cx="6196424" cy="1713687"/>
            </a:xfrm>
            <a:prstGeom prst="ellipse">
              <a:avLst/>
            </a:prstGeom>
            <a:noFill/>
            <a:ln>
              <a:gradFill>
                <a:gsLst>
                  <a:gs pos="0">
                    <a:schemeClr val="accent3">
                      <a:alpha val="0"/>
                    </a:schemeClr>
                  </a:gs>
                  <a:gs pos="60000">
                    <a:schemeClr val="accent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44" name="PPT世界-8-7"/>
            <p:cNvSpPr/>
            <p:nvPr/>
          </p:nvSpPr>
          <p:spPr>
            <a:xfrm rot="1339824">
              <a:off x="3093496" y="2122257"/>
              <a:ext cx="6196424" cy="1713687"/>
            </a:xfrm>
            <a:prstGeom prst="ellipse">
              <a:avLst/>
            </a:prstGeom>
            <a:noFill/>
            <a:ln>
              <a:gradFill>
                <a:gsLst>
                  <a:gs pos="0">
                    <a:schemeClr val="accent1">
                      <a:lumMod val="20000"/>
                      <a:lumOff val="80000"/>
                      <a:alpha val="0"/>
                    </a:schemeClr>
                  </a:gs>
                  <a:gs pos="60000">
                    <a:schemeClr val="accent1">
                      <a:lumMod val="20000"/>
                      <a:lumOff val="8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45" name="PPT世界-8-8"/>
            <p:cNvSpPr/>
            <p:nvPr/>
          </p:nvSpPr>
          <p:spPr>
            <a:xfrm>
              <a:off x="3136878" y="1727883"/>
              <a:ext cx="300651" cy="30065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2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1</a:t>
              </a:r>
              <a:endParaRPr kumimoji="0" lang="zh-CN" altLang="en-US" sz="12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46" name="PPT世界-8-9"/>
            <p:cNvSpPr/>
            <p:nvPr/>
          </p:nvSpPr>
          <p:spPr>
            <a:xfrm>
              <a:off x="3501179" y="4168412"/>
              <a:ext cx="300651" cy="300651"/>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2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3</a:t>
              </a:r>
              <a:endParaRPr kumimoji="0" lang="zh-CN" altLang="en-US" sz="12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47" name="PPT世界-8-10"/>
            <p:cNvSpPr/>
            <p:nvPr/>
          </p:nvSpPr>
          <p:spPr>
            <a:xfrm>
              <a:off x="8915053" y="1748581"/>
              <a:ext cx="300651" cy="300651"/>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2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2</a:t>
              </a:r>
              <a:endParaRPr kumimoji="0" lang="zh-CN" altLang="en-US" sz="12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48" name="PPT世界-8-11"/>
            <p:cNvSpPr/>
            <p:nvPr/>
          </p:nvSpPr>
          <p:spPr>
            <a:xfrm>
              <a:off x="8637380" y="4168412"/>
              <a:ext cx="300651" cy="30065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2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4</a:t>
              </a:r>
              <a:endParaRPr kumimoji="0" lang="zh-CN" altLang="en-US" sz="12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nvGrpSpPr>
            <p:cNvPr id="149" name="组合 148"/>
            <p:cNvGrpSpPr/>
            <p:nvPr/>
          </p:nvGrpSpPr>
          <p:grpSpPr>
            <a:xfrm>
              <a:off x="739996" y="1634822"/>
              <a:ext cx="2315246" cy="1012911"/>
              <a:chOff x="739996" y="1634822"/>
              <a:chExt cx="2315246" cy="1012911"/>
            </a:xfrm>
          </p:grpSpPr>
          <p:sp>
            <p:nvSpPr>
              <p:cNvPr id="159" name="PPT世界-8-12"/>
              <p:cNvSpPr/>
              <p:nvPr/>
            </p:nvSpPr>
            <p:spPr>
              <a:xfrm>
                <a:off x="1186656" y="1634822"/>
                <a:ext cx="1868586" cy="369332"/>
              </a:xfrm>
              <a:prstGeom prst="rect">
                <a:avLst/>
              </a:prstGeom>
            </p:spPr>
            <p:txBody>
              <a:bodyPr wrap="square">
                <a:noAutofit/>
              </a:body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8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160" name="PPT世界-8-13"/>
              <p:cNvSpPr txBox="1"/>
              <p:nvPr/>
            </p:nvSpPr>
            <p:spPr>
              <a:xfrm>
                <a:off x="739996" y="1942604"/>
                <a:ext cx="2315246" cy="705129"/>
              </a:xfrm>
              <a:prstGeom prst="rect">
                <a:avLst/>
              </a:prstGeom>
              <a:noFill/>
            </p:spPr>
            <p:txBody>
              <a:bodyPr wrap="square" rtlCol="0">
                <a:noAutofit/>
              </a:bodyPr>
              <a:lstStyle>
                <a:defPPr>
                  <a:defRPr lang="zh-CN"/>
                </a:defPPr>
                <a:lvl1pPr>
                  <a:lnSpc>
                    <a:spcPct val="130000"/>
                  </a:lnSpc>
                  <a:defRPr sz="1400">
                    <a:solidFill>
                      <a:schemeClr val="tx1">
                        <a:lumMod val="85000"/>
                        <a:lumOff val="15000"/>
                      </a:schemeClr>
                    </a:solidFill>
                    <a:latin typeface="+mn-ea"/>
                  </a:defRPr>
                </a:lvl1pPr>
              </a:lstStyle>
              <a:p>
                <a:pPr marL="0" marR="0" lvl="0" indent="0" algn="r"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单击此处键入文本单击此文本单击此处键入</a:t>
                </a:r>
                <a:endParaRPr kumimoji="0" lang="en-US" altLang="zh-CN"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nvGrpSpPr>
            <p:cNvPr id="150" name="组合 149"/>
            <p:cNvGrpSpPr/>
            <p:nvPr/>
          </p:nvGrpSpPr>
          <p:grpSpPr>
            <a:xfrm>
              <a:off x="934455" y="3859766"/>
              <a:ext cx="2315246" cy="1068828"/>
              <a:chOff x="1048771" y="3610740"/>
              <a:chExt cx="2315246" cy="1068828"/>
            </a:xfrm>
          </p:grpSpPr>
          <p:sp>
            <p:nvSpPr>
              <p:cNvPr id="157" name="PPT世界-8-14"/>
              <p:cNvSpPr/>
              <p:nvPr/>
            </p:nvSpPr>
            <p:spPr>
              <a:xfrm>
                <a:off x="1490061" y="3610740"/>
                <a:ext cx="1873955" cy="369332"/>
              </a:xfrm>
              <a:prstGeom prst="rect">
                <a:avLst/>
              </a:prstGeom>
            </p:spPr>
            <p:txBody>
              <a:bodyPr wrap="square">
                <a:noAutofit/>
              </a:body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800" b="0" i="0" u="none" strike="noStrike" kern="120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158" name="PPT世界-8-15"/>
              <p:cNvSpPr txBox="1"/>
              <p:nvPr/>
            </p:nvSpPr>
            <p:spPr>
              <a:xfrm>
                <a:off x="1048771" y="3974439"/>
                <a:ext cx="2315246" cy="705129"/>
              </a:xfrm>
              <a:prstGeom prst="rect">
                <a:avLst/>
              </a:prstGeom>
              <a:noFill/>
            </p:spPr>
            <p:txBody>
              <a:bodyPr wrap="square" rtlCol="0">
                <a:noAutofit/>
              </a:bodyPr>
              <a:lstStyle>
                <a:defPPr>
                  <a:defRPr lang="zh-CN"/>
                </a:defPPr>
                <a:lvl1pPr>
                  <a:lnSpc>
                    <a:spcPct val="130000"/>
                  </a:lnSpc>
                  <a:defRPr sz="1400">
                    <a:solidFill>
                      <a:schemeClr val="tx1">
                        <a:lumMod val="85000"/>
                        <a:lumOff val="15000"/>
                      </a:schemeClr>
                    </a:solidFill>
                    <a:latin typeface="+mn-ea"/>
                  </a:defRPr>
                </a:lvl1pPr>
              </a:lstStyle>
              <a:p>
                <a:pPr marL="0" marR="0" lvl="0" indent="0" algn="r"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单击此处键入文本单击此文本单击此处键入</a:t>
                </a:r>
                <a:endParaRPr kumimoji="0" lang="en-US" altLang="zh-CN"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nvGrpSpPr>
            <p:cNvPr id="151" name="组合 150"/>
            <p:cNvGrpSpPr/>
            <p:nvPr/>
          </p:nvGrpSpPr>
          <p:grpSpPr>
            <a:xfrm flipH="1">
              <a:off x="9344670" y="1497698"/>
              <a:ext cx="2315246" cy="1012911"/>
              <a:chOff x="739996" y="1634822"/>
              <a:chExt cx="2315246" cy="1012911"/>
            </a:xfrm>
          </p:grpSpPr>
          <p:sp>
            <p:nvSpPr>
              <p:cNvPr id="155" name="PPT世界-8-16"/>
              <p:cNvSpPr/>
              <p:nvPr/>
            </p:nvSpPr>
            <p:spPr>
              <a:xfrm>
                <a:off x="1186656" y="1634822"/>
                <a:ext cx="1868586" cy="369332"/>
              </a:xfrm>
              <a:prstGeom prst="rect">
                <a:avLst/>
              </a:prstGeom>
            </p:spPr>
            <p:txBody>
              <a:bodyPr wrap="square">
                <a:no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800" b="0" i="0" u="none" strike="noStrike" kern="120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156" name="PPT世界-8-17"/>
              <p:cNvSpPr txBox="1"/>
              <p:nvPr/>
            </p:nvSpPr>
            <p:spPr>
              <a:xfrm>
                <a:off x="739996" y="1942604"/>
                <a:ext cx="2315246" cy="705129"/>
              </a:xfrm>
              <a:prstGeom prst="rect">
                <a:avLst/>
              </a:prstGeom>
              <a:noFill/>
            </p:spPr>
            <p:txBody>
              <a:bodyPr wrap="square" rtlCol="0">
                <a:noAutofit/>
              </a:bodyPr>
              <a:lstStyle>
                <a:defPPr>
                  <a:defRPr lang="zh-CN"/>
                </a:defPPr>
                <a:lvl1pPr>
                  <a:lnSpc>
                    <a:spcPct val="130000"/>
                  </a:lnSpc>
                  <a:defRPr sz="1400">
                    <a:solidFill>
                      <a:schemeClr val="tx1">
                        <a:lumMod val="85000"/>
                        <a:lumOff val="15000"/>
                      </a:schemeClr>
                    </a:solidFill>
                    <a:latin typeface="+mn-ea"/>
                  </a:defRPr>
                </a:lvl1p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单击此处键入文本单击此文本单击此处键入</a:t>
                </a:r>
                <a:endParaRPr kumimoji="0" lang="en-US" altLang="zh-CN"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nvGrpSpPr>
            <p:cNvPr id="152" name="组合 151"/>
            <p:cNvGrpSpPr/>
            <p:nvPr/>
          </p:nvGrpSpPr>
          <p:grpSpPr>
            <a:xfrm flipH="1">
              <a:off x="9065378" y="3795858"/>
              <a:ext cx="2315246" cy="1012911"/>
              <a:chOff x="739996" y="1634822"/>
              <a:chExt cx="2315246" cy="1012911"/>
            </a:xfrm>
          </p:grpSpPr>
          <p:sp>
            <p:nvSpPr>
              <p:cNvPr id="153" name="PPT世界-8-18"/>
              <p:cNvSpPr/>
              <p:nvPr/>
            </p:nvSpPr>
            <p:spPr>
              <a:xfrm>
                <a:off x="1186656" y="1634822"/>
                <a:ext cx="1868586" cy="369332"/>
              </a:xfrm>
              <a:prstGeom prst="rect">
                <a:avLst/>
              </a:prstGeom>
            </p:spPr>
            <p:txBody>
              <a:bodyPr wrap="square">
                <a:no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8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154" name="PPT世界-8-19"/>
              <p:cNvSpPr txBox="1"/>
              <p:nvPr/>
            </p:nvSpPr>
            <p:spPr>
              <a:xfrm>
                <a:off x="739996" y="1942604"/>
                <a:ext cx="2315246" cy="705129"/>
              </a:xfrm>
              <a:prstGeom prst="rect">
                <a:avLst/>
              </a:prstGeom>
              <a:noFill/>
            </p:spPr>
            <p:txBody>
              <a:bodyPr wrap="square" rtlCol="0">
                <a:noAutofit/>
              </a:bodyPr>
              <a:lstStyle>
                <a:defPPr>
                  <a:defRPr lang="zh-CN"/>
                </a:defPPr>
                <a:lvl1pPr>
                  <a:lnSpc>
                    <a:spcPct val="130000"/>
                  </a:lnSpc>
                  <a:defRPr sz="1400">
                    <a:solidFill>
                      <a:schemeClr val="tx1">
                        <a:lumMod val="85000"/>
                        <a:lumOff val="15000"/>
                      </a:schemeClr>
                    </a:solidFill>
                    <a:latin typeface="+mn-ea"/>
                  </a:defRPr>
                </a:lvl1p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单击此处键入文本单击此文本单击此处键入</a:t>
                </a:r>
                <a:endParaRPr kumimoji="0" lang="en-US" altLang="zh-CN"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37"/>
                                        </p:tgtEl>
                                        <p:attrNameLst>
                                          <p:attrName>style.visibility</p:attrName>
                                        </p:attrNameLst>
                                      </p:cBhvr>
                                      <p:to>
                                        <p:strVal val="visible"/>
                                      </p:to>
                                    </p:set>
                                    <p:animEffect transition="in" filter="fade">
                                      <p:cBhvr>
                                        <p:cTn id="7" dur="500"/>
                                        <p:tgtEl>
                                          <p:spTgt spid="137"/>
                                        </p:tgtEl>
                                      </p:cBhvr>
                                    </p:animEffect>
                                    <p:anim calcmode="lin" valueType="num">
                                      <p:cBhvr>
                                        <p:cTn id="8" dur="500" fill="hold"/>
                                        <p:tgtEl>
                                          <p:spTgt spid="137"/>
                                        </p:tgtEl>
                                        <p:attrNameLst>
                                          <p:attrName>ppt_x</p:attrName>
                                        </p:attrNameLst>
                                      </p:cBhvr>
                                      <p:tavLst>
                                        <p:tav tm="0">
                                          <p:val>
                                            <p:strVal val="#ppt_x"/>
                                          </p:val>
                                        </p:tav>
                                        <p:tav tm="100000">
                                          <p:val>
                                            <p:strVal val="#ppt_x"/>
                                          </p:val>
                                        </p:tav>
                                      </p:tavLst>
                                    </p:anim>
                                    <p:anim calcmode="lin" valueType="num">
                                      <p:cBhvr>
                                        <p:cTn id="9" dur="500" fill="hold"/>
                                        <p:tgtEl>
                                          <p:spTgt spid="13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33"/>
                                        </p:tgtEl>
                                        <p:attrNameLst>
                                          <p:attrName>style.visibility</p:attrName>
                                        </p:attrNameLst>
                                      </p:cBhvr>
                                      <p:to>
                                        <p:strVal val="visible"/>
                                      </p:to>
                                    </p:set>
                                    <p:animEffect transition="in" filter="fade">
                                      <p:cBhvr>
                                        <p:cTn id="13" dur="500"/>
                                        <p:tgtEl>
                                          <p:spTgt spid="133"/>
                                        </p:tgtEl>
                                      </p:cBhvr>
                                    </p:animEffect>
                                    <p:anim calcmode="lin" valueType="num">
                                      <p:cBhvr>
                                        <p:cTn id="14" dur="500" fill="hold"/>
                                        <p:tgtEl>
                                          <p:spTgt spid="133"/>
                                        </p:tgtEl>
                                        <p:attrNameLst>
                                          <p:attrName>ppt_x</p:attrName>
                                        </p:attrNameLst>
                                      </p:cBhvr>
                                      <p:tavLst>
                                        <p:tav tm="0">
                                          <p:val>
                                            <p:strVal val="#ppt_x"/>
                                          </p:val>
                                        </p:tav>
                                        <p:tav tm="100000">
                                          <p:val>
                                            <p:strVal val="#ppt_x"/>
                                          </p:val>
                                        </p:tav>
                                      </p:tavLst>
                                    </p:anim>
                                    <p:anim calcmode="lin" valueType="num">
                                      <p:cBhvr>
                                        <p:cTn id="15" dur="500" fill="hold"/>
                                        <p:tgtEl>
                                          <p:spTgt spid="1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PPT世界-1"/>
          <p:cNvSpPr/>
          <p:nvPr/>
        </p:nvSpPr>
        <p:spPr>
          <a:xfrm flipH="1">
            <a:off x="0" y="0"/>
            <a:ext cx="12192000" cy="6858000"/>
          </a:xfrm>
          <a:prstGeom prst="rect">
            <a:avLst/>
          </a:prstGeom>
          <a:gradFill flip="none" rotWithShape="1">
            <a:gsLst>
              <a:gs pos="40000">
                <a:schemeClr val="accent1"/>
              </a:gs>
              <a:gs pos="100000">
                <a:schemeClr val="accent2"/>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45" name="PPT世界-2"/>
          <p:cNvSpPr/>
          <p:nvPr/>
        </p:nvSpPr>
        <p:spPr>
          <a:xfrm rot="1800000">
            <a:off x="454624" y="-2599064"/>
            <a:ext cx="11246505" cy="12035202"/>
          </a:xfrm>
          <a:custGeom>
            <a:avLst/>
            <a:gdLst>
              <a:gd name="connsiteX0" fmla="*/ 10046031 w 11246505"/>
              <a:gd name="connsiteY0" fmla="*/ 1449833 h 12035202"/>
              <a:gd name="connsiteX1" fmla="*/ 11246505 w 11246505"/>
              <a:gd name="connsiteY1" fmla="*/ 3529114 h 12035202"/>
              <a:gd name="connsiteX2" fmla="*/ 11246505 w 11246505"/>
              <a:gd name="connsiteY2" fmla="*/ 6742564 h 12035202"/>
              <a:gd name="connsiteX3" fmla="*/ 10046031 w 11246505"/>
              <a:gd name="connsiteY3" fmla="*/ 7435658 h 12035202"/>
              <a:gd name="connsiteX4" fmla="*/ 8036827 w 11246505"/>
              <a:gd name="connsiteY4" fmla="*/ 676737 h 12035202"/>
              <a:gd name="connsiteX5" fmla="*/ 9208970 w 11246505"/>
              <a:gd name="connsiteY5" fmla="*/ 0 h 12035202"/>
              <a:gd name="connsiteX6" fmla="*/ 9237299 w 11246505"/>
              <a:gd name="connsiteY6" fmla="*/ 49068 h 12035202"/>
              <a:gd name="connsiteX7" fmla="*/ 9237299 w 11246505"/>
              <a:gd name="connsiteY7" fmla="*/ 7902580 h 12035202"/>
              <a:gd name="connsiteX8" fmla="*/ 8036826 w 11246505"/>
              <a:gd name="connsiteY8" fmla="*/ 8595673 h 12035202"/>
              <a:gd name="connsiteX9" fmla="*/ 6027621 w 11246505"/>
              <a:gd name="connsiteY9" fmla="*/ 1836752 h 12035202"/>
              <a:gd name="connsiteX10" fmla="*/ 7228093 w 11246505"/>
              <a:gd name="connsiteY10" fmla="*/ 1143659 h 12035202"/>
              <a:gd name="connsiteX11" fmla="*/ 7228093 w 11246505"/>
              <a:gd name="connsiteY11" fmla="*/ 9062595 h 12035202"/>
              <a:gd name="connsiteX12" fmla="*/ 6027621 w 11246505"/>
              <a:gd name="connsiteY12" fmla="*/ 9755688 h 12035202"/>
              <a:gd name="connsiteX13" fmla="*/ 4018414 w 11246505"/>
              <a:gd name="connsiteY13" fmla="*/ 2996768 h 12035202"/>
              <a:gd name="connsiteX14" fmla="*/ 5218887 w 11246505"/>
              <a:gd name="connsiteY14" fmla="*/ 2303675 h 12035202"/>
              <a:gd name="connsiteX15" fmla="*/ 5218887 w 11246505"/>
              <a:gd name="connsiteY15" fmla="*/ 10222611 h 12035202"/>
              <a:gd name="connsiteX16" fmla="*/ 4018414 w 11246505"/>
              <a:gd name="connsiteY16" fmla="*/ 10915704 h 12035202"/>
              <a:gd name="connsiteX17" fmla="*/ 2009208 w 11246505"/>
              <a:gd name="connsiteY17" fmla="*/ 4156784 h 12035202"/>
              <a:gd name="connsiteX18" fmla="*/ 3209681 w 11246505"/>
              <a:gd name="connsiteY18" fmla="*/ 3463691 h 12035202"/>
              <a:gd name="connsiteX19" fmla="*/ 3209681 w 11246505"/>
              <a:gd name="connsiteY19" fmla="*/ 11382626 h 12035202"/>
              <a:gd name="connsiteX20" fmla="*/ 2079388 w 11246505"/>
              <a:gd name="connsiteY20" fmla="*/ 12035202 h 12035202"/>
              <a:gd name="connsiteX21" fmla="*/ 2009208 w 11246505"/>
              <a:gd name="connsiteY21" fmla="*/ 11913646 h 12035202"/>
              <a:gd name="connsiteX22" fmla="*/ 0 w 11246505"/>
              <a:gd name="connsiteY22" fmla="*/ 5316801 h 12035202"/>
              <a:gd name="connsiteX23" fmla="*/ 1200474 w 11246505"/>
              <a:gd name="connsiteY23" fmla="*/ 4623707 h 12035202"/>
              <a:gd name="connsiteX24" fmla="*/ 1200474 w 11246505"/>
              <a:gd name="connsiteY24" fmla="*/ 10512878 h 12035202"/>
              <a:gd name="connsiteX25" fmla="*/ 1 w 11246505"/>
              <a:gd name="connsiteY25" fmla="*/ 8433597 h 12035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1246505" h="12035202">
                <a:moveTo>
                  <a:pt x="10046031" y="1449833"/>
                </a:moveTo>
                <a:lnTo>
                  <a:pt x="11246505" y="3529114"/>
                </a:lnTo>
                <a:lnTo>
                  <a:pt x="11246505" y="6742564"/>
                </a:lnTo>
                <a:lnTo>
                  <a:pt x="10046031" y="7435658"/>
                </a:lnTo>
                <a:close/>
                <a:moveTo>
                  <a:pt x="8036827" y="676737"/>
                </a:moveTo>
                <a:lnTo>
                  <a:pt x="9208970" y="0"/>
                </a:lnTo>
                <a:lnTo>
                  <a:pt x="9237299" y="49068"/>
                </a:lnTo>
                <a:lnTo>
                  <a:pt x="9237299" y="7902580"/>
                </a:lnTo>
                <a:lnTo>
                  <a:pt x="8036826" y="8595673"/>
                </a:lnTo>
                <a:close/>
                <a:moveTo>
                  <a:pt x="6027621" y="1836752"/>
                </a:moveTo>
                <a:lnTo>
                  <a:pt x="7228093" y="1143659"/>
                </a:lnTo>
                <a:lnTo>
                  <a:pt x="7228093" y="9062595"/>
                </a:lnTo>
                <a:lnTo>
                  <a:pt x="6027621" y="9755688"/>
                </a:lnTo>
                <a:close/>
                <a:moveTo>
                  <a:pt x="4018414" y="2996768"/>
                </a:moveTo>
                <a:lnTo>
                  <a:pt x="5218887" y="2303675"/>
                </a:lnTo>
                <a:lnTo>
                  <a:pt x="5218887" y="10222611"/>
                </a:lnTo>
                <a:lnTo>
                  <a:pt x="4018414" y="10915704"/>
                </a:lnTo>
                <a:close/>
                <a:moveTo>
                  <a:pt x="2009208" y="4156784"/>
                </a:moveTo>
                <a:lnTo>
                  <a:pt x="3209681" y="3463691"/>
                </a:lnTo>
                <a:lnTo>
                  <a:pt x="3209681" y="11382626"/>
                </a:lnTo>
                <a:lnTo>
                  <a:pt x="2079388" y="12035202"/>
                </a:lnTo>
                <a:lnTo>
                  <a:pt x="2009208" y="11913646"/>
                </a:lnTo>
                <a:close/>
                <a:moveTo>
                  <a:pt x="0" y="5316801"/>
                </a:moveTo>
                <a:lnTo>
                  <a:pt x="1200474" y="4623707"/>
                </a:lnTo>
                <a:lnTo>
                  <a:pt x="1200474" y="10512878"/>
                </a:lnTo>
                <a:lnTo>
                  <a:pt x="1" y="843359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
        <p:nvSpPr>
          <p:cNvPr id="2" name="PPT世界-3"/>
          <p:cNvSpPr/>
          <p:nvPr/>
        </p:nvSpPr>
        <p:spPr>
          <a:xfrm>
            <a:off x="192000" y="190500"/>
            <a:ext cx="11808001" cy="6477000"/>
          </a:xfrm>
          <a:prstGeom prst="rect">
            <a:avLst/>
          </a:prstGeom>
          <a:solidFill>
            <a:schemeClr val="bg1"/>
          </a:solidFill>
          <a:ln w="317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pic>
        <p:nvPicPr>
          <p:cNvPr id="37" name="PPT世界-4" descr="背景图案&#10;&#10;描述已自动生成"/>
          <p:cNvPicPr>
            <a:picLocks noChangeAspect="1"/>
          </p:cNvPicPr>
          <p:nvPr/>
        </p:nvPicPr>
        <p:blipFill>
          <a:blip r:embed="rId2" cstate="screen">
            <a:alphaModFix amt="10000"/>
            <a:extLst>
              <a:ext uri="{BEBA8EAE-BF5A-486C-A8C5-ECC9F3942E4B}">
                <a14:imgProps xmlns:a14="http://schemas.microsoft.com/office/drawing/2010/main">
                  <a14:imgLayer r:embed="rId3">
                    <a14:imgEffect>
                      <a14:brightnessContrast bright="90000"/>
                    </a14:imgEffect>
                  </a14:imgLayer>
                </a14:imgProps>
              </a:ext>
              <a:ext uri="{28A0092B-C50C-407E-A947-70E740481C1C}">
                <a14:useLocalDpi xmlns:a14="http://schemas.microsoft.com/office/drawing/2010/main"/>
              </a:ext>
            </a:extLst>
          </a:blip>
          <a:stretch>
            <a:fillRect/>
          </a:stretch>
        </p:blipFill>
        <p:spPr>
          <a:xfrm rot="5400000" flipH="1">
            <a:off x="2666999" y="-2667000"/>
            <a:ext cx="6858002" cy="12192000"/>
          </a:xfrm>
          <a:prstGeom prst="rect">
            <a:avLst/>
          </a:prstGeom>
        </p:spPr>
      </p:pic>
      <p:sp>
        <p:nvSpPr>
          <p:cNvPr id="7" name="PPT世界-5"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12" name="PPT世界-6"/>
          <p:cNvGrpSpPr/>
          <p:nvPr/>
        </p:nvGrpSpPr>
        <p:grpSpPr>
          <a:xfrm>
            <a:off x="442927" y="401573"/>
            <a:ext cx="2277345" cy="1135646"/>
            <a:chOff x="596914" y="525456"/>
            <a:chExt cx="2940664" cy="1466423"/>
          </a:xfrm>
        </p:grpSpPr>
        <p:sp>
          <p:nvSpPr>
            <p:cNvPr id="13" name="PPT世界-6-1"/>
            <p:cNvSpPr/>
            <p:nvPr/>
          </p:nvSpPr>
          <p:spPr>
            <a:xfrm>
              <a:off x="695325" y="525456"/>
              <a:ext cx="1241373" cy="359680"/>
            </a:xfrm>
            <a:prstGeom prst="roundRect">
              <a:avLst>
                <a:gd name="adj" fmla="val 15242"/>
              </a:avLst>
            </a:prstGeom>
            <a:solidFill>
              <a:schemeClr val="accent3"/>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1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4" name="PPT世界-6-2"/>
            <p:cNvSpPr txBox="1"/>
            <p:nvPr/>
          </p:nvSpPr>
          <p:spPr>
            <a:xfrm>
              <a:off x="596914" y="962863"/>
              <a:ext cx="2808208" cy="834586"/>
            </a:xfrm>
            <a:prstGeom prst="rect">
              <a:avLst/>
            </a:prstGeom>
            <a:noFill/>
          </p:spPr>
          <p:txBody>
            <a:bodyPr wrap="square" rtlCol="0">
              <a:spAutoFit/>
            </a:bodyPr>
            <a:lstStyle>
              <a:defPPr>
                <a:defRPr lang="zh-CN"/>
              </a:defPPr>
              <a:lvl1pPr algn="r">
                <a:defRPr sz="11500" b="0" spc="600">
                  <a:gradFill>
                    <a:gsLst>
                      <a:gs pos="0">
                        <a:srgbClr val="55E2EA"/>
                      </a:gs>
                      <a:gs pos="100000">
                        <a:srgbClr val="5346FC"/>
                      </a:gs>
                    </a:gsLst>
                    <a:lin ang="5400000" scaled="1"/>
                  </a:gradFill>
                  <a:effectLst/>
                  <a:latin typeface="锐字真言体免费商用" panose="02010600030101010101" pitchFamily="2" charset="-122"/>
                  <a:ea typeface="锐字真言体免费商用" panose="02010600030101010101" pitchFamily="2" charset="-122"/>
                </a:defRPr>
              </a:lvl1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3600" b="0" i="0" u="none" strike="noStrike" kern="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工程制图</a:t>
              </a:r>
            </a:p>
          </p:txBody>
        </p:sp>
        <p:sp>
          <p:nvSpPr>
            <p:cNvPr id="15" name="PPT世界-6-3"/>
            <p:cNvSpPr txBox="1"/>
            <p:nvPr/>
          </p:nvSpPr>
          <p:spPr>
            <a:xfrm>
              <a:off x="699354" y="526457"/>
              <a:ext cx="1010224" cy="357680"/>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200" b="0" i="0" u="none" strike="noStrike" kern="0" cap="none"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Part 03</a:t>
              </a:r>
              <a:endParaRPr kumimoji="0" lang="zh-CN" altLang="en-US" sz="1200" b="0" i="0" u="none" strike="noStrike" kern="0" cap="none"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6" name="PPT世界-6-4"/>
            <p:cNvSpPr txBox="1"/>
            <p:nvPr/>
          </p:nvSpPr>
          <p:spPr>
            <a:xfrm>
              <a:off x="663586" y="1713683"/>
              <a:ext cx="2873992" cy="278196"/>
            </a:xfrm>
            <a:prstGeom prst="rect">
              <a:avLst/>
            </a:prstGeom>
            <a:noFill/>
          </p:spPr>
          <p:txBody>
            <a:bodyPr wrap="square" rtlCol="0">
              <a:spAutoFit/>
            </a:bodyPr>
            <a:lstStyle>
              <a:defPPr>
                <a:defRPr lang="zh-CN"/>
              </a:defPPr>
              <a:lvl1pPr algn="r">
                <a:defRPr sz="11500" b="0" spc="600">
                  <a:gradFill>
                    <a:gsLst>
                      <a:gs pos="0">
                        <a:srgbClr val="55E2EA"/>
                      </a:gs>
                      <a:gs pos="100000">
                        <a:srgbClr val="5346FC"/>
                      </a:gs>
                    </a:gsLst>
                    <a:lin ang="5400000" scaled="1"/>
                  </a:gradFill>
                  <a:effectLst/>
                  <a:latin typeface="锐字真言体免费商用" panose="02010600030101010101" pitchFamily="2" charset="-122"/>
                  <a:ea typeface="锐字真言体免费商用" panose="02010600030101010101" pitchFamily="2" charset="-122"/>
                </a:defRPr>
              </a:lvl1pPr>
            </a:lstStyle>
            <a:p>
              <a:pPr marL="0" marR="0" lvl="0" indent="0" algn="dist" defTabSz="914400" eaLnBrk="1" fontAlgn="auto" latinLnBrk="0" hangingPunct="1">
                <a:lnSpc>
                  <a:spcPct val="100000"/>
                </a:lnSpc>
                <a:spcBef>
                  <a:spcPts val="0"/>
                </a:spcBef>
                <a:spcAft>
                  <a:spcPts val="0"/>
                </a:spcAft>
                <a:buClrTx/>
                <a:buSzTx/>
                <a:buFontTx/>
                <a:buNone/>
                <a:defRPr/>
              </a:pPr>
              <a:r>
                <a:rPr kumimoji="0" lang="en-US" altLang="zh-CN" sz="800" b="0" i="0" u="none" strike="noStrike" kern="0" cap="none" spc="300" normalizeH="0" baseline="0" noProof="0" dirty="0">
                  <a:ln>
                    <a:noFill/>
                  </a:ln>
                  <a:solidFill>
                    <a:schemeClr val="tx1"/>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ENGINEERING DRAWING</a:t>
              </a:r>
            </a:p>
          </p:txBody>
        </p:sp>
      </p:grpSp>
      <p:sp>
        <p:nvSpPr>
          <p:cNvPr id="17" name="PPT世界-7"/>
          <p:cNvSpPr/>
          <p:nvPr/>
        </p:nvSpPr>
        <p:spPr>
          <a:xfrm>
            <a:off x="2118545" y="2218722"/>
            <a:ext cx="7954911" cy="7954911"/>
          </a:xfrm>
          <a:prstGeom prst="ellipse">
            <a:avLst/>
          </a:prstGeom>
          <a:noFill/>
          <a:ln w="12700" cap="flat" cmpd="sng" algn="ctr">
            <a:gradFill flip="none" rotWithShape="1">
              <a:gsLst>
                <a:gs pos="0">
                  <a:schemeClr val="bg1">
                    <a:lumMod val="75000"/>
                  </a:schemeClr>
                </a:gs>
                <a:gs pos="76000">
                  <a:schemeClr val="bg1">
                    <a:lumMod val="50000"/>
                    <a:alpha val="0"/>
                  </a:schemeClr>
                </a:gs>
              </a:gsLst>
              <a:lin ang="5400000" scaled="1"/>
              <a:tileRect/>
            </a:gra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nvGrpSpPr>
          <p:cNvPr id="18" name="PPT世界-8"/>
          <p:cNvGrpSpPr/>
          <p:nvPr/>
        </p:nvGrpSpPr>
        <p:grpSpPr>
          <a:xfrm>
            <a:off x="383713" y="3524879"/>
            <a:ext cx="2848336" cy="1203932"/>
            <a:chOff x="383713" y="3524879"/>
            <a:chExt cx="2848336" cy="1203932"/>
          </a:xfrm>
        </p:grpSpPr>
        <p:sp>
          <p:nvSpPr>
            <p:cNvPr id="19" name="PPT世界-8-1"/>
            <p:cNvSpPr/>
            <p:nvPr/>
          </p:nvSpPr>
          <p:spPr>
            <a:xfrm>
              <a:off x="2587873" y="3606917"/>
              <a:ext cx="557835" cy="560214"/>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0" name="PPT世界-8-2"/>
            <p:cNvSpPr txBox="1"/>
            <p:nvPr/>
          </p:nvSpPr>
          <p:spPr>
            <a:xfrm>
              <a:off x="2506917" y="4267146"/>
              <a:ext cx="725132"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2400" b="0" i="0" u="none" strike="noStrike" kern="0" cap="none" spc="-150" normalizeH="0" baseline="0" noProof="0" dirty="0">
                  <a:ln>
                    <a:noFill/>
                  </a:ln>
                  <a:solidFill>
                    <a:schemeClr val="accent1"/>
                  </a:solidFill>
                  <a:effectLst/>
                  <a:uLnTx/>
                  <a:uFillTx/>
                  <a:latin typeface="思源黑体 CN Bold" panose="020B0800000000000000" pitchFamily="34" charset="-122"/>
                  <a:ea typeface="思源黑体 CN Light" panose="020B0300000000000000" pitchFamily="34" charset="-122"/>
                  <a:cs typeface="Arial" panose="020B0604020202020204" pitchFamily="34" charset="0"/>
                </a:rPr>
                <a:t>01</a:t>
              </a:r>
            </a:p>
          </p:txBody>
        </p:sp>
        <p:sp>
          <p:nvSpPr>
            <p:cNvPr id="21" name="PPT世界-8-3"/>
            <p:cNvSpPr txBox="1"/>
            <p:nvPr/>
          </p:nvSpPr>
          <p:spPr>
            <a:xfrm>
              <a:off x="383713" y="3524879"/>
              <a:ext cx="2049464" cy="369332"/>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添加标题文字</a:t>
              </a:r>
            </a:p>
          </p:txBody>
        </p:sp>
        <p:sp>
          <p:nvSpPr>
            <p:cNvPr id="22" name="PPT世界-8-4"/>
            <p:cNvSpPr/>
            <p:nvPr/>
          </p:nvSpPr>
          <p:spPr>
            <a:xfrm>
              <a:off x="2696147" y="3739759"/>
              <a:ext cx="341286" cy="294530"/>
            </a:xfrm>
            <a:custGeom>
              <a:avLst/>
              <a:gdLst>
                <a:gd name="connsiteX0" fmla="*/ 1785938 w 1905000"/>
                <a:gd name="connsiteY0" fmla="*/ 1029653 h 1644016"/>
                <a:gd name="connsiteX1" fmla="*/ 1582103 w 1905000"/>
                <a:gd name="connsiteY1" fmla="*/ 1147763 h 1644016"/>
                <a:gd name="connsiteX2" fmla="*/ 1785938 w 1905000"/>
                <a:gd name="connsiteY2" fmla="*/ 1264920 h 1644016"/>
                <a:gd name="connsiteX3" fmla="*/ 159068 w 1905000"/>
                <a:gd name="connsiteY3" fmla="*/ 771526 h 1644016"/>
                <a:gd name="connsiteX4" fmla="*/ 119063 w 1905000"/>
                <a:gd name="connsiteY4" fmla="*/ 811531 h 1644016"/>
                <a:gd name="connsiteX5" fmla="*/ 119063 w 1905000"/>
                <a:gd name="connsiteY5" fmla="*/ 1485901 h 1644016"/>
                <a:gd name="connsiteX6" fmla="*/ 159068 w 1905000"/>
                <a:gd name="connsiteY6" fmla="*/ 1525905 h 1644016"/>
                <a:gd name="connsiteX7" fmla="*/ 1354455 w 1905000"/>
                <a:gd name="connsiteY7" fmla="*/ 1525905 h 1644016"/>
                <a:gd name="connsiteX8" fmla="*/ 1394460 w 1905000"/>
                <a:gd name="connsiteY8" fmla="*/ 1485901 h 1644016"/>
                <a:gd name="connsiteX9" fmla="*/ 1394460 w 1905000"/>
                <a:gd name="connsiteY9" fmla="*/ 811531 h 1644016"/>
                <a:gd name="connsiteX10" fmla="*/ 1354455 w 1905000"/>
                <a:gd name="connsiteY10" fmla="*/ 771526 h 1644016"/>
                <a:gd name="connsiteX11" fmla="*/ 690927 w 1905000"/>
                <a:gd name="connsiteY11" fmla="*/ 507285 h 1644016"/>
                <a:gd name="connsiteX12" fmla="*/ 686202 w 1905000"/>
                <a:gd name="connsiteY12" fmla="*/ 522462 h 1644016"/>
                <a:gd name="connsiteX13" fmla="*/ 591553 w 1905000"/>
                <a:gd name="connsiteY13" fmla="*/ 637336 h 1644016"/>
                <a:gd name="connsiteX14" fmla="*/ 563731 w 1905000"/>
                <a:gd name="connsiteY14" fmla="*/ 652463 h 1644016"/>
                <a:gd name="connsiteX15" fmla="*/ 850461 w 1905000"/>
                <a:gd name="connsiteY15" fmla="*/ 652463 h 1644016"/>
                <a:gd name="connsiteX16" fmla="*/ 797389 w 1905000"/>
                <a:gd name="connsiteY16" fmla="*/ 623573 h 1644016"/>
                <a:gd name="connsiteX17" fmla="*/ 735571 w 1905000"/>
                <a:gd name="connsiteY17" fmla="*/ 570001 h 1644016"/>
                <a:gd name="connsiteX18" fmla="*/ 445770 w 1905000"/>
                <a:gd name="connsiteY18" fmla="*/ 280035 h 1644016"/>
                <a:gd name="connsiteX19" fmla="*/ 303848 w 1905000"/>
                <a:gd name="connsiteY19" fmla="*/ 421957 h 1644016"/>
                <a:gd name="connsiteX20" fmla="*/ 445770 w 1905000"/>
                <a:gd name="connsiteY20" fmla="*/ 563880 h 1644016"/>
                <a:gd name="connsiteX21" fmla="*/ 587692 w 1905000"/>
                <a:gd name="connsiteY21" fmla="*/ 421957 h 1644016"/>
                <a:gd name="connsiteX22" fmla="*/ 445770 w 1905000"/>
                <a:gd name="connsiteY22" fmla="*/ 280035 h 1644016"/>
                <a:gd name="connsiteX23" fmla="*/ 987742 w 1905000"/>
                <a:gd name="connsiteY23" fmla="*/ 119063 h 1644016"/>
                <a:gd name="connsiteX24" fmla="*/ 765810 w 1905000"/>
                <a:gd name="connsiteY24" fmla="*/ 340995 h 1644016"/>
                <a:gd name="connsiteX25" fmla="*/ 987742 w 1905000"/>
                <a:gd name="connsiteY25" fmla="*/ 562928 h 1644016"/>
                <a:gd name="connsiteX26" fmla="*/ 1209674 w 1905000"/>
                <a:gd name="connsiteY26" fmla="*/ 340995 h 1644016"/>
                <a:gd name="connsiteX27" fmla="*/ 987742 w 1905000"/>
                <a:gd name="connsiteY27" fmla="*/ 119063 h 1644016"/>
                <a:gd name="connsiteX28" fmla="*/ 987742 w 1905000"/>
                <a:gd name="connsiteY28" fmla="*/ 0 h 1644016"/>
                <a:gd name="connsiteX29" fmla="*/ 1328737 w 1905000"/>
                <a:gd name="connsiteY29" fmla="*/ 340995 h 1644016"/>
                <a:gd name="connsiteX30" fmla="*/ 1178095 w 1905000"/>
                <a:gd name="connsiteY30" fmla="*/ 623573 h 1644016"/>
                <a:gd name="connsiteX31" fmla="*/ 1125023 w 1905000"/>
                <a:gd name="connsiteY31" fmla="*/ 652463 h 1644016"/>
                <a:gd name="connsiteX32" fmla="*/ 1354455 w 1905000"/>
                <a:gd name="connsiteY32" fmla="*/ 652463 h 1644016"/>
                <a:gd name="connsiteX33" fmla="*/ 1513523 w 1905000"/>
                <a:gd name="connsiteY33" fmla="*/ 811531 h 1644016"/>
                <a:gd name="connsiteX34" fmla="*/ 1513523 w 1905000"/>
                <a:gd name="connsiteY34" fmla="*/ 1050990 h 1644016"/>
                <a:gd name="connsiteX35" fmla="*/ 1815465 w 1905000"/>
                <a:gd name="connsiteY35" fmla="*/ 876300 h 1644016"/>
                <a:gd name="connsiteX36" fmla="*/ 1875476 w 1905000"/>
                <a:gd name="connsiteY36" fmla="*/ 876300 h 1644016"/>
                <a:gd name="connsiteX37" fmla="*/ 1905000 w 1905000"/>
                <a:gd name="connsiteY37" fmla="*/ 927735 h 1644016"/>
                <a:gd name="connsiteX38" fmla="*/ 1905000 w 1905000"/>
                <a:gd name="connsiteY38" fmla="*/ 1369695 h 1644016"/>
                <a:gd name="connsiteX39" fmla="*/ 1875476 w 1905000"/>
                <a:gd name="connsiteY39" fmla="*/ 1421130 h 1644016"/>
                <a:gd name="connsiteX40" fmla="*/ 1844993 w 1905000"/>
                <a:gd name="connsiteY40" fmla="*/ 1428750 h 1644016"/>
                <a:gd name="connsiteX41" fmla="*/ 1815465 w 1905000"/>
                <a:gd name="connsiteY41" fmla="*/ 1421130 h 1644016"/>
                <a:gd name="connsiteX42" fmla="*/ 1513523 w 1905000"/>
                <a:gd name="connsiteY42" fmla="*/ 1246440 h 1644016"/>
                <a:gd name="connsiteX43" fmla="*/ 1513523 w 1905000"/>
                <a:gd name="connsiteY43" fmla="*/ 1485901 h 1644016"/>
                <a:gd name="connsiteX44" fmla="*/ 1354455 w 1905000"/>
                <a:gd name="connsiteY44" fmla="*/ 1644016 h 1644016"/>
                <a:gd name="connsiteX45" fmla="*/ 159068 w 1905000"/>
                <a:gd name="connsiteY45" fmla="*/ 1644016 h 1644016"/>
                <a:gd name="connsiteX46" fmla="*/ 0 w 1905000"/>
                <a:gd name="connsiteY46" fmla="*/ 1484948 h 1644016"/>
                <a:gd name="connsiteX47" fmla="*/ 0 w 1905000"/>
                <a:gd name="connsiteY47" fmla="*/ 811531 h 1644016"/>
                <a:gd name="connsiteX48" fmla="*/ 159068 w 1905000"/>
                <a:gd name="connsiteY48" fmla="*/ 652463 h 1644016"/>
                <a:gd name="connsiteX49" fmla="*/ 327809 w 1905000"/>
                <a:gd name="connsiteY49" fmla="*/ 652463 h 1644016"/>
                <a:gd name="connsiteX50" fmla="*/ 299987 w 1905000"/>
                <a:gd name="connsiteY50" fmla="*/ 637336 h 1644016"/>
                <a:gd name="connsiteX51" fmla="*/ 184785 w 1905000"/>
                <a:gd name="connsiteY51" fmla="*/ 421005 h 1644016"/>
                <a:gd name="connsiteX52" fmla="*/ 445770 w 1905000"/>
                <a:gd name="connsiteY52" fmla="*/ 160020 h 1644016"/>
                <a:gd name="connsiteX53" fmla="*/ 630198 w 1905000"/>
                <a:gd name="connsiteY53" fmla="*/ 236578 h 1644016"/>
                <a:gd name="connsiteX54" fmla="*/ 655349 w 1905000"/>
                <a:gd name="connsiteY54" fmla="*/ 267043 h 1644016"/>
                <a:gd name="connsiteX55" fmla="*/ 673507 w 1905000"/>
                <a:gd name="connsiteY55" fmla="*/ 208553 h 1644016"/>
                <a:gd name="connsiteX56" fmla="*/ 987742 w 1905000"/>
                <a:gd name="connsiteY56" fmla="*/ 0 h 1644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1905000" h="1644016">
                  <a:moveTo>
                    <a:pt x="1785938" y="1029653"/>
                  </a:moveTo>
                  <a:lnTo>
                    <a:pt x="1582103" y="1147763"/>
                  </a:lnTo>
                  <a:lnTo>
                    <a:pt x="1785938" y="1264920"/>
                  </a:lnTo>
                  <a:close/>
                  <a:moveTo>
                    <a:pt x="159068" y="771526"/>
                  </a:moveTo>
                  <a:cubicBezTo>
                    <a:pt x="137160" y="771526"/>
                    <a:pt x="119063" y="789623"/>
                    <a:pt x="119063" y="811531"/>
                  </a:cubicBezTo>
                  <a:lnTo>
                    <a:pt x="119063" y="1485901"/>
                  </a:lnTo>
                  <a:cubicBezTo>
                    <a:pt x="119063" y="1507808"/>
                    <a:pt x="137160" y="1525905"/>
                    <a:pt x="159068" y="1525905"/>
                  </a:cubicBezTo>
                  <a:lnTo>
                    <a:pt x="1354455" y="1525905"/>
                  </a:lnTo>
                  <a:cubicBezTo>
                    <a:pt x="1376363" y="1525905"/>
                    <a:pt x="1394460" y="1507808"/>
                    <a:pt x="1394460" y="1485901"/>
                  </a:cubicBezTo>
                  <a:lnTo>
                    <a:pt x="1394460" y="811531"/>
                  </a:lnTo>
                  <a:cubicBezTo>
                    <a:pt x="1394460" y="789623"/>
                    <a:pt x="1376363" y="771526"/>
                    <a:pt x="1354455" y="771526"/>
                  </a:cubicBezTo>
                  <a:close/>
                  <a:moveTo>
                    <a:pt x="690927" y="507285"/>
                  </a:moveTo>
                  <a:lnTo>
                    <a:pt x="686202" y="522462"/>
                  </a:lnTo>
                  <a:cubicBezTo>
                    <a:pt x="666356" y="569275"/>
                    <a:pt x="633215" y="609158"/>
                    <a:pt x="591553" y="637336"/>
                  </a:cubicBezTo>
                  <a:lnTo>
                    <a:pt x="563731" y="652463"/>
                  </a:lnTo>
                  <a:lnTo>
                    <a:pt x="850461" y="652463"/>
                  </a:lnTo>
                  <a:lnTo>
                    <a:pt x="797389" y="623573"/>
                  </a:lnTo>
                  <a:cubicBezTo>
                    <a:pt x="774705" y="608219"/>
                    <a:pt x="753947" y="590210"/>
                    <a:pt x="735571" y="570001"/>
                  </a:cubicBezTo>
                  <a:close/>
                  <a:moveTo>
                    <a:pt x="445770" y="280035"/>
                  </a:moveTo>
                  <a:cubicBezTo>
                    <a:pt x="367665" y="280035"/>
                    <a:pt x="303848" y="343852"/>
                    <a:pt x="303848" y="421957"/>
                  </a:cubicBezTo>
                  <a:cubicBezTo>
                    <a:pt x="303848" y="500063"/>
                    <a:pt x="367665" y="563880"/>
                    <a:pt x="445770" y="563880"/>
                  </a:cubicBezTo>
                  <a:cubicBezTo>
                    <a:pt x="523875" y="563880"/>
                    <a:pt x="587692" y="500063"/>
                    <a:pt x="587692" y="421957"/>
                  </a:cubicBezTo>
                  <a:cubicBezTo>
                    <a:pt x="587692" y="343852"/>
                    <a:pt x="523875" y="280035"/>
                    <a:pt x="445770" y="280035"/>
                  </a:cubicBezTo>
                  <a:close/>
                  <a:moveTo>
                    <a:pt x="987742" y="119063"/>
                  </a:moveTo>
                  <a:cubicBezTo>
                    <a:pt x="865822" y="119063"/>
                    <a:pt x="765810" y="219075"/>
                    <a:pt x="765810" y="340995"/>
                  </a:cubicBezTo>
                  <a:cubicBezTo>
                    <a:pt x="765810" y="462915"/>
                    <a:pt x="864869" y="562928"/>
                    <a:pt x="987742" y="562928"/>
                  </a:cubicBezTo>
                  <a:cubicBezTo>
                    <a:pt x="1110615" y="562928"/>
                    <a:pt x="1209674" y="463868"/>
                    <a:pt x="1209674" y="340995"/>
                  </a:cubicBezTo>
                  <a:cubicBezTo>
                    <a:pt x="1209674" y="218123"/>
                    <a:pt x="1109662" y="119063"/>
                    <a:pt x="987742" y="119063"/>
                  </a:cubicBezTo>
                  <a:close/>
                  <a:moveTo>
                    <a:pt x="987742" y="0"/>
                  </a:moveTo>
                  <a:cubicBezTo>
                    <a:pt x="1176337" y="0"/>
                    <a:pt x="1328737" y="153353"/>
                    <a:pt x="1328737" y="340995"/>
                  </a:cubicBezTo>
                  <a:cubicBezTo>
                    <a:pt x="1328737" y="458272"/>
                    <a:pt x="1268834" y="562154"/>
                    <a:pt x="1178095" y="623573"/>
                  </a:cubicBezTo>
                  <a:lnTo>
                    <a:pt x="1125023" y="652463"/>
                  </a:lnTo>
                  <a:lnTo>
                    <a:pt x="1354455" y="652463"/>
                  </a:lnTo>
                  <a:cubicBezTo>
                    <a:pt x="1442085" y="652463"/>
                    <a:pt x="1513523" y="723900"/>
                    <a:pt x="1513523" y="811531"/>
                  </a:cubicBezTo>
                  <a:lnTo>
                    <a:pt x="1513523" y="1050990"/>
                  </a:lnTo>
                  <a:lnTo>
                    <a:pt x="1815465" y="876300"/>
                  </a:lnTo>
                  <a:cubicBezTo>
                    <a:pt x="1833563" y="865823"/>
                    <a:pt x="1856423" y="865823"/>
                    <a:pt x="1875476" y="876300"/>
                  </a:cubicBezTo>
                  <a:cubicBezTo>
                    <a:pt x="1893577" y="886777"/>
                    <a:pt x="1905000" y="906780"/>
                    <a:pt x="1905000" y="927735"/>
                  </a:cubicBezTo>
                  <a:lnTo>
                    <a:pt x="1905000" y="1369695"/>
                  </a:lnTo>
                  <a:cubicBezTo>
                    <a:pt x="1905000" y="1390650"/>
                    <a:pt x="1893577" y="1410653"/>
                    <a:pt x="1875476" y="1421130"/>
                  </a:cubicBezTo>
                  <a:cubicBezTo>
                    <a:pt x="1865951" y="1425893"/>
                    <a:pt x="1855470" y="1428750"/>
                    <a:pt x="1844993" y="1428750"/>
                  </a:cubicBezTo>
                  <a:cubicBezTo>
                    <a:pt x="1834515" y="1428750"/>
                    <a:pt x="1824038" y="1425893"/>
                    <a:pt x="1815465" y="1421130"/>
                  </a:cubicBezTo>
                  <a:lnTo>
                    <a:pt x="1513523" y="1246440"/>
                  </a:lnTo>
                  <a:lnTo>
                    <a:pt x="1513523" y="1485901"/>
                  </a:lnTo>
                  <a:cubicBezTo>
                    <a:pt x="1513523" y="1572578"/>
                    <a:pt x="1442085" y="1644016"/>
                    <a:pt x="1354455" y="1644016"/>
                  </a:cubicBezTo>
                  <a:lnTo>
                    <a:pt x="159068" y="1644016"/>
                  </a:lnTo>
                  <a:cubicBezTo>
                    <a:pt x="71438" y="1644016"/>
                    <a:pt x="0" y="1572578"/>
                    <a:pt x="0" y="1484948"/>
                  </a:cubicBezTo>
                  <a:lnTo>
                    <a:pt x="0" y="811531"/>
                  </a:lnTo>
                  <a:cubicBezTo>
                    <a:pt x="0" y="723900"/>
                    <a:pt x="71438" y="652463"/>
                    <a:pt x="159068" y="652463"/>
                  </a:cubicBezTo>
                  <a:lnTo>
                    <a:pt x="327809" y="652463"/>
                  </a:lnTo>
                  <a:lnTo>
                    <a:pt x="299987" y="637336"/>
                  </a:lnTo>
                  <a:cubicBezTo>
                    <a:pt x="230550" y="590372"/>
                    <a:pt x="184785" y="510898"/>
                    <a:pt x="184785" y="421005"/>
                  </a:cubicBezTo>
                  <a:cubicBezTo>
                    <a:pt x="184785" y="277178"/>
                    <a:pt x="301943" y="160020"/>
                    <a:pt x="445770" y="160020"/>
                  </a:cubicBezTo>
                  <a:cubicBezTo>
                    <a:pt x="517684" y="160020"/>
                    <a:pt x="582930" y="189310"/>
                    <a:pt x="630198" y="236578"/>
                  </a:cubicBezTo>
                  <a:lnTo>
                    <a:pt x="655349" y="267043"/>
                  </a:lnTo>
                  <a:lnTo>
                    <a:pt x="673507" y="208553"/>
                  </a:lnTo>
                  <a:cubicBezTo>
                    <a:pt x="725209" y="86261"/>
                    <a:pt x="846296" y="0"/>
                    <a:pt x="987742" y="0"/>
                  </a:cubicBezTo>
                  <a:close/>
                </a:path>
              </a:pathLst>
            </a:custGeom>
            <a:solidFill>
              <a:schemeClr val="bg1"/>
            </a:solidFill>
            <a:ln w="1860" cap="flat">
              <a:noFill/>
              <a:prstDash val="solid"/>
              <a:miter/>
            </a:ln>
            <a:effectLst>
              <a:outerShdw blurRad="50800" dist="38100" dir="2700000" algn="tl" rotWithShape="0">
                <a:schemeClr val="tx1">
                  <a:alpha val="20000"/>
                </a:schemeClr>
              </a:outerShdw>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nvGrpSpPr>
          <p:cNvPr id="23" name="PPT世界-9"/>
          <p:cNvGrpSpPr/>
          <p:nvPr/>
        </p:nvGrpSpPr>
        <p:grpSpPr>
          <a:xfrm>
            <a:off x="1872018" y="2092133"/>
            <a:ext cx="2716883" cy="1462338"/>
            <a:chOff x="1872018" y="2092133"/>
            <a:chExt cx="2716883" cy="1462338"/>
          </a:xfrm>
        </p:grpSpPr>
        <p:sp>
          <p:nvSpPr>
            <p:cNvPr id="24" name="PPT世界-9-1"/>
            <p:cNvSpPr/>
            <p:nvPr/>
          </p:nvSpPr>
          <p:spPr>
            <a:xfrm>
              <a:off x="3944725" y="2412297"/>
              <a:ext cx="557835" cy="560214"/>
            </a:xfrm>
            <a:prstGeom prst="ellipse">
              <a:avLst/>
            </a:prstGeom>
            <a:solidFill>
              <a:schemeClr val="accent3"/>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5" name="PPT世界-9-2"/>
            <p:cNvSpPr txBox="1"/>
            <p:nvPr/>
          </p:nvSpPr>
          <p:spPr>
            <a:xfrm>
              <a:off x="3863769" y="3092806"/>
              <a:ext cx="725132"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2400" b="0" i="0" u="none" strike="noStrike" kern="0" cap="none" spc="-150" normalizeH="0" baseline="0" noProof="0" dirty="0">
                  <a:ln>
                    <a:noFill/>
                  </a:ln>
                  <a:solidFill>
                    <a:schemeClr val="accent3"/>
                  </a:solidFill>
                  <a:effectLst/>
                  <a:uLnTx/>
                  <a:uFillTx/>
                  <a:latin typeface="思源黑体 CN Bold" panose="020B0800000000000000" pitchFamily="34" charset="-122"/>
                  <a:ea typeface="思源黑体 CN Light" panose="020B0300000000000000" pitchFamily="34" charset="-122"/>
                  <a:cs typeface="Arial" panose="020B0604020202020204" pitchFamily="34" charset="0"/>
                </a:rPr>
                <a:t>02</a:t>
              </a:r>
            </a:p>
          </p:txBody>
        </p:sp>
        <p:sp>
          <p:nvSpPr>
            <p:cNvPr id="26" name="PPT世界-9-3"/>
            <p:cNvSpPr txBox="1"/>
            <p:nvPr/>
          </p:nvSpPr>
          <p:spPr>
            <a:xfrm>
              <a:off x="1872018" y="2092133"/>
              <a:ext cx="2049464" cy="369332"/>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添加标题文字</a:t>
              </a:r>
            </a:p>
          </p:txBody>
        </p:sp>
        <p:sp>
          <p:nvSpPr>
            <p:cNvPr id="27" name="PPT世界-9-4"/>
            <p:cNvSpPr/>
            <p:nvPr/>
          </p:nvSpPr>
          <p:spPr>
            <a:xfrm>
              <a:off x="4036731" y="2545360"/>
              <a:ext cx="373823" cy="294088"/>
            </a:xfrm>
            <a:custGeom>
              <a:avLst/>
              <a:gdLst>
                <a:gd name="connsiteX0" fmla="*/ 1437323 w 1904051"/>
                <a:gd name="connsiteY0" fmla="*/ 576385 h 1333023"/>
                <a:gd name="connsiteX1" fmla="*/ 1042988 w 1904051"/>
                <a:gd name="connsiteY1" fmla="*/ 720566 h 1333023"/>
                <a:gd name="connsiteX2" fmla="*/ 952500 w 1904051"/>
                <a:gd name="connsiteY2" fmla="*/ 736759 h 1333023"/>
                <a:gd name="connsiteX3" fmla="*/ 862013 w 1904051"/>
                <a:gd name="connsiteY3" fmla="*/ 720566 h 1333023"/>
                <a:gd name="connsiteX4" fmla="*/ 467678 w 1904051"/>
                <a:gd name="connsiteY4" fmla="*/ 576552 h 1333023"/>
                <a:gd name="connsiteX5" fmla="*/ 467678 w 1904051"/>
                <a:gd name="connsiteY5" fmla="*/ 1063466 h 1333023"/>
                <a:gd name="connsiteX6" fmla="*/ 952500 w 1904051"/>
                <a:gd name="connsiteY6" fmla="*/ 1225391 h 1333023"/>
                <a:gd name="connsiteX7" fmla="*/ 1437323 w 1904051"/>
                <a:gd name="connsiteY7" fmla="*/ 1063466 h 1333023"/>
                <a:gd name="connsiteX8" fmla="*/ 951945 w 1904051"/>
                <a:gd name="connsiteY8" fmla="*/ 107278 h 1333023"/>
                <a:gd name="connsiteX9" fmla="*/ 898208 w 1904051"/>
                <a:gd name="connsiteY9" fmla="*/ 116681 h 1333023"/>
                <a:gd name="connsiteX10" fmla="*/ 211455 w 1904051"/>
                <a:gd name="connsiteY10" fmla="*/ 368141 h 1333023"/>
                <a:gd name="connsiteX11" fmla="*/ 898208 w 1904051"/>
                <a:gd name="connsiteY11" fmla="*/ 618649 h 1333023"/>
                <a:gd name="connsiteX12" fmla="*/ 1005840 w 1904051"/>
                <a:gd name="connsiteY12" fmla="*/ 618649 h 1333023"/>
                <a:gd name="connsiteX13" fmla="*/ 1693545 w 1904051"/>
                <a:gd name="connsiteY13" fmla="*/ 367189 h 1333023"/>
                <a:gd name="connsiteX14" fmla="*/ 1005840 w 1904051"/>
                <a:gd name="connsiteY14" fmla="*/ 115729 h 1333023"/>
                <a:gd name="connsiteX15" fmla="*/ 951945 w 1904051"/>
                <a:gd name="connsiteY15" fmla="*/ 107278 h 1333023"/>
                <a:gd name="connsiteX16" fmla="*/ 952024 w 1904051"/>
                <a:gd name="connsiteY16" fmla="*/ 0 h 1333023"/>
                <a:gd name="connsiteX17" fmla="*/ 1042988 w 1904051"/>
                <a:gd name="connsiteY17" fmla="*/ 15716 h 1333023"/>
                <a:gd name="connsiteX18" fmla="*/ 1868798 w 1904051"/>
                <a:gd name="connsiteY18" fmla="*/ 317659 h 1333023"/>
                <a:gd name="connsiteX19" fmla="*/ 1904051 w 1904051"/>
                <a:gd name="connsiteY19" fmla="*/ 368141 h 1333023"/>
                <a:gd name="connsiteX20" fmla="*/ 1868798 w 1904051"/>
                <a:gd name="connsiteY20" fmla="*/ 418624 h 1333023"/>
                <a:gd name="connsiteX21" fmla="*/ 1545908 w 1904051"/>
                <a:gd name="connsiteY21" fmla="*/ 536683 h 1333023"/>
                <a:gd name="connsiteX22" fmla="*/ 1545908 w 1904051"/>
                <a:gd name="connsiteY22" fmla="*/ 1073943 h 1333023"/>
                <a:gd name="connsiteX23" fmla="*/ 1343025 w 1904051"/>
                <a:gd name="connsiteY23" fmla="*/ 1244441 h 1333023"/>
                <a:gd name="connsiteX24" fmla="*/ 952500 w 1904051"/>
                <a:gd name="connsiteY24" fmla="*/ 1333023 h 1333023"/>
                <a:gd name="connsiteX25" fmla="*/ 561975 w 1904051"/>
                <a:gd name="connsiteY25" fmla="*/ 1244441 h 1333023"/>
                <a:gd name="connsiteX26" fmla="*/ 359093 w 1904051"/>
                <a:gd name="connsiteY26" fmla="*/ 1073943 h 1333023"/>
                <a:gd name="connsiteX27" fmla="*/ 359093 w 1904051"/>
                <a:gd name="connsiteY27" fmla="*/ 536896 h 1333023"/>
                <a:gd name="connsiteX28" fmla="*/ 207645 w 1904051"/>
                <a:gd name="connsiteY28" fmla="*/ 481586 h 1333023"/>
                <a:gd name="connsiteX29" fmla="*/ 207645 w 1904051"/>
                <a:gd name="connsiteY29" fmla="*/ 879004 h 1333023"/>
                <a:gd name="connsiteX30" fmla="*/ 234761 w 1904051"/>
                <a:gd name="connsiteY30" fmla="*/ 897286 h 1333023"/>
                <a:gd name="connsiteX31" fmla="*/ 260985 w 1904051"/>
                <a:gd name="connsiteY31" fmla="*/ 960596 h 1333023"/>
                <a:gd name="connsiteX32" fmla="*/ 171450 w 1904051"/>
                <a:gd name="connsiteY32" fmla="*/ 1050131 h 1333023"/>
                <a:gd name="connsiteX33" fmla="*/ 81915 w 1904051"/>
                <a:gd name="connsiteY33" fmla="*/ 960596 h 1333023"/>
                <a:gd name="connsiteX34" fmla="*/ 108139 w 1904051"/>
                <a:gd name="connsiteY34" fmla="*/ 897286 h 1333023"/>
                <a:gd name="connsiteX35" fmla="*/ 135255 w 1904051"/>
                <a:gd name="connsiteY35" fmla="*/ 879003 h 1333023"/>
                <a:gd name="connsiteX36" fmla="*/ 135255 w 1904051"/>
                <a:gd name="connsiteY36" fmla="*/ 455149 h 1333023"/>
                <a:gd name="connsiteX37" fmla="*/ 35243 w 1904051"/>
                <a:gd name="connsiteY37" fmla="*/ 418624 h 1333023"/>
                <a:gd name="connsiteX38" fmla="*/ 0 w 1904051"/>
                <a:gd name="connsiteY38" fmla="*/ 368141 h 1333023"/>
                <a:gd name="connsiteX39" fmla="*/ 35243 w 1904051"/>
                <a:gd name="connsiteY39" fmla="*/ 317659 h 1333023"/>
                <a:gd name="connsiteX40" fmla="*/ 861060 w 1904051"/>
                <a:gd name="connsiteY40" fmla="*/ 15716 h 1333023"/>
                <a:gd name="connsiteX41" fmla="*/ 952024 w 1904051"/>
                <a:gd name="connsiteY41" fmla="*/ 0 h 1333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904051" h="1333023">
                  <a:moveTo>
                    <a:pt x="1437323" y="576385"/>
                  </a:moveTo>
                  <a:lnTo>
                    <a:pt x="1042988" y="720566"/>
                  </a:lnTo>
                  <a:cubicBezTo>
                    <a:pt x="1014413" y="731044"/>
                    <a:pt x="982980" y="736759"/>
                    <a:pt x="952500" y="736759"/>
                  </a:cubicBezTo>
                  <a:cubicBezTo>
                    <a:pt x="922020" y="736759"/>
                    <a:pt x="890588" y="731044"/>
                    <a:pt x="862013" y="720566"/>
                  </a:cubicBezTo>
                  <a:lnTo>
                    <a:pt x="467678" y="576552"/>
                  </a:lnTo>
                  <a:lnTo>
                    <a:pt x="467678" y="1063466"/>
                  </a:lnTo>
                  <a:cubicBezTo>
                    <a:pt x="504825" y="1103471"/>
                    <a:pt x="724853" y="1225391"/>
                    <a:pt x="952500" y="1225391"/>
                  </a:cubicBezTo>
                  <a:cubicBezTo>
                    <a:pt x="1180147" y="1225391"/>
                    <a:pt x="1401128" y="1103471"/>
                    <a:pt x="1437323" y="1063466"/>
                  </a:cubicBezTo>
                  <a:close/>
                  <a:moveTo>
                    <a:pt x="951945" y="107278"/>
                  </a:moveTo>
                  <a:cubicBezTo>
                    <a:pt x="933759" y="107439"/>
                    <a:pt x="915600" y="110575"/>
                    <a:pt x="898208" y="116681"/>
                  </a:cubicBezTo>
                  <a:lnTo>
                    <a:pt x="211455" y="368141"/>
                  </a:lnTo>
                  <a:lnTo>
                    <a:pt x="898208" y="618649"/>
                  </a:lnTo>
                  <a:cubicBezTo>
                    <a:pt x="932498" y="631031"/>
                    <a:pt x="971550" y="631031"/>
                    <a:pt x="1005840" y="618649"/>
                  </a:cubicBezTo>
                  <a:lnTo>
                    <a:pt x="1693545" y="367189"/>
                  </a:lnTo>
                  <a:lnTo>
                    <a:pt x="1005840" y="115729"/>
                  </a:lnTo>
                  <a:cubicBezTo>
                    <a:pt x="988343" y="109932"/>
                    <a:pt x="970131" y="107117"/>
                    <a:pt x="951945" y="107278"/>
                  </a:cubicBezTo>
                  <a:close/>
                  <a:moveTo>
                    <a:pt x="952024" y="0"/>
                  </a:moveTo>
                  <a:cubicBezTo>
                    <a:pt x="982742" y="0"/>
                    <a:pt x="1013460" y="5238"/>
                    <a:pt x="1042988" y="15716"/>
                  </a:cubicBezTo>
                  <a:lnTo>
                    <a:pt x="1868798" y="317659"/>
                  </a:lnTo>
                  <a:cubicBezTo>
                    <a:pt x="1889764" y="325279"/>
                    <a:pt x="1904051" y="345281"/>
                    <a:pt x="1904051" y="368141"/>
                  </a:cubicBezTo>
                  <a:cubicBezTo>
                    <a:pt x="1904051" y="391001"/>
                    <a:pt x="1889764" y="411004"/>
                    <a:pt x="1868798" y="418624"/>
                  </a:cubicBezTo>
                  <a:lnTo>
                    <a:pt x="1545908" y="536683"/>
                  </a:lnTo>
                  <a:lnTo>
                    <a:pt x="1545908" y="1073943"/>
                  </a:lnTo>
                  <a:cubicBezTo>
                    <a:pt x="1545908" y="1140618"/>
                    <a:pt x="1435418" y="1203483"/>
                    <a:pt x="1343025" y="1244441"/>
                  </a:cubicBezTo>
                  <a:cubicBezTo>
                    <a:pt x="1267778" y="1277778"/>
                    <a:pt x="1118235" y="1333023"/>
                    <a:pt x="952500" y="1333023"/>
                  </a:cubicBezTo>
                  <a:cubicBezTo>
                    <a:pt x="786765" y="1333023"/>
                    <a:pt x="637223" y="1277778"/>
                    <a:pt x="561975" y="1244441"/>
                  </a:cubicBezTo>
                  <a:cubicBezTo>
                    <a:pt x="469583" y="1203483"/>
                    <a:pt x="359093" y="1140618"/>
                    <a:pt x="359093" y="1073943"/>
                  </a:cubicBezTo>
                  <a:lnTo>
                    <a:pt x="359093" y="536896"/>
                  </a:lnTo>
                  <a:lnTo>
                    <a:pt x="207645" y="481586"/>
                  </a:lnTo>
                  <a:lnTo>
                    <a:pt x="207645" y="879004"/>
                  </a:lnTo>
                  <a:lnTo>
                    <a:pt x="234761" y="897286"/>
                  </a:lnTo>
                  <a:cubicBezTo>
                    <a:pt x="250964" y="913488"/>
                    <a:pt x="260985" y="935872"/>
                    <a:pt x="260985" y="960596"/>
                  </a:cubicBezTo>
                  <a:cubicBezTo>
                    <a:pt x="260985" y="1010044"/>
                    <a:pt x="220898" y="1050131"/>
                    <a:pt x="171450" y="1050131"/>
                  </a:cubicBezTo>
                  <a:cubicBezTo>
                    <a:pt x="122001" y="1050131"/>
                    <a:pt x="81915" y="1010044"/>
                    <a:pt x="81915" y="960596"/>
                  </a:cubicBezTo>
                  <a:cubicBezTo>
                    <a:pt x="81915" y="935872"/>
                    <a:pt x="91937" y="913488"/>
                    <a:pt x="108139" y="897286"/>
                  </a:cubicBezTo>
                  <a:lnTo>
                    <a:pt x="135255" y="879003"/>
                  </a:lnTo>
                  <a:lnTo>
                    <a:pt x="135255" y="455149"/>
                  </a:lnTo>
                  <a:lnTo>
                    <a:pt x="35243" y="418624"/>
                  </a:lnTo>
                  <a:cubicBezTo>
                    <a:pt x="14288" y="411004"/>
                    <a:pt x="0" y="391001"/>
                    <a:pt x="0" y="368141"/>
                  </a:cubicBezTo>
                  <a:cubicBezTo>
                    <a:pt x="0" y="345281"/>
                    <a:pt x="14288" y="325279"/>
                    <a:pt x="35243" y="317659"/>
                  </a:cubicBezTo>
                  <a:lnTo>
                    <a:pt x="861060" y="15716"/>
                  </a:lnTo>
                  <a:cubicBezTo>
                    <a:pt x="890588" y="5238"/>
                    <a:pt x="921306" y="0"/>
                    <a:pt x="952024" y="0"/>
                  </a:cubicBezTo>
                  <a:close/>
                </a:path>
              </a:pathLst>
            </a:custGeom>
            <a:solidFill>
              <a:schemeClr val="bg1"/>
            </a:solidFill>
            <a:ln w="1860" cap="flat">
              <a:noFill/>
              <a:prstDash val="solid"/>
              <a:miter/>
            </a:ln>
            <a:effectLst>
              <a:outerShdw blurRad="50800" dist="38100" dir="2700000" algn="tl" rotWithShape="0">
                <a:schemeClr val="tx1">
                  <a:alpha val="20000"/>
                </a:schemeClr>
              </a:outerShdw>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nvGrpSpPr>
          <p:cNvPr id="28" name="PPT世界-10"/>
          <p:cNvGrpSpPr/>
          <p:nvPr/>
        </p:nvGrpSpPr>
        <p:grpSpPr>
          <a:xfrm>
            <a:off x="5145314" y="1291108"/>
            <a:ext cx="1901372" cy="1788367"/>
            <a:chOff x="5145314" y="1291108"/>
            <a:chExt cx="1901372" cy="1788367"/>
          </a:xfrm>
        </p:grpSpPr>
        <p:sp>
          <p:nvSpPr>
            <p:cNvPr id="29" name="PPT世界-10-1"/>
            <p:cNvSpPr/>
            <p:nvPr/>
          </p:nvSpPr>
          <p:spPr>
            <a:xfrm>
              <a:off x="5814390" y="1936045"/>
              <a:ext cx="557835" cy="560214"/>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0" name="PPT世界-10-2"/>
            <p:cNvSpPr txBox="1"/>
            <p:nvPr/>
          </p:nvSpPr>
          <p:spPr>
            <a:xfrm>
              <a:off x="5733434" y="2617810"/>
              <a:ext cx="725132"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2400" b="0" i="0" u="none" strike="noStrike" kern="0" cap="none" spc="-150" normalizeH="0" baseline="0" noProof="0" dirty="0">
                  <a:ln>
                    <a:noFill/>
                  </a:ln>
                  <a:solidFill>
                    <a:schemeClr val="accent1"/>
                  </a:solidFill>
                  <a:effectLst/>
                  <a:uLnTx/>
                  <a:uFillTx/>
                  <a:latin typeface="思源黑体 CN Bold" panose="020B0800000000000000" pitchFamily="34" charset="-122"/>
                  <a:ea typeface="思源黑体 CN Light" panose="020B0300000000000000" pitchFamily="34" charset="-122"/>
                  <a:cs typeface="Arial" panose="020B0604020202020204" pitchFamily="34" charset="0"/>
                </a:rPr>
                <a:t>03</a:t>
              </a:r>
            </a:p>
          </p:txBody>
        </p:sp>
        <p:sp>
          <p:nvSpPr>
            <p:cNvPr id="31" name="PPT世界-10-3"/>
            <p:cNvSpPr txBox="1"/>
            <p:nvPr/>
          </p:nvSpPr>
          <p:spPr>
            <a:xfrm flipH="1">
              <a:off x="5145314" y="1291108"/>
              <a:ext cx="1901372"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添加标题文字</a:t>
              </a:r>
            </a:p>
          </p:txBody>
        </p:sp>
        <p:sp>
          <p:nvSpPr>
            <p:cNvPr id="32" name="PPT世界-10-4"/>
            <p:cNvSpPr/>
            <p:nvPr/>
          </p:nvSpPr>
          <p:spPr>
            <a:xfrm>
              <a:off x="5979013" y="2061701"/>
              <a:ext cx="228588" cy="308903"/>
            </a:xfrm>
            <a:custGeom>
              <a:avLst/>
              <a:gdLst>
                <a:gd name="connsiteX0" fmla="*/ 128418 w 1409700"/>
                <a:gd name="connsiteY0" fmla="*/ 1706880 h 1905000"/>
                <a:gd name="connsiteX1" fmla="*/ 119063 w 1409700"/>
                <a:gd name="connsiteY1" fmla="*/ 1708768 h 1905000"/>
                <a:gd name="connsiteX2" fmla="*/ 119063 w 1409700"/>
                <a:gd name="connsiteY2" fmla="*/ 1785938 h 1905000"/>
                <a:gd name="connsiteX3" fmla="*/ 1289685 w 1409700"/>
                <a:gd name="connsiteY3" fmla="*/ 1785938 h 1905000"/>
                <a:gd name="connsiteX4" fmla="*/ 1289685 w 1409700"/>
                <a:gd name="connsiteY4" fmla="*/ 1708574 h 1905000"/>
                <a:gd name="connsiteX5" fmla="*/ 1281294 w 1409700"/>
                <a:gd name="connsiteY5" fmla="*/ 1706880 h 1905000"/>
                <a:gd name="connsiteX6" fmla="*/ 704851 w 1409700"/>
                <a:gd name="connsiteY6" fmla="*/ 1097279 h 1905000"/>
                <a:gd name="connsiteX7" fmla="*/ 814388 w 1409700"/>
                <a:gd name="connsiteY7" fmla="*/ 1178242 h 1905000"/>
                <a:gd name="connsiteX8" fmla="*/ 1062038 w 1409700"/>
                <a:gd name="connsiteY8" fmla="*/ 1503044 h 1905000"/>
                <a:gd name="connsiteX9" fmla="*/ 347663 w 1409700"/>
                <a:gd name="connsiteY9" fmla="*/ 1503044 h 1905000"/>
                <a:gd name="connsiteX10" fmla="*/ 570548 w 1409700"/>
                <a:gd name="connsiteY10" fmla="*/ 1191577 h 1905000"/>
                <a:gd name="connsiteX11" fmla="*/ 704851 w 1409700"/>
                <a:gd name="connsiteY11" fmla="*/ 1097279 h 1905000"/>
                <a:gd name="connsiteX12" fmla="*/ 579120 w 1409700"/>
                <a:gd name="connsiteY12" fmla="*/ 710564 h 1905000"/>
                <a:gd name="connsiteX13" fmla="*/ 831533 w 1409700"/>
                <a:gd name="connsiteY13" fmla="*/ 710564 h 1905000"/>
                <a:gd name="connsiteX14" fmla="*/ 752475 w 1409700"/>
                <a:gd name="connsiteY14" fmla="*/ 825816 h 1905000"/>
                <a:gd name="connsiteX15" fmla="*/ 704851 w 1409700"/>
                <a:gd name="connsiteY15" fmla="*/ 853439 h 1905000"/>
                <a:gd name="connsiteX16" fmla="*/ 666750 w 1409700"/>
                <a:gd name="connsiteY16" fmla="*/ 830579 h 1905000"/>
                <a:gd name="connsiteX17" fmla="*/ 579120 w 1409700"/>
                <a:gd name="connsiteY17" fmla="*/ 710564 h 1905000"/>
                <a:gd name="connsiteX18" fmla="*/ 175019 w 1409700"/>
                <a:gd name="connsiteY18" fmla="*/ 317183 h 1905000"/>
                <a:gd name="connsiteX19" fmla="*/ 178837 w 1409700"/>
                <a:gd name="connsiteY19" fmla="*/ 398055 h 1905000"/>
                <a:gd name="connsiteX20" fmla="*/ 620078 w 1409700"/>
                <a:gd name="connsiteY20" fmla="*/ 905827 h 1905000"/>
                <a:gd name="connsiteX21" fmla="*/ 660083 w 1409700"/>
                <a:gd name="connsiteY21" fmla="*/ 964882 h 1905000"/>
                <a:gd name="connsiteX22" fmla="*/ 620078 w 1409700"/>
                <a:gd name="connsiteY22" fmla="*/ 1023937 h 1905000"/>
                <a:gd name="connsiteX23" fmla="*/ 180139 w 1409700"/>
                <a:gd name="connsiteY23" fmla="*/ 1531852 h 1905000"/>
                <a:gd name="connsiteX24" fmla="*/ 177350 w 1409700"/>
                <a:gd name="connsiteY24" fmla="*/ 1586865 h 1905000"/>
                <a:gd name="connsiteX25" fmla="*/ 1233303 w 1409700"/>
                <a:gd name="connsiteY25" fmla="*/ 1586865 h 1905000"/>
                <a:gd name="connsiteX26" fmla="*/ 1230513 w 1409700"/>
                <a:gd name="connsiteY26" fmla="*/ 1531813 h 1905000"/>
                <a:gd name="connsiteX27" fmla="*/ 790575 w 1409700"/>
                <a:gd name="connsiteY27" fmla="*/ 1023937 h 1905000"/>
                <a:gd name="connsiteX28" fmla="*/ 750570 w 1409700"/>
                <a:gd name="connsiteY28" fmla="*/ 964882 h 1905000"/>
                <a:gd name="connsiteX29" fmla="*/ 790575 w 1409700"/>
                <a:gd name="connsiteY29" fmla="*/ 905827 h 1905000"/>
                <a:gd name="connsiteX30" fmla="*/ 1231776 w 1409700"/>
                <a:gd name="connsiteY30" fmla="*/ 398055 h 1905000"/>
                <a:gd name="connsiteX31" fmla="*/ 1235622 w 1409700"/>
                <a:gd name="connsiteY31" fmla="*/ 317183 h 1905000"/>
                <a:gd name="connsiteX32" fmla="*/ 119063 w 1409700"/>
                <a:gd name="connsiteY32" fmla="*/ 119063 h 1905000"/>
                <a:gd name="connsiteX33" fmla="*/ 119063 w 1409700"/>
                <a:gd name="connsiteY33" fmla="*/ 198120 h 1905000"/>
                <a:gd name="connsiteX34" fmla="*/ 1289685 w 1409700"/>
                <a:gd name="connsiteY34" fmla="*/ 198120 h 1905000"/>
                <a:gd name="connsiteX35" fmla="*/ 1289685 w 1409700"/>
                <a:gd name="connsiteY35" fmla="*/ 119063 h 1905000"/>
                <a:gd name="connsiteX36" fmla="*/ 60008 w 1409700"/>
                <a:gd name="connsiteY36" fmla="*/ 0 h 1905000"/>
                <a:gd name="connsiteX37" fmla="*/ 1349693 w 1409700"/>
                <a:gd name="connsiteY37" fmla="*/ 0 h 1905000"/>
                <a:gd name="connsiteX38" fmla="*/ 1409700 w 1409700"/>
                <a:gd name="connsiteY38" fmla="*/ 60008 h 1905000"/>
                <a:gd name="connsiteX39" fmla="*/ 1409700 w 1409700"/>
                <a:gd name="connsiteY39" fmla="*/ 258128 h 1905000"/>
                <a:gd name="connsiteX40" fmla="*/ 1392198 w 1409700"/>
                <a:gd name="connsiteY40" fmla="*/ 299800 h 1905000"/>
                <a:gd name="connsiteX41" fmla="*/ 1363637 w 1409700"/>
                <a:gd name="connsiteY41" fmla="*/ 311480 h 1905000"/>
                <a:gd name="connsiteX42" fmla="*/ 1359666 w 1409700"/>
                <a:gd name="connsiteY42" fmla="*/ 401958 h 1905000"/>
                <a:gd name="connsiteX43" fmla="*/ 968692 w 1409700"/>
                <a:gd name="connsiteY43" fmla="*/ 963929 h 1905000"/>
                <a:gd name="connsiteX44" fmla="*/ 1359354 w 1409700"/>
                <a:gd name="connsiteY44" fmla="*/ 1528336 h 1905000"/>
                <a:gd name="connsiteX45" fmla="*/ 1362354 w 1409700"/>
                <a:gd name="connsiteY45" fmla="*/ 1592079 h 1905000"/>
                <a:gd name="connsiteX46" fmla="*/ 1392198 w 1409700"/>
                <a:gd name="connsiteY46" fmla="*/ 1604367 h 1905000"/>
                <a:gd name="connsiteX47" fmla="*/ 1409700 w 1409700"/>
                <a:gd name="connsiteY47" fmla="*/ 1646873 h 1905000"/>
                <a:gd name="connsiteX48" fmla="*/ 1409700 w 1409700"/>
                <a:gd name="connsiteY48" fmla="*/ 1844993 h 1905000"/>
                <a:gd name="connsiteX49" fmla="*/ 1349693 w 1409700"/>
                <a:gd name="connsiteY49" fmla="*/ 1905000 h 1905000"/>
                <a:gd name="connsiteX50" fmla="*/ 60008 w 1409700"/>
                <a:gd name="connsiteY50" fmla="*/ 1905000 h 1905000"/>
                <a:gd name="connsiteX51" fmla="*/ 0 w 1409700"/>
                <a:gd name="connsiteY51" fmla="*/ 1844993 h 1905000"/>
                <a:gd name="connsiteX52" fmla="*/ 0 w 1409700"/>
                <a:gd name="connsiteY52" fmla="*/ 1646873 h 1905000"/>
                <a:gd name="connsiteX53" fmla="*/ 17502 w 1409700"/>
                <a:gd name="connsiteY53" fmla="*/ 1604367 h 1905000"/>
                <a:gd name="connsiteX54" fmla="*/ 48298 w 1409700"/>
                <a:gd name="connsiteY54" fmla="*/ 1591687 h 1905000"/>
                <a:gd name="connsiteX55" fmla="*/ 51260 w 1409700"/>
                <a:gd name="connsiteY55" fmla="*/ 1528297 h 1905000"/>
                <a:gd name="connsiteX56" fmla="*/ 441960 w 1409700"/>
                <a:gd name="connsiteY56" fmla="*/ 963929 h 1905000"/>
                <a:gd name="connsiteX57" fmla="*/ 50987 w 1409700"/>
                <a:gd name="connsiteY57" fmla="*/ 401958 h 1905000"/>
                <a:gd name="connsiteX58" fmla="*/ 47034 w 1409700"/>
                <a:gd name="connsiteY58" fmla="*/ 311877 h 1905000"/>
                <a:gd name="connsiteX59" fmla="*/ 17502 w 1409700"/>
                <a:gd name="connsiteY59" fmla="*/ 299800 h 1905000"/>
                <a:gd name="connsiteX60" fmla="*/ 0 w 1409700"/>
                <a:gd name="connsiteY60" fmla="*/ 258128 h 1905000"/>
                <a:gd name="connsiteX61" fmla="*/ 0 w 1409700"/>
                <a:gd name="connsiteY61" fmla="*/ 60008 h 1905000"/>
                <a:gd name="connsiteX62" fmla="*/ 60008 w 1409700"/>
                <a:gd name="connsiteY62" fmla="*/ 0 h 190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409700" h="1905000">
                  <a:moveTo>
                    <a:pt x="128418" y="1706880"/>
                  </a:moveTo>
                  <a:lnTo>
                    <a:pt x="119063" y="1708768"/>
                  </a:lnTo>
                  <a:lnTo>
                    <a:pt x="119063" y="1785938"/>
                  </a:lnTo>
                  <a:lnTo>
                    <a:pt x="1289685" y="1785938"/>
                  </a:lnTo>
                  <a:lnTo>
                    <a:pt x="1289685" y="1708574"/>
                  </a:lnTo>
                  <a:lnTo>
                    <a:pt x="1281294" y="1706880"/>
                  </a:lnTo>
                  <a:close/>
                  <a:moveTo>
                    <a:pt x="704851" y="1097279"/>
                  </a:moveTo>
                  <a:cubicBezTo>
                    <a:pt x="743903" y="1129664"/>
                    <a:pt x="784861" y="1158239"/>
                    <a:pt x="814388" y="1178242"/>
                  </a:cubicBezTo>
                  <a:cubicBezTo>
                    <a:pt x="947738" y="1271587"/>
                    <a:pt x="1062038" y="1351597"/>
                    <a:pt x="1062038" y="1503044"/>
                  </a:cubicBezTo>
                  <a:lnTo>
                    <a:pt x="347663" y="1503044"/>
                  </a:lnTo>
                  <a:cubicBezTo>
                    <a:pt x="347663" y="1353502"/>
                    <a:pt x="447676" y="1269681"/>
                    <a:pt x="570548" y="1191577"/>
                  </a:cubicBezTo>
                  <a:cubicBezTo>
                    <a:pt x="615316" y="1163001"/>
                    <a:pt x="670561" y="1126806"/>
                    <a:pt x="704851" y="1097279"/>
                  </a:cubicBezTo>
                  <a:close/>
                  <a:moveTo>
                    <a:pt x="579120" y="710564"/>
                  </a:moveTo>
                  <a:lnTo>
                    <a:pt x="831533" y="710564"/>
                  </a:lnTo>
                  <a:cubicBezTo>
                    <a:pt x="831533" y="765809"/>
                    <a:pt x="796290" y="797242"/>
                    <a:pt x="752475" y="825816"/>
                  </a:cubicBezTo>
                  <a:cubicBezTo>
                    <a:pt x="736283" y="836294"/>
                    <a:pt x="719138" y="844867"/>
                    <a:pt x="704851" y="853439"/>
                  </a:cubicBezTo>
                  <a:cubicBezTo>
                    <a:pt x="690563" y="843914"/>
                    <a:pt x="676276" y="837247"/>
                    <a:pt x="666750" y="830579"/>
                  </a:cubicBezTo>
                  <a:cubicBezTo>
                    <a:pt x="619126" y="796289"/>
                    <a:pt x="579120" y="766762"/>
                    <a:pt x="579120" y="710564"/>
                  </a:cubicBezTo>
                  <a:close/>
                  <a:moveTo>
                    <a:pt x="175019" y="317183"/>
                  </a:moveTo>
                  <a:lnTo>
                    <a:pt x="178837" y="398055"/>
                  </a:lnTo>
                  <a:cubicBezTo>
                    <a:pt x="204921" y="651420"/>
                    <a:pt x="327541" y="786646"/>
                    <a:pt x="620078" y="905827"/>
                  </a:cubicBezTo>
                  <a:cubicBezTo>
                    <a:pt x="643890" y="915352"/>
                    <a:pt x="660083" y="939165"/>
                    <a:pt x="660083" y="964882"/>
                  </a:cubicBezTo>
                  <a:cubicBezTo>
                    <a:pt x="660083" y="990599"/>
                    <a:pt x="643890" y="1014412"/>
                    <a:pt x="620078" y="1023937"/>
                  </a:cubicBezTo>
                  <a:cubicBezTo>
                    <a:pt x="335875" y="1136452"/>
                    <a:pt x="207734" y="1279594"/>
                    <a:pt x="180139" y="1531852"/>
                  </a:cubicBezTo>
                  <a:lnTo>
                    <a:pt x="177350" y="1586865"/>
                  </a:lnTo>
                  <a:lnTo>
                    <a:pt x="1233303" y="1586865"/>
                  </a:lnTo>
                  <a:lnTo>
                    <a:pt x="1230513" y="1531813"/>
                  </a:lnTo>
                  <a:cubicBezTo>
                    <a:pt x="1202918" y="1279386"/>
                    <a:pt x="1074778" y="1135618"/>
                    <a:pt x="790575" y="1023937"/>
                  </a:cubicBezTo>
                  <a:cubicBezTo>
                    <a:pt x="766763" y="1014412"/>
                    <a:pt x="750570" y="990599"/>
                    <a:pt x="750570" y="964882"/>
                  </a:cubicBezTo>
                  <a:cubicBezTo>
                    <a:pt x="750570" y="939165"/>
                    <a:pt x="765810" y="915352"/>
                    <a:pt x="790575" y="905827"/>
                  </a:cubicBezTo>
                  <a:cubicBezTo>
                    <a:pt x="1082278" y="786646"/>
                    <a:pt x="1205523" y="651420"/>
                    <a:pt x="1231776" y="398055"/>
                  </a:cubicBezTo>
                  <a:lnTo>
                    <a:pt x="1235622" y="317183"/>
                  </a:lnTo>
                  <a:close/>
                  <a:moveTo>
                    <a:pt x="119063" y="119063"/>
                  </a:moveTo>
                  <a:lnTo>
                    <a:pt x="119063" y="198120"/>
                  </a:lnTo>
                  <a:lnTo>
                    <a:pt x="1289685" y="198120"/>
                  </a:lnTo>
                  <a:lnTo>
                    <a:pt x="1289685" y="119063"/>
                  </a:lnTo>
                  <a:close/>
                  <a:moveTo>
                    <a:pt x="60008" y="0"/>
                  </a:moveTo>
                  <a:lnTo>
                    <a:pt x="1349693" y="0"/>
                  </a:lnTo>
                  <a:cubicBezTo>
                    <a:pt x="1383030" y="0"/>
                    <a:pt x="1409700" y="26670"/>
                    <a:pt x="1409700" y="60008"/>
                  </a:cubicBezTo>
                  <a:lnTo>
                    <a:pt x="1409700" y="258128"/>
                  </a:lnTo>
                  <a:cubicBezTo>
                    <a:pt x="1409700" y="274320"/>
                    <a:pt x="1403033" y="289084"/>
                    <a:pt x="1392198" y="299800"/>
                  </a:cubicBezTo>
                  <a:lnTo>
                    <a:pt x="1363637" y="311480"/>
                  </a:lnTo>
                  <a:lnTo>
                    <a:pt x="1359666" y="401958"/>
                  </a:lnTo>
                  <a:cubicBezTo>
                    <a:pt x="1334780" y="667434"/>
                    <a:pt x="1219557" y="833914"/>
                    <a:pt x="968692" y="963929"/>
                  </a:cubicBezTo>
                  <a:cubicBezTo>
                    <a:pt x="1212890" y="1091446"/>
                    <a:pt x="1333113" y="1264905"/>
                    <a:pt x="1359354" y="1528336"/>
                  </a:cubicBezTo>
                  <a:lnTo>
                    <a:pt x="1362354" y="1592079"/>
                  </a:lnTo>
                  <a:lnTo>
                    <a:pt x="1392198" y="1604367"/>
                  </a:lnTo>
                  <a:cubicBezTo>
                    <a:pt x="1403033" y="1615202"/>
                    <a:pt x="1409700" y="1630204"/>
                    <a:pt x="1409700" y="1646873"/>
                  </a:cubicBezTo>
                  <a:lnTo>
                    <a:pt x="1409700" y="1844993"/>
                  </a:lnTo>
                  <a:cubicBezTo>
                    <a:pt x="1409700" y="1878323"/>
                    <a:pt x="1383030" y="1905000"/>
                    <a:pt x="1349693" y="1905000"/>
                  </a:cubicBezTo>
                  <a:lnTo>
                    <a:pt x="60008" y="1905000"/>
                  </a:lnTo>
                  <a:cubicBezTo>
                    <a:pt x="26670" y="1905000"/>
                    <a:pt x="0" y="1878323"/>
                    <a:pt x="0" y="1844993"/>
                  </a:cubicBezTo>
                  <a:lnTo>
                    <a:pt x="0" y="1646873"/>
                  </a:lnTo>
                  <a:cubicBezTo>
                    <a:pt x="0" y="1630204"/>
                    <a:pt x="6668" y="1615202"/>
                    <a:pt x="17502" y="1604367"/>
                  </a:cubicBezTo>
                  <a:lnTo>
                    <a:pt x="48298" y="1591687"/>
                  </a:lnTo>
                  <a:lnTo>
                    <a:pt x="51260" y="1528297"/>
                  </a:lnTo>
                  <a:cubicBezTo>
                    <a:pt x="77331" y="1264696"/>
                    <a:pt x="196929" y="1090612"/>
                    <a:pt x="441960" y="963929"/>
                  </a:cubicBezTo>
                  <a:cubicBezTo>
                    <a:pt x="191096" y="833914"/>
                    <a:pt x="75873" y="667434"/>
                    <a:pt x="50987" y="401958"/>
                  </a:cubicBezTo>
                  <a:lnTo>
                    <a:pt x="47034" y="311877"/>
                  </a:lnTo>
                  <a:lnTo>
                    <a:pt x="17502" y="299800"/>
                  </a:lnTo>
                  <a:cubicBezTo>
                    <a:pt x="6668" y="289084"/>
                    <a:pt x="0" y="274320"/>
                    <a:pt x="0" y="258128"/>
                  </a:cubicBezTo>
                  <a:lnTo>
                    <a:pt x="0" y="60008"/>
                  </a:lnTo>
                  <a:cubicBezTo>
                    <a:pt x="0" y="26670"/>
                    <a:pt x="26670" y="0"/>
                    <a:pt x="60008" y="0"/>
                  </a:cubicBezTo>
                  <a:close/>
                </a:path>
              </a:pathLst>
            </a:custGeom>
            <a:solidFill>
              <a:schemeClr val="bg1"/>
            </a:solidFill>
            <a:ln w="1860" cap="flat">
              <a:noFill/>
              <a:prstDash val="solid"/>
              <a:miter/>
            </a:ln>
            <a:effectLst>
              <a:outerShdw blurRad="50800" dist="38100" dir="2700000" algn="tl" rotWithShape="0">
                <a:schemeClr val="tx1">
                  <a:alpha val="20000"/>
                </a:schemeClr>
              </a:outerShdw>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nvGrpSpPr>
          <p:cNvPr id="33" name="PPT世界-11"/>
          <p:cNvGrpSpPr/>
          <p:nvPr/>
        </p:nvGrpSpPr>
        <p:grpSpPr>
          <a:xfrm>
            <a:off x="3714750" y="3760841"/>
            <a:ext cx="4762500" cy="2618366"/>
            <a:chOff x="3714750" y="3760841"/>
            <a:chExt cx="4762500" cy="2618366"/>
          </a:xfrm>
        </p:grpSpPr>
        <p:sp>
          <p:nvSpPr>
            <p:cNvPr id="34" name="PPT世界-11-1"/>
            <p:cNvSpPr/>
            <p:nvPr/>
          </p:nvSpPr>
          <p:spPr>
            <a:xfrm>
              <a:off x="5609181" y="3760841"/>
              <a:ext cx="973640" cy="973634"/>
            </a:xfrm>
            <a:prstGeom prst="roundRect">
              <a:avLst>
                <a:gd name="adj" fmla="val 50000"/>
              </a:avLst>
            </a:prstGeom>
            <a:solidFill>
              <a:schemeClr val="accent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5" name="PPT世界-11-2"/>
            <p:cNvSpPr txBox="1"/>
            <p:nvPr/>
          </p:nvSpPr>
          <p:spPr>
            <a:xfrm>
              <a:off x="3714750" y="5207604"/>
              <a:ext cx="4762500" cy="1171603"/>
            </a:xfrm>
            <a:prstGeom prst="rect">
              <a:avLst/>
            </a:prstGeom>
            <a:noFill/>
          </p:spPr>
          <p:txBody>
            <a:bodyPr wrap="square" rtlCol="0">
              <a:spAutoFit/>
            </a:bodyPr>
            <a:lstStyle>
              <a:defPPr>
                <a:defRPr lang="id-ID"/>
              </a:defPPr>
              <a:lvl1pPr>
                <a:lnSpc>
                  <a:spcPct val="120000"/>
                </a:lnSpc>
                <a:defRPr sz="1200">
                  <a:solidFill>
                    <a:schemeClr val="bg1">
                      <a:lumMod val="65000"/>
                    </a:schemeClr>
                  </a:solidFill>
                  <a:latin typeface="Segoe UI" panose="020B0502040204020203" pitchFamily="34" charset="0"/>
                  <a:cs typeface="Segoe UI" panose="020B0502040204020203" pitchFamily="34" charset="0"/>
                </a:defRPr>
              </a:lvl1p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en-US" altLang="zh-CN"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PPT</a:t>
              </a:r>
              <a:r>
                <a:rPr kumimoji="0" lang="zh-CN" altLang="en-US"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世界致力于建设</a:t>
              </a:r>
              <a:r>
                <a:rPr kumimoji="0" lang="en-US" altLang="zh-CN"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PPT</a:t>
              </a:r>
              <a:r>
                <a:rPr kumimoji="0" lang="zh-CN" altLang="en-US"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爱好者交流学习社区，汇集全球优秀的</a:t>
              </a:r>
              <a:r>
                <a:rPr kumimoji="0" lang="en-US" altLang="zh-CN" sz="1200" b="0" i="0" u="none" strike="noStrike" kern="0" cap="none" spc="0" normalizeH="0" baseline="0" noProof="0" dirty="0" err="1">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PPTer</a:t>
              </a:r>
              <a:r>
                <a:rPr kumimoji="0" lang="zh-CN" altLang="en-US"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，连接共同爱好者，发现幻灯的力量！</a:t>
              </a:r>
              <a:r>
                <a:rPr kumimoji="0" lang="en-US" altLang="zh-CN"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PPT</a:t>
              </a:r>
              <a:r>
                <a:rPr kumimoji="0" lang="zh-CN" altLang="en-US"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世界拥有海量优质</a:t>
              </a:r>
              <a:r>
                <a:rPr kumimoji="0" lang="en-US" altLang="zh-CN"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PPT</a:t>
              </a:r>
              <a:r>
                <a:rPr kumimoji="0" lang="zh-CN" altLang="en-US"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模板、素材资源，包含了</a:t>
              </a:r>
              <a:r>
                <a:rPr kumimoji="0" lang="en-US" altLang="zh-CN"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PPT</a:t>
              </a:r>
              <a:r>
                <a:rPr kumimoji="0" lang="zh-CN" altLang="en-US"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设计教程、</a:t>
              </a:r>
              <a:r>
                <a:rPr kumimoji="0" lang="en-US" altLang="zh-CN"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PPT</a:t>
              </a:r>
              <a:r>
                <a:rPr kumimoji="0" lang="zh-CN" altLang="en-US"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动画教程、</a:t>
              </a:r>
              <a:r>
                <a:rPr kumimoji="0" lang="en-US" altLang="zh-CN"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PPT</a:t>
              </a:r>
              <a:r>
                <a:rPr kumimoji="0" lang="zh-CN" altLang="en-US"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模板素材下载等。</a:t>
              </a:r>
            </a:p>
          </p:txBody>
        </p:sp>
        <p:sp>
          <p:nvSpPr>
            <p:cNvPr id="38" name="PPT世界-11-3"/>
            <p:cNvSpPr txBox="1"/>
            <p:nvPr/>
          </p:nvSpPr>
          <p:spPr>
            <a:xfrm>
              <a:off x="5145314" y="4810031"/>
              <a:ext cx="1901372" cy="4001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Arial" panose="020B0604020202020204" pitchFamily="34" charset="0"/>
                </a:rPr>
                <a:t>添加标题文字</a:t>
              </a:r>
            </a:p>
          </p:txBody>
        </p:sp>
        <p:sp>
          <p:nvSpPr>
            <p:cNvPr id="39" name="PPT世界-11-4"/>
            <p:cNvSpPr/>
            <p:nvPr/>
          </p:nvSpPr>
          <p:spPr>
            <a:xfrm>
              <a:off x="5860893" y="4012550"/>
              <a:ext cx="470216" cy="470216"/>
            </a:xfrm>
            <a:custGeom>
              <a:avLst/>
              <a:gdLst>
                <a:gd name="connsiteX0" fmla="*/ 1416605 w 1905000"/>
                <a:gd name="connsiteY0" fmla="*/ 1507093 h 1905000"/>
                <a:gd name="connsiteX1" fmla="*/ 1201102 w 1905000"/>
                <a:gd name="connsiteY1" fmla="*/ 1572577 h 1905000"/>
                <a:gd name="connsiteX2" fmla="*/ 1107162 w 1905000"/>
                <a:gd name="connsiteY2" fmla="*/ 1724977 h 1905000"/>
                <a:gd name="connsiteX3" fmla="*/ 1113621 w 1905000"/>
                <a:gd name="connsiteY3" fmla="*/ 1769954 h 1905000"/>
                <a:gd name="connsiteX4" fmla="*/ 1120125 w 1905000"/>
                <a:gd name="connsiteY4" fmla="*/ 1768957 h 1905000"/>
                <a:gd name="connsiteX5" fmla="*/ 1541383 w 1905000"/>
                <a:gd name="connsiteY5" fmla="*/ 1541383 h 1905000"/>
                <a:gd name="connsiteX6" fmla="*/ 1554693 w 1905000"/>
                <a:gd name="connsiteY6" fmla="*/ 1525264 h 1905000"/>
                <a:gd name="connsiteX7" fmla="*/ 1531947 w 1905000"/>
                <a:gd name="connsiteY7" fmla="*/ 1517660 h 1905000"/>
                <a:gd name="connsiteX8" fmla="*/ 1416605 w 1905000"/>
                <a:gd name="connsiteY8" fmla="*/ 1507093 h 1905000"/>
                <a:gd name="connsiteX9" fmla="*/ 1321752 w 1905000"/>
                <a:gd name="connsiteY9" fmla="*/ 209387 h 1905000"/>
                <a:gd name="connsiteX10" fmla="*/ 1326053 w 1905000"/>
                <a:gd name="connsiteY10" fmla="*/ 216081 h 1905000"/>
                <a:gd name="connsiteX11" fmla="*/ 1391602 w 1905000"/>
                <a:gd name="connsiteY11" fmla="*/ 448627 h 1905000"/>
                <a:gd name="connsiteX12" fmla="*/ 1217295 w 1905000"/>
                <a:gd name="connsiteY12" fmla="*/ 777239 h 1905000"/>
                <a:gd name="connsiteX13" fmla="*/ 1126807 w 1905000"/>
                <a:gd name="connsiteY13" fmla="*/ 851534 h 1905000"/>
                <a:gd name="connsiteX14" fmla="*/ 1039177 w 1905000"/>
                <a:gd name="connsiteY14" fmla="*/ 999172 h 1905000"/>
                <a:gd name="connsiteX15" fmla="*/ 719137 w 1905000"/>
                <a:gd name="connsiteY15" fmla="*/ 1280159 h 1905000"/>
                <a:gd name="connsiteX16" fmla="*/ 608647 w 1905000"/>
                <a:gd name="connsiteY16" fmla="*/ 1262062 h 1905000"/>
                <a:gd name="connsiteX17" fmla="*/ 483870 w 1905000"/>
                <a:gd name="connsiteY17" fmla="*/ 1184909 h 1905000"/>
                <a:gd name="connsiteX18" fmla="*/ 280987 w 1905000"/>
                <a:gd name="connsiteY18" fmla="*/ 1092517 h 1905000"/>
                <a:gd name="connsiteX19" fmla="*/ 180126 w 1905000"/>
                <a:gd name="connsiteY19" fmla="*/ 1177170 h 1905000"/>
                <a:gd name="connsiteX20" fmla="*/ 160543 w 1905000"/>
                <a:gd name="connsiteY20" fmla="*/ 1210542 h 1905000"/>
                <a:gd name="connsiteX21" fmla="*/ 184726 w 1905000"/>
                <a:gd name="connsiteY21" fmla="*/ 1276410 h 1905000"/>
                <a:gd name="connsiteX22" fmla="*/ 952500 w 1905000"/>
                <a:gd name="connsiteY22" fmla="*/ 1785938 h 1905000"/>
                <a:gd name="connsiteX23" fmla="*/ 994855 w 1905000"/>
                <a:gd name="connsiteY23" fmla="*/ 1783788 h 1905000"/>
                <a:gd name="connsiteX24" fmla="*/ 989407 w 1905000"/>
                <a:gd name="connsiteY24" fmla="*/ 1749407 h 1905000"/>
                <a:gd name="connsiteX25" fmla="*/ 1130617 w 1905000"/>
                <a:gd name="connsiteY25" fmla="*/ 1476374 h 1905000"/>
                <a:gd name="connsiteX26" fmla="*/ 1625731 w 1905000"/>
                <a:gd name="connsiteY26" fmla="*/ 1419127 h 1905000"/>
                <a:gd name="connsiteX27" fmla="*/ 1638103 w 1905000"/>
                <a:gd name="connsiteY27" fmla="*/ 1424237 h 1905000"/>
                <a:gd name="connsiteX28" fmla="*/ 1643286 w 1905000"/>
                <a:gd name="connsiteY28" fmla="*/ 1417960 h 1905000"/>
                <a:gd name="connsiteX29" fmla="*/ 1785938 w 1905000"/>
                <a:gd name="connsiteY29" fmla="*/ 952500 h 1905000"/>
                <a:gd name="connsiteX30" fmla="*/ 1417960 w 1905000"/>
                <a:gd name="connsiteY30" fmla="*/ 261715 h 1905000"/>
                <a:gd name="connsiteX31" fmla="*/ 952500 w 1905000"/>
                <a:gd name="connsiteY31" fmla="*/ 119063 h 1905000"/>
                <a:gd name="connsiteX32" fmla="*/ 119063 w 1905000"/>
                <a:gd name="connsiteY32" fmla="*/ 952500 h 1905000"/>
                <a:gd name="connsiteX33" fmla="*/ 123379 w 1905000"/>
                <a:gd name="connsiteY33" fmla="*/ 1037518 h 1905000"/>
                <a:gd name="connsiteX34" fmla="*/ 126338 w 1905000"/>
                <a:gd name="connsiteY34" fmla="*/ 1056816 h 1905000"/>
                <a:gd name="connsiteX35" fmla="*/ 140255 w 1905000"/>
                <a:gd name="connsiteY35" fmla="*/ 1040606 h 1905000"/>
                <a:gd name="connsiteX36" fmla="*/ 254317 w 1905000"/>
                <a:gd name="connsiteY36" fmla="*/ 977264 h 1905000"/>
                <a:gd name="connsiteX37" fmla="*/ 555307 w 1905000"/>
                <a:gd name="connsiteY37" fmla="*/ 1091564 h 1905000"/>
                <a:gd name="connsiteX38" fmla="*/ 642937 w 1905000"/>
                <a:gd name="connsiteY38" fmla="*/ 1149667 h 1905000"/>
                <a:gd name="connsiteX39" fmla="*/ 933450 w 1905000"/>
                <a:gd name="connsiteY39" fmla="*/ 943927 h 1905000"/>
                <a:gd name="connsiteX40" fmla="*/ 1037272 w 1905000"/>
                <a:gd name="connsiteY40" fmla="*/ 773429 h 1905000"/>
                <a:gd name="connsiteX41" fmla="*/ 1150620 w 1905000"/>
                <a:gd name="connsiteY41" fmla="*/ 678179 h 1905000"/>
                <a:gd name="connsiteX42" fmla="*/ 1272540 w 1905000"/>
                <a:gd name="connsiteY42" fmla="*/ 448627 h 1905000"/>
                <a:gd name="connsiteX43" fmla="*/ 1109915 w 1905000"/>
                <a:gd name="connsiteY43" fmla="*/ 135228 h 1905000"/>
                <a:gd name="connsiteX44" fmla="*/ 1108829 w 1905000"/>
                <a:gd name="connsiteY44" fmla="*/ 134313 h 1905000"/>
                <a:gd name="connsiteX45" fmla="*/ 1037518 w 1905000"/>
                <a:gd name="connsiteY45" fmla="*/ 123379 h 1905000"/>
                <a:gd name="connsiteX46" fmla="*/ 952500 w 1905000"/>
                <a:gd name="connsiteY46" fmla="*/ 119063 h 1905000"/>
                <a:gd name="connsiteX47" fmla="*/ 952500 w 1905000"/>
                <a:gd name="connsiteY47" fmla="*/ 0 h 1905000"/>
                <a:gd name="connsiteX48" fmla="*/ 1905000 w 1905000"/>
                <a:gd name="connsiteY48" fmla="*/ 952500 h 1905000"/>
                <a:gd name="connsiteX49" fmla="*/ 1742005 w 1905000"/>
                <a:gd name="connsiteY49" fmla="*/ 1484514 h 1905000"/>
                <a:gd name="connsiteX50" fmla="*/ 1715402 w 1905000"/>
                <a:gd name="connsiteY50" fmla="*/ 1516738 h 1905000"/>
                <a:gd name="connsiteX51" fmla="*/ 1713547 w 1905000"/>
                <a:gd name="connsiteY51" fmla="*/ 1523999 h 1905000"/>
                <a:gd name="connsiteX52" fmla="*/ 1699170 w 1905000"/>
                <a:gd name="connsiteY52" fmla="*/ 1542781 h 1905000"/>
                <a:gd name="connsiteX53" fmla="*/ 1689132 w 1905000"/>
                <a:gd name="connsiteY53" fmla="*/ 1548559 h 1905000"/>
                <a:gd name="connsiteX54" fmla="*/ 1625561 w 1905000"/>
                <a:gd name="connsiteY54" fmla="*/ 1625561 h 1905000"/>
                <a:gd name="connsiteX55" fmla="*/ 1144111 w 1905000"/>
                <a:gd name="connsiteY55" fmla="*/ 1885599 h 1905000"/>
                <a:gd name="connsiteX56" fmla="*/ 1081823 w 1905000"/>
                <a:gd name="connsiteY56" fmla="*/ 1895144 h 1905000"/>
                <a:gd name="connsiteX57" fmla="*/ 1077277 w 1905000"/>
                <a:gd name="connsiteY57" fmla="*/ 1896423 h 1905000"/>
                <a:gd name="connsiteX58" fmla="*/ 1075822 w 1905000"/>
                <a:gd name="connsiteY58" fmla="*/ 1896064 h 1905000"/>
                <a:gd name="connsiteX59" fmla="*/ 1049686 w 1905000"/>
                <a:gd name="connsiteY59" fmla="*/ 1900069 h 1905000"/>
                <a:gd name="connsiteX60" fmla="*/ 952500 w 1905000"/>
                <a:gd name="connsiteY60" fmla="*/ 1905000 h 1905000"/>
                <a:gd name="connsiteX61" fmla="*/ 42927 w 1905000"/>
                <a:gd name="connsiteY61" fmla="*/ 1235290 h 1905000"/>
                <a:gd name="connsiteX62" fmla="*/ 41452 w 1905000"/>
                <a:gd name="connsiteY62" fmla="*/ 1229572 h 1905000"/>
                <a:gd name="connsiteX63" fmla="*/ 37981 w 1905000"/>
                <a:gd name="connsiteY63" fmla="*/ 1223248 h 1905000"/>
                <a:gd name="connsiteX64" fmla="*/ 36464 w 1905000"/>
                <a:gd name="connsiteY64" fmla="*/ 1210241 h 1905000"/>
                <a:gd name="connsiteX65" fmla="*/ 19402 w 1905000"/>
                <a:gd name="connsiteY65" fmla="*/ 1144111 h 1905000"/>
                <a:gd name="connsiteX66" fmla="*/ 0 w 1905000"/>
                <a:gd name="connsiteY66" fmla="*/ 952500 h 1905000"/>
                <a:gd name="connsiteX67" fmla="*/ 952500 w 1905000"/>
                <a:gd name="connsiteY67" fmla="*/ 0 h 190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1905000" h="1905000">
                  <a:moveTo>
                    <a:pt x="1416605" y="1507093"/>
                  </a:moveTo>
                  <a:cubicBezTo>
                    <a:pt x="1338262" y="1508760"/>
                    <a:pt x="1260157" y="1528762"/>
                    <a:pt x="1201102" y="1572577"/>
                  </a:cubicBezTo>
                  <a:cubicBezTo>
                    <a:pt x="1129188" y="1626393"/>
                    <a:pt x="1108710" y="1681638"/>
                    <a:pt x="1107162" y="1724977"/>
                  </a:cubicBezTo>
                  <a:lnTo>
                    <a:pt x="1113621" y="1769954"/>
                  </a:lnTo>
                  <a:lnTo>
                    <a:pt x="1120125" y="1768957"/>
                  </a:lnTo>
                  <a:cubicBezTo>
                    <a:pt x="1282645" y="1735560"/>
                    <a:pt x="1428155" y="1654612"/>
                    <a:pt x="1541383" y="1541383"/>
                  </a:cubicBezTo>
                  <a:lnTo>
                    <a:pt x="1554693" y="1525264"/>
                  </a:lnTo>
                  <a:lnTo>
                    <a:pt x="1531947" y="1517660"/>
                  </a:lnTo>
                  <a:cubicBezTo>
                    <a:pt x="1495008" y="1510010"/>
                    <a:pt x="1455777" y="1506259"/>
                    <a:pt x="1416605" y="1507093"/>
                  </a:cubicBezTo>
                  <a:close/>
                  <a:moveTo>
                    <a:pt x="1321752" y="209387"/>
                  </a:moveTo>
                  <a:lnTo>
                    <a:pt x="1326053" y="216081"/>
                  </a:lnTo>
                  <a:cubicBezTo>
                    <a:pt x="1362670" y="280838"/>
                    <a:pt x="1391602" y="360045"/>
                    <a:pt x="1391602" y="448627"/>
                  </a:cubicBezTo>
                  <a:cubicBezTo>
                    <a:pt x="1391602" y="659129"/>
                    <a:pt x="1299210" y="721994"/>
                    <a:pt x="1217295" y="777239"/>
                  </a:cubicBezTo>
                  <a:cubicBezTo>
                    <a:pt x="1184910" y="799147"/>
                    <a:pt x="1153477" y="820102"/>
                    <a:pt x="1126807" y="851534"/>
                  </a:cubicBezTo>
                  <a:cubicBezTo>
                    <a:pt x="1094422" y="888682"/>
                    <a:pt x="1067752" y="942022"/>
                    <a:pt x="1039177" y="999172"/>
                  </a:cubicBezTo>
                  <a:cubicBezTo>
                    <a:pt x="978217" y="1119187"/>
                    <a:pt x="897255" y="1280159"/>
                    <a:pt x="719137" y="1280159"/>
                  </a:cubicBezTo>
                  <a:cubicBezTo>
                    <a:pt x="685800" y="1280159"/>
                    <a:pt x="649605" y="1274444"/>
                    <a:pt x="608647" y="1262062"/>
                  </a:cubicBezTo>
                  <a:cubicBezTo>
                    <a:pt x="568642" y="1249679"/>
                    <a:pt x="529590" y="1220152"/>
                    <a:pt x="483870" y="1184909"/>
                  </a:cubicBezTo>
                  <a:cubicBezTo>
                    <a:pt x="418147" y="1135379"/>
                    <a:pt x="344805" y="1078229"/>
                    <a:pt x="280987" y="1092517"/>
                  </a:cubicBezTo>
                  <a:cubicBezTo>
                    <a:pt x="246697" y="1100375"/>
                    <a:pt x="212943" y="1128593"/>
                    <a:pt x="180126" y="1177170"/>
                  </a:cubicBezTo>
                  <a:lnTo>
                    <a:pt x="160543" y="1210542"/>
                  </a:lnTo>
                  <a:lnTo>
                    <a:pt x="184726" y="1276410"/>
                  </a:lnTo>
                  <a:cubicBezTo>
                    <a:pt x="311527" y="1575376"/>
                    <a:pt x="608171" y="1785938"/>
                    <a:pt x="952500" y="1785938"/>
                  </a:cubicBezTo>
                  <a:lnTo>
                    <a:pt x="994855" y="1783788"/>
                  </a:lnTo>
                  <a:lnTo>
                    <a:pt x="989407" y="1749407"/>
                  </a:lnTo>
                  <a:cubicBezTo>
                    <a:pt x="983426" y="1667172"/>
                    <a:pt x="1012745" y="1565076"/>
                    <a:pt x="1130617" y="1476374"/>
                  </a:cubicBezTo>
                  <a:cubicBezTo>
                    <a:pt x="1271468" y="1371361"/>
                    <a:pt x="1476494" y="1368444"/>
                    <a:pt x="1625731" y="1419127"/>
                  </a:cubicBezTo>
                  <a:lnTo>
                    <a:pt x="1638103" y="1424237"/>
                  </a:lnTo>
                  <a:lnTo>
                    <a:pt x="1643286" y="1417960"/>
                  </a:lnTo>
                  <a:cubicBezTo>
                    <a:pt x="1733297" y="1284908"/>
                    <a:pt x="1785938" y="1124664"/>
                    <a:pt x="1785938" y="952500"/>
                  </a:cubicBezTo>
                  <a:cubicBezTo>
                    <a:pt x="1785938" y="665560"/>
                    <a:pt x="1639714" y="411733"/>
                    <a:pt x="1417960" y="261715"/>
                  </a:cubicBezTo>
                  <a:close/>
                  <a:moveTo>
                    <a:pt x="952500" y="119063"/>
                  </a:moveTo>
                  <a:cubicBezTo>
                    <a:pt x="493395" y="119063"/>
                    <a:pt x="119063" y="493395"/>
                    <a:pt x="119063" y="952500"/>
                  </a:cubicBezTo>
                  <a:cubicBezTo>
                    <a:pt x="119063" y="981194"/>
                    <a:pt x="120525" y="1009557"/>
                    <a:pt x="123379" y="1037518"/>
                  </a:cubicBezTo>
                  <a:lnTo>
                    <a:pt x="126338" y="1056816"/>
                  </a:lnTo>
                  <a:lnTo>
                    <a:pt x="140255" y="1040606"/>
                  </a:lnTo>
                  <a:cubicBezTo>
                    <a:pt x="175498" y="1007268"/>
                    <a:pt x="213360" y="986313"/>
                    <a:pt x="254317" y="977264"/>
                  </a:cubicBezTo>
                  <a:cubicBezTo>
                    <a:pt x="371475" y="951547"/>
                    <a:pt x="473392" y="1028699"/>
                    <a:pt x="555307" y="1091564"/>
                  </a:cubicBezTo>
                  <a:cubicBezTo>
                    <a:pt x="588645" y="1117282"/>
                    <a:pt x="622935" y="1142999"/>
                    <a:pt x="642937" y="1149667"/>
                  </a:cubicBezTo>
                  <a:cubicBezTo>
                    <a:pt x="796290" y="1197292"/>
                    <a:pt x="850582" y="1106804"/>
                    <a:pt x="933450" y="943927"/>
                  </a:cubicBezTo>
                  <a:cubicBezTo>
                    <a:pt x="963930" y="883919"/>
                    <a:pt x="995362" y="821054"/>
                    <a:pt x="1037272" y="773429"/>
                  </a:cubicBezTo>
                  <a:cubicBezTo>
                    <a:pt x="1074420" y="730567"/>
                    <a:pt x="1115377" y="702944"/>
                    <a:pt x="1150620" y="678179"/>
                  </a:cubicBezTo>
                  <a:cubicBezTo>
                    <a:pt x="1223962" y="628649"/>
                    <a:pt x="1272540" y="595312"/>
                    <a:pt x="1272540" y="448627"/>
                  </a:cubicBezTo>
                  <a:cubicBezTo>
                    <a:pt x="1272540" y="291107"/>
                    <a:pt x="1143461" y="164945"/>
                    <a:pt x="1109915" y="135228"/>
                  </a:cubicBezTo>
                  <a:lnTo>
                    <a:pt x="1108829" y="134313"/>
                  </a:lnTo>
                  <a:lnTo>
                    <a:pt x="1037518" y="123379"/>
                  </a:lnTo>
                  <a:cubicBezTo>
                    <a:pt x="1009557" y="120525"/>
                    <a:pt x="981194" y="119063"/>
                    <a:pt x="952500" y="119063"/>
                  </a:cubicBezTo>
                  <a:close/>
                  <a:moveTo>
                    <a:pt x="952500" y="0"/>
                  </a:moveTo>
                  <a:cubicBezTo>
                    <a:pt x="1477328" y="0"/>
                    <a:pt x="1905000" y="427673"/>
                    <a:pt x="1905000" y="952500"/>
                  </a:cubicBezTo>
                  <a:cubicBezTo>
                    <a:pt x="1905000" y="1149311"/>
                    <a:pt x="1844859" y="1332459"/>
                    <a:pt x="1742005" y="1484514"/>
                  </a:cubicBezTo>
                  <a:lnTo>
                    <a:pt x="1715402" y="1516738"/>
                  </a:lnTo>
                  <a:lnTo>
                    <a:pt x="1713547" y="1523999"/>
                  </a:lnTo>
                  <a:cubicBezTo>
                    <a:pt x="1709975" y="1531381"/>
                    <a:pt x="1705034" y="1537691"/>
                    <a:pt x="1699170" y="1542781"/>
                  </a:cubicBezTo>
                  <a:lnTo>
                    <a:pt x="1689132" y="1548559"/>
                  </a:lnTo>
                  <a:lnTo>
                    <a:pt x="1625561" y="1625561"/>
                  </a:lnTo>
                  <a:cubicBezTo>
                    <a:pt x="1496169" y="1754952"/>
                    <a:pt x="1329876" y="1847441"/>
                    <a:pt x="1144111" y="1885599"/>
                  </a:cubicBezTo>
                  <a:lnTo>
                    <a:pt x="1081823" y="1895144"/>
                  </a:lnTo>
                  <a:lnTo>
                    <a:pt x="1077277" y="1896423"/>
                  </a:lnTo>
                  <a:lnTo>
                    <a:pt x="1075822" y="1896064"/>
                  </a:lnTo>
                  <a:lnTo>
                    <a:pt x="1049686" y="1900069"/>
                  </a:lnTo>
                  <a:cubicBezTo>
                    <a:pt x="1017724" y="1903330"/>
                    <a:pt x="985302" y="1905000"/>
                    <a:pt x="952500" y="1905000"/>
                  </a:cubicBezTo>
                  <a:cubicBezTo>
                    <a:pt x="526078" y="1905000"/>
                    <a:pt x="163793" y="1622670"/>
                    <a:pt x="42927" y="1235290"/>
                  </a:cubicBezTo>
                  <a:lnTo>
                    <a:pt x="41452" y="1229572"/>
                  </a:lnTo>
                  <a:lnTo>
                    <a:pt x="37981" y="1223248"/>
                  </a:lnTo>
                  <a:lnTo>
                    <a:pt x="36464" y="1210241"/>
                  </a:lnTo>
                  <a:lnTo>
                    <a:pt x="19402" y="1144111"/>
                  </a:lnTo>
                  <a:cubicBezTo>
                    <a:pt x="6682" y="1082189"/>
                    <a:pt x="0" y="1018104"/>
                    <a:pt x="0" y="952500"/>
                  </a:cubicBezTo>
                  <a:cubicBezTo>
                    <a:pt x="0" y="427673"/>
                    <a:pt x="427673" y="0"/>
                    <a:pt x="952500" y="0"/>
                  </a:cubicBezTo>
                  <a:close/>
                </a:path>
              </a:pathLst>
            </a:custGeom>
            <a:solidFill>
              <a:schemeClr val="bg1"/>
            </a:solidFill>
            <a:ln w="186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nvGrpSpPr>
          <p:cNvPr id="40" name="PPT世界-12"/>
          <p:cNvGrpSpPr/>
          <p:nvPr/>
        </p:nvGrpSpPr>
        <p:grpSpPr>
          <a:xfrm>
            <a:off x="8959951" y="3524879"/>
            <a:ext cx="2637221" cy="1203932"/>
            <a:chOff x="8959951" y="3524879"/>
            <a:chExt cx="2637221" cy="1203932"/>
          </a:xfrm>
        </p:grpSpPr>
        <p:sp>
          <p:nvSpPr>
            <p:cNvPr id="41" name="PPT世界-12-1"/>
            <p:cNvSpPr/>
            <p:nvPr/>
          </p:nvSpPr>
          <p:spPr>
            <a:xfrm>
              <a:off x="9040909" y="3606917"/>
              <a:ext cx="557835" cy="560214"/>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2" name="PPT世界-12-2"/>
            <p:cNvSpPr txBox="1"/>
            <p:nvPr/>
          </p:nvSpPr>
          <p:spPr>
            <a:xfrm>
              <a:off x="8959951" y="4267146"/>
              <a:ext cx="725132"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2400" b="0" i="0" u="none" strike="noStrike" kern="0" cap="none" spc="-150" normalizeH="0" baseline="0" noProof="0" dirty="0">
                  <a:ln>
                    <a:noFill/>
                  </a:ln>
                  <a:solidFill>
                    <a:schemeClr val="accent1"/>
                  </a:solidFill>
                  <a:effectLst/>
                  <a:uLnTx/>
                  <a:uFillTx/>
                  <a:latin typeface="思源黑体 CN Bold" panose="020B0800000000000000" pitchFamily="34" charset="-122"/>
                  <a:ea typeface="思源黑体 CN Light" panose="020B0300000000000000" pitchFamily="34" charset="-122"/>
                  <a:cs typeface="Arial" panose="020B0604020202020204" pitchFamily="34" charset="0"/>
                </a:rPr>
                <a:t>05</a:t>
              </a:r>
            </a:p>
          </p:txBody>
        </p:sp>
        <p:sp>
          <p:nvSpPr>
            <p:cNvPr id="43" name="PPT世界-12-3"/>
            <p:cNvSpPr txBox="1"/>
            <p:nvPr/>
          </p:nvSpPr>
          <p:spPr>
            <a:xfrm>
              <a:off x="9760221" y="3524879"/>
              <a:ext cx="183695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添加标题文字</a:t>
              </a:r>
            </a:p>
          </p:txBody>
        </p:sp>
        <p:sp>
          <p:nvSpPr>
            <p:cNvPr id="44" name="PPT世界-12-4"/>
            <p:cNvSpPr/>
            <p:nvPr/>
          </p:nvSpPr>
          <p:spPr>
            <a:xfrm>
              <a:off x="9165375" y="3732573"/>
              <a:ext cx="308902" cy="308902"/>
            </a:xfrm>
            <a:custGeom>
              <a:avLst/>
              <a:gdLst>
                <a:gd name="connsiteX0" fmla="*/ 398144 w 1905000"/>
                <a:gd name="connsiteY0" fmla="*/ 717232 h 1905000"/>
                <a:gd name="connsiteX1" fmla="*/ 528636 w 1905000"/>
                <a:gd name="connsiteY1" fmla="*/ 847724 h 1905000"/>
                <a:gd name="connsiteX2" fmla="*/ 398144 w 1905000"/>
                <a:gd name="connsiteY2" fmla="*/ 978217 h 1905000"/>
                <a:gd name="connsiteX3" fmla="*/ 267652 w 1905000"/>
                <a:gd name="connsiteY3" fmla="*/ 847724 h 1905000"/>
                <a:gd name="connsiteX4" fmla="*/ 398144 w 1905000"/>
                <a:gd name="connsiteY4" fmla="*/ 717232 h 1905000"/>
                <a:gd name="connsiteX5" fmla="*/ 1496376 w 1905000"/>
                <a:gd name="connsiteY5" fmla="*/ 662939 h 1905000"/>
                <a:gd name="connsiteX6" fmla="*/ 1626870 w 1905000"/>
                <a:gd name="connsiteY6" fmla="*/ 793432 h 1905000"/>
                <a:gd name="connsiteX7" fmla="*/ 1496376 w 1905000"/>
                <a:gd name="connsiteY7" fmla="*/ 923924 h 1905000"/>
                <a:gd name="connsiteX8" fmla="*/ 1365884 w 1905000"/>
                <a:gd name="connsiteY8" fmla="*/ 793432 h 1905000"/>
                <a:gd name="connsiteX9" fmla="*/ 1496376 w 1905000"/>
                <a:gd name="connsiteY9" fmla="*/ 662939 h 1905000"/>
                <a:gd name="connsiteX10" fmla="*/ 714376 w 1905000"/>
                <a:gd name="connsiteY10" fmla="*/ 324802 h 1905000"/>
                <a:gd name="connsiteX11" fmla="*/ 844868 w 1905000"/>
                <a:gd name="connsiteY11" fmla="*/ 455294 h 1905000"/>
                <a:gd name="connsiteX12" fmla="*/ 714376 w 1905000"/>
                <a:gd name="connsiteY12" fmla="*/ 585787 h 1905000"/>
                <a:gd name="connsiteX13" fmla="*/ 583882 w 1905000"/>
                <a:gd name="connsiteY13" fmla="*/ 455294 h 1905000"/>
                <a:gd name="connsiteX14" fmla="*/ 714376 w 1905000"/>
                <a:gd name="connsiteY14" fmla="*/ 324802 h 1905000"/>
                <a:gd name="connsiteX15" fmla="*/ 1200148 w 1905000"/>
                <a:gd name="connsiteY15" fmla="*/ 296227 h 1905000"/>
                <a:gd name="connsiteX16" fmla="*/ 1330642 w 1905000"/>
                <a:gd name="connsiteY16" fmla="*/ 426720 h 1905000"/>
                <a:gd name="connsiteX17" fmla="*/ 1200148 w 1905000"/>
                <a:gd name="connsiteY17" fmla="*/ 557212 h 1905000"/>
                <a:gd name="connsiteX18" fmla="*/ 1069656 w 1905000"/>
                <a:gd name="connsiteY18" fmla="*/ 426720 h 1905000"/>
                <a:gd name="connsiteX19" fmla="*/ 1200148 w 1905000"/>
                <a:gd name="connsiteY19" fmla="*/ 296227 h 1905000"/>
                <a:gd name="connsiteX20" fmla="*/ 952500 w 1905000"/>
                <a:gd name="connsiteY20" fmla="*/ 100013 h 1905000"/>
                <a:gd name="connsiteX21" fmla="*/ 100012 w 1905000"/>
                <a:gd name="connsiteY21" fmla="*/ 952500 h 1905000"/>
                <a:gd name="connsiteX22" fmla="*/ 952500 w 1905000"/>
                <a:gd name="connsiteY22" fmla="*/ 1804988 h 1905000"/>
                <a:gd name="connsiteX23" fmla="*/ 1103948 w 1905000"/>
                <a:gd name="connsiteY23" fmla="*/ 1756410 h 1905000"/>
                <a:gd name="connsiteX24" fmla="*/ 1081088 w 1905000"/>
                <a:gd name="connsiteY24" fmla="*/ 1681163 h 1905000"/>
                <a:gd name="connsiteX25" fmla="*/ 1058228 w 1905000"/>
                <a:gd name="connsiteY25" fmla="*/ 1448753 h 1905000"/>
                <a:gd name="connsiteX26" fmla="*/ 1358264 w 1905000"/>
                <a:gd name="connsiteY26" fmla="*/ 1330643 h 1905000"/>
                <a:gd name="connsiteX27" fmla="*/ 1613536 w 1905000"/>
                <a:gd name="connsiteY27" fmla="*/ 1282065 h 1905000"/>
                <a:gd name="connsiteX28" fmla="*/ 1804988 w 1905000"/>
                <a:gd name="connsiteY28" fmla="*/ 951548 h 1905000"/>
                <a:gd name="connsiteX29" fmla="*/ 952500 w 1905000"/>
                <a:gd name="connsiteY29" fmla="*/ 100013 h 1905000"/>
                <a:gd name="connsiteX30" fmla="*/ 952500 w 1905000"/>
                <a:gd name="connsiteY30" fmla="*/ 0 h 1905000"/>
                <a:gd name="connsiteX31" fmla="*/ 1905000 w 1905000"/>
                <a:gd name="connsiteY31" fmla="*/ 952500 h 1905000"/>
                <a:gd name="connsiteX32" fmla="*/ 1659256 w 1905000"/>
                <a:gd name="connsiteY32" fmla="*/ 1371600 h 1905000"/>
                <a:gd name="connsiteX33" fmla="*/ 1363028 w 1905000"/>
                <a:gd name="connsiteY33" fmla="*/ 1430655 h 1905000"/>
                <a:gd name="connsiteX34" fmla="*/ 1143952 w 1905000"/>
                <a:gd name="connsiteY34" fmla="*/ 1500188 h 1905000"/>
                <a:gd name="connsiteX35" fmla="*/ 1167764 w 1905000"/>
                <a:gd name="connsiteY35" fmla="*/ 1633538 h 1905000"/>
                <a:gd name="connsiteX36" fmla="*/ 1181100 w 1905000"/>
                <a:gd name="connsiteY36" fmla="*/ 1820228 h 1905000"/>
                <a:gd name="connsiteX37" fmla="*/ 952500 w 1905000"/>
                <a:gd name="connsiteY37" fmla="*/ 1905000 h 1905000"/>
                <a:gd name="connsiteX38" fmla="*/ 0 w 1905000"/>
                <a:gd name="connsiteY38" fmla="*/ 952500 h 1905000"/>
                <a:gd name="connsiteX39" fmla="*/ 952500 w 1905000"/>
                <a:gd name="connsiteY39" fmla="*/ 0 h 190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905000" h="1905000">
                  <a:moveTo>
                    <a:pt x="398144" y="717232"/>
                  </a:moveTo>
                  <a:cubicBezTo>
                    <a:pt x="470212" y="717232"/>
                    <a:pt x="528636" y="775654"/>
                    <a:pt x="528636" y="847724"/>
                  </a:cubicBezTo>
                  <a:cubicBezTo>
                    <a:pt x="528636" y="919793"/>
                    <a:pt x="470212" y="978217"/>
                    <a:pt x="398144" y="978217"/>
                  </a:cubicBezTo>
                  <a:cubicBezTo>
                    <a:pt x="326076" y="978217"/>
                    <a:pt x="267652" y="919793"/>
                    <a:pt x="267652" y="847724"/>
                  </a:cubicBezTo>
                  <a:cubicBezTo>
                    <a:pt x="267652" y="775654"/>
                    <a:pt x="326076" y="717232"/>
                    <a:pt x="398144" y="717232"/>
                  </a:cubicBezTo>
                  <a:close/>
                  <a:moveTo>
                    <a:pt x="1496376" y="662939"/>
                  </a:moveTo>
                  <a:cubicBezTo>
                    <a:pt x="1568446" y="662939"/>
                    <a:pt x="1626870" y="721363"/>
                    <a:pt x="1626870" y="793432"/>
                  </a:cubicBezTo>
                  <a:cubicBezTo>
                    <a:pt x="1626870" y="865500"/>
                    <a:pt x="1568446" y="923924"/>
                    <a:pt x="1496376" y="923924"/>
                  </a:cubicBezTo>
                  <a:cubicBezTo>
                    <a:pt x="1424308" y="923924"/>
                    <a:pt x="1365884" y="865500"/>
                    <a:pt x="1365884" y="793432"/>
                  </a:cubicBezTo>
                  <a:cubicBezTo>
                    <a:pt x="1365884" y="721363"/>
                    <a:pt x="1424308" y="662939"/>
                    <a:pt x="1496376" y="662939"/>
                  </a:cubicBezTo>
                  <a:close/>
                  <a:moveTo>
                    <a:pt x="714376" y="324802"/>
                  </a:moveTo>
                  <a:cubicBezTo>
                    <a:pt x="786444" y="324802"/>
                    <a:pt x="844868" y="383226"/>
                    <a:pt x="844868" y="455294"/>
                  </a:cubicBezTo>
                  <a:cubicBezTo>
                    <a:pt x="844868" y="527363"/>
                    <a:pt x="786444" y="585787"/>
                    <a:pt x="714376" y="585787"/>
                  </a:cubicBezTo>
                  <a:cubicBezTo>
                    <a:pt x="642306" y="585787"/>
                    <a:pt x="583882" y="527363"/>
                    <a:pt x="583882" y="455294"/>
                  </a:cubicBezTo>
                  <a:cubicBezTo>
                    <a:pt x="583882" y="383226"/>
                    <a:pt x="642306" y="324802"/>
                    <a:pt x="714376" y="324802"/>
                  </a:cubicBezTo>
                  <a:close/>
                  <a:moveTo>
                    <a:pt x="1200148" y="296227"/>
                  </a:moveTo>
                  <a:cubicBezTo>
                    <a:pt x="1272218" y="296227"/>
                    <a:pt x="1330642" y="354651"/>
                    <a:pt x="1330642" y="426720"/>
                  </a:cubicBezTo>
                  <a:cubicBezTo>
                    <a:pt x="1330642" y="498788"/>
                    <a:pt x="1272218" y="557212"/>
                    <a:pt x="1200148" y="557212"/>
                  </a:cubicBezTo>
                  <a:cubicBezTo>
                    <a:pt x="1128080" y="557212"/>
                    <a:pt x="1069656" y="498788"/>
                    <a:pt x="1069656" y="426720"/>
                  </a:cubicBezTo>
                  <a:cubicBezTo>
                    <a:pt x="1069656" y="354651"/>
                    <a:pt x="1128080" y="296227"/>
                    <a:pt x="1200148" y="296227"/>
                  </a:cubicBezTo>
                  <a:close/>
                  <a:moveTo>
                    <a:pt x="952500" y="100013"/>
                  </a:moveTo>
                  <a:cubicBezTo>
                    <a:pt x="481964" y="100013"/>
                    <a:pt x="100012" y="482918"/>
                    <a:pt x="100012" y="952500"/>
                  </a:cubicBezTo>
                  <a:cubicBezTo>
                    <a:pt x="100012" y="1422083"/>
                    <a:pt x="482918" y="1804988"/>
                    <a:pt x="952500" y="1804988"/>
                  </a:cubicBezTo>
                  <a:cubicBezTo>
                    <a:pt x="1030604" y="1804988"/>
                    <a:pt x="1076324" y="1790700"/>
                    <a:pt x="1103948" y="1756410"/>
                  </a:cubicBezTo>
                  <a:cubicBezTo>
                    <a:pt x="1113472" y="1744980"/>
                    <a:pt x="1108710" y="1731645"/>
                    <a:pt x="1081088" y="1681163"/>
                  </a:cubicBezTo>
                  <a:cubicBezTo>
                    <a:pt x="1050608" y="1625918"/>
                    <a:pt x="1003936" y="1542098"/>
                    <a:pt x="1058228" y="1448753"/>
                  </a:cubicBezTo>
                  <a:cubicBezTo>
                    <a:pt x="1121092" y="1341120"/>
                    <a:pt x="1241108" y="1335405"/>
                    <a:pt x="1358264" y="1330643"/>
                  </a:cubicBezTo>
                  <a:cubicBezTo>
                    <a:pt x="1444944" y="1326833"/>
                    <a:pt x="1534478" y="1322070"/>
                    <a:pt x="1613536" y="1282065"/>
                  </a:cubicBezTo>
                  <a:cubicBezTo>
                    <a:pt x="1742124" y="1216343"/>
                    <a:pt x="1804988" y="1108710"/>
                    <a:pt x="1804988" y="951548"/>
                  </a:cubicBezTo>
                  <a:cubicBezTo>
                    <a:pt x="1804988" y="481965"/>
                    <a:pt x="1423036" y="100013"/>
                    <a:pt x="952500" y="100013"/>
                  </a:cubicBezTo>
                  <a:close/>
                  <a:moveTo>
                    <a:pt x="952500" y="0"/>
                  </a:moveTo>
                  <a:cubicBezTo>
                    <a:pt x="1477328" y="0"/>
                    <a:pt x="1905000" y="427673"/>
                    <a:pt x="1905000" y="952500"/>
                  </a:cubicBezTo>
                  <a:cubicBezTo>
                    <a:pt x="1905000" y="1147763"/>
                    <a:pt x="1822132" y="1288733"/>
                    <a:pt x="1659256" y="1371600"/>
                  </a:cubicBezTo>
                  <a:cubicBezTo>
                    <a:pt x="1561148" y="1421130"/>
                    <a:pt x="1456372" y="1426845"/>
                    <a:pt x="1363028" y="1430655"/>
                  </a:cubicBezTo>
                  <a:cubicBezTo>
                    <a:pt x="1249680" y="1436370"/>
                    <a:pt x="1178244" y="1442085"/>
                    <a:pt x="1143952" y="1500188"/>
                  </a:cubicBezTo>
                  <a:cubicBezTo>
                    <a:pt x="1119188" y="1542098"/>
                    <a:pt x="1137284" y="1578293"/>
                    <a:pt x="1167764" y="1633538"/>
                  </a:cubicBezTo>
                  <a:cubicBezTo>
                    <a:pt x="1196340" y="1684020"/>
                    <a:pt x="1235392" y="1754505"/>
                    <a:pt x="1181100" y="1820228"/>
                  </a:cubicBezTo>
                  <a:cubicBezTo>
                    <a:pt x="1119188" y="1895475"/>
                    <a:pt x="1026796" y="1905000"/>
                    <a:pt x="952500" y="1905000"/>
                  </a:cubicBezTo>
                  <a:cubicBezTo>
                    <a:pt x="427672" y="1905000"/>
                    <a:pt x="0" y="1477328"/>
                    <a:pt x="0" y="952500"/>
                  </a:cubicBezTo>
                  <a:cubicBezTo>
                    <a:pt x="0" y="427673"/>
                    <a:pt x="427672" y="0"/>
                    <a:pt x="952500" y="0"/>
                  </a:cubicBezTo>
                  <a:close/>
                </a:path>
              </a:pathLst>
            </a:custGeom>
            <a:solidFill>
              <a:schemeClr val="bg1"/>
            </a:solidFill>
            <a:ln w="1860" cap="flat">
              <a:noFill/>
              <a:prstDash val="solid"/>
              <a:miter/>
            </a:ln>
            <a:effectLst>
              <a:outerShdw blurRad="50800" dist="38100" dir="2700000" algn="tl" rotWithShape="0">
                <a:schemeClr val="tx1">
                  <a:alpha val="20000"/>
                </a:schemeClr>
              </a:outerShdw>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nvGrpSpPr>
          <p:cNvPr id="46" name="PPT世界-13"/>
          <p:cNvGrpSpPr/>
          <p:nvPr/>
        </p:nvGrpSpPr>
        <p:grpSpPr>
          <a:xfrm>
            <a:off x="7603099" y="2092133"/>
            <a:ext cx="2498985" cy="1462338"/>
            <a:chOff x="7603099" y="2092133"/>
            <a:chExt cx="2498985" cy="1462338"/>
          </a:xfrm>
        </p:grpSpPr>
        <p:sp>
          <p:nvSpPr>
            <p:cNvPr id="47" name="PPT世界-13-1"/>
            <p:cNvSpPr/>
            <p:nvPr/>
          </p:nvSpPr>
          <p:spPr>
            <a:xfrm>
              <a:off x="7684055" y="2412297"/>
              <a:ext cx="557835" cy="560214"/>
            </a:xfrm>
            <a:prstGeom prst="ellipse">
              <a:avLst/>
            </a:prstGeom>
            <a:solidFill>
              <a:schemeClr val="accent3"/>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8" name="PPT世界-13-2"/>
            <p:cNvSpPr txBox="1"/>
            <p:nvPr/>
          </p:nvSpPr>
          <p:spPr>
            <a:xfrm>
              <a:off x="7603099" y="3092806"/>
              <a:ext cx="725132"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2400" b="0" i="0" u="none" strike="noStrike" kern="0" cap="none" spc="-150" normalizeH="0" baseline="0" noProof="0" dirty="0">
                  <a:ln>
                    <a:noFill/>
                  </a:ln>
                  <a:solidFill>
                    <a:schemeClr val="accent3"/>
                  </a:solidFill>
                  <a:effectLst/>
                  <a:uLnTx/>
                  <a:uFillTx/>
                  <a:latin typeface="思源黑体 CN Bold" panose="020B0800000000000000" pitchFamily="34" charset="-122"/>
                  <a:ea typeface="思源黑体 CN Light" panose="020B0300000000000000" pitchFamily="34" charset="-122"/>
                  <a:cs typeface="Arial" panose="020B0604020202020204" pitchFamily="34" charset="0"/>
                </a:rPr>
                <a:t>04</a:t>
              </a:r>
            </a:p>
          </p:txBody>
        </p:sp>
        <p:sp>
          <p:nvSpPr>
            <p:cNvPr id="49" name="PPT世界-13-3"/>
            <p:cNvSpPr txBox="1"/>
            <p:nvPr/>
          </p:nvSpPr>
          <p:spPr>
            <a:xfrm flipH="1">
              <a:off x="8265133" y="2092133"/>
              <a:ext cx="183695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添加标题文字</a:t>
              </a:r>
            </a:p>
          </p:txBody>
        </p:sp>
        <p:sp>
          <p:nvSpPr>
            <p:cNvPr id="50" name="PPT世界-13-4"/>
            <p:cNvSpPr/>
            <p:nvPr/>
          </p:nvSpPr>
          <p:spPr>
            <a:xfrm>
              <a:off x="7833416" y="2569150"/>
              <a:ext cx="259113" cy="246509"/>
            </a:xfrm>
            <a:custGeom>
              <a:avLst/>
              <a:gdLst>
                <a:gd name="connsiteX0" fmla="*/ 697095 w 1906081"/>
                <a:gd name="connsiteY0" fmla="*/ 1475227 h 1813364"/>
                <a:gd name="connsiteX1" fmla="*/ 699001 w 1906081"/>
                <a:gd name="connsiteY1" fmla="*/ 1475227 h 1813364"/>
                <a:gd name="connsiteX2" fmla="*/ 924743 w 1906081"/>
                <a:gd name="connsiteY2" fmla="*/ 1595242 h 1813364"/>
                <a:gd name="connsiteX3" fmla="*/ 1032375 w 1906081"/>
                <a:gd name="connsiteY3" fmla="*/ 1675252 h 1813364"/>
                <a:gd name="connsiteX4" fmla="*/ 1150487 w 1906081"/>
                <a:gd name="connsiteY4" fmla="*/ 1611434 h 1813364"/>
                <a:gd name="connsiteX5" fmla="*/ 1363847 w 1906081"/>
                <a:gd name="connsiteY5" fmla="*/ 1493324 h 1813364"/>
                <a:gd name="connsiteX6" fmla="*/ 1587683 w 1906081"/>
                <a:gd name="connsiteY6" fmla="*/ 1607624 h 1813364"/>
                <a:gd name="connsiteX7" fmla="*/ 1708651 w 1906081"/>
                <a:gd name="connsiteY7" fmla="*/ 1705732 h 1813364"/>
                <a:gd name="connsiteX8" fmla="*/ 1740083 w 1906081"/>
                <a:gd name="connsiteY8" fmla="*/ 1780027 h 1813364"/>
                <a:gd name="connsiteX9" fmla="*/ 1684839 w 1906081"/>
                <a:gd name="connsiteY9" fmla="*/ 1813364 h 1813364"/>
                <a:gd name="connsiteX10" fmla="*/ 1663883 w 1906081"/>
                <a:gd name="connsiteY10" fmla="*/ 1809554 h 1813364"/>
                <a:gd name="connsiteX11" fmla="*/ 1500055 w 1906081"/>
                <a:gd name="connsiteY11" fmla="*/ 1680967 h 1813364"/>
                <a:gd name="connsiteX12" fmla="*/ 1366703 w 1906081"/>
                <a:gd name="connsiteY12" fmla="*/ 1605719 h 1813364"/>
                <a:gd name="connsiteX13" fmla="*/ 1231449 w 1906081"/>
                <a:gd name="connsiteY13" fmla="*/ 1688587 h 1813364"/>
                <a:gd name="connsiteX14" fmla="*/ 1007611 w 1906081"/>
                <a:gd name="connsiteY14" fmla="*/ 1784789 h 1813364"/>
                <a:gd name="connsiteX15" fmla="*/ 837115 w 1906081"/>
                <a:gd name="connsiteY15" fmla="*/ 1666679 h 1813364"/>
                <a:gd name="connsiteX16" fmla="*/ 699001 w 1906081"/>
                <a:gd name="connsiteY16" fmla="*/ 1587622 h 1813364"/>
                <a:gd name="connsiteX17" fmla="*/ 698049 w 1906081"/>
                <a:gd name="connsiteY17" fmla="*/ 1587622 h 1813364"/>
                <a:gd name="connsiteX18" fmla="*/ 390391 w 1906081"/>
                <a:gd name="connsiteY18" fmla="*/ 1748594 h 1813364"/>
                <a:gd name="connsiteX19" fmla="*/ 310381 w 1906081"/>
                <a:gd name="connsiteY19" fmla="*/ 1750499 h 1813364"/>
                <a:gd name="connsiteX20" fmla="*/ 308475 w 1906081"/>
                <a:gd name="connsiteY20" fmla="*/ 1670489 h 1813364"/>
                <a:gd name="connsiteX21" fmla="*/ 697095 w 1906081"/>
                <a:gd name="connsiteY21" fmla="*/ 1475227 h 1813364"/>
                <a:gd name="connsiteX22" fmla="*/ 574567 w 1906081"/>
                <a:gd name="connsiteY22" fmla="*/ 559101 h 1813364"/>
                <a:gd name="connsiteX23" fmla="*/ 541839 w 1906081"/>
                <a:gd name="connsiteY23" fmla="*/ 592259 h 1813364"/>
                <a:gd name="connsiteX24" fmla="*/ 303283 w 1906081"/>
                <a:gd name="connsiteY24" fmla="*/ 1183628 h 1813364"/>
                <a:gd name="connsiteX25" fmla="*/ 304007 w 1906081"/>
                <a:gd name="connsiteY25" fmla="*/ 1191695 h 1813364"/>
                <a:gd name="connsiteX26" fmla="*/ 419291 w 1906081"/>
                <a:gd name="connsiteY26" fmla="*/ 1040989 h 1813364"/>
                <a:gd name="connsiteX27" fmla="*/ 494771 w 1906081"/>
                <a:gd name="connsiteY27" fmla="*/ 952288 h 1813364"/>
                <a:gd name="connsiteX28" fmla="*/ 559661 w 1906081"/>
                <a:gd name="connsiteY28" fmla="*/ 880531 h 1813364"/>
                <a:gd name="connsiteX29" fmla="*/ 1531599 w 1906081"/>
                <a:gd name="connsiteY29" fmla="*/ 113645 h 1813364"/>
                <a:gd name="connsiteX30" fmla="*/ 795383 w 1906081"/>
                <a:gd name="connsiteY30" fmla="*/ 360132 h 1813364"/>
                <a:gd name="connsiteX31" fmla="*/ 693477 w 1906081"/>
                <a:gd name="connsiteY31" fmla="*/ 443897 h 1813364"/>
                <a:gd name="connsiteX32" fmla="*/ 678951 w 1906081"/>
                <a:gd name="connsiteY32" fmla="*/ 757165 h 1813364"/>
                <a:gd name="connsiteX33" fmla="*/ 705405 w 1906081"/>
                <a:gd name="connsiteY33" fmla="*/ 730820 h 1813364"/>
                <a:gd name="connsiteX34" fmla="*/ 935223 w 1906081"/>
                <a:gd name="connsiteY34" fmla="*/ 526537 h 1813364"/>
                <a:gd name="connsiteX35" fmla="*/ 1015231 w 1906081"/>
                <a:gd name="connsiteY35" fmla="*/ 536062 h 1813364"/>
                <a:gd name="connsiteX36" fmla="*/ 1005707 w 1906081"/>
                <a:gd name="connsiteY36" fmla="*/ 616072 h 1813364"/>
                <a:gd name="connsiteX37" fmla="*/ 513719 w 1906081"/>
                <a:gd name="connsiteY37" fmla="*/ 1108275 h 1813364"/>
                <a:gd name="connsiteX38" fmla="*/ 404185 w 1906081"/>
                <a:gd name="connsiteY38" fmla="*/ 1250321 h 1813364"/>
                <a:gd name="connsiteX39" fmla="*/ 421823 w 1906081"/>
                <a:gd name="connsiteY39" fmla="*/ 1243769 h 1813364"/>
                <a:gd name="connsiteX40" fmla="*/ 597083 w 1906081"/>
                <a:gd name="connsiteY40" fmla="*/ 1150424 h 1813364"/>
                <a:gd name="connsiteX41" fmla="*/ 598989 w 1906081"/>
                <a:gd name="connsiteY41" fmla="*/ 1149472 h 1813364"/>
                <a:gd name="connsiteX42" fmla="*/ 832351 w 1906081"/>
                <a:gd name="connsiteY42" fmla="*/ 1060889 h 1813364"/>
                <a:gd name="connsiteX43" fmla="*/ 904741 w 1906081"/>
                <a:gd name="connsiteY43" fmla="*/ 953257 h 1813364"/>
                <a:gd name="connsiteX44" fmla="*/ 1698175 w 1906081"/>
                <a:gd name="connsiteY44" fmla="*/ 120772 h 1813364"/>
                <a:gd name="connsiteX45" fmla="*/ 1531599 w 1906081"/>
                <a:gd name="connsiteY45" fmla="*/ 113645 h 1813364"/>
                <a:gd name="connsiteX46" fmla="*/ 1458859 w 1906081"/>
                <a:gd name="connsiteY46" fmla="*/ 2513 h 1813364"/>
                <a:gd name="connsiteX47" fmla="*/ 1859147 w 1906081"/>
                <a:gd name="connsiteY47" fmla="*/ 29332 h 1813364"/>
                <a:gd name="connsiteX48" fmla="*/ 1904867 w 1906081"/>
                <a:gd name="connsiteY48" fmla="*/ 73147 h 1813364"/>
                <a:gd name="connsiteX49" fmla="*/ 1881055 w 1906081"/>
                <a:gd name="connsiteY49" fmla="*/ 132202 h 1813364"/>
                <a:gd name="connsiteX50" fmla="*/ 999039 w 1906081"/>
                <a:gd name="connsiteY50" fmla="*/ 1016122 h 1813364"/>
                <a:gd name="connsiteX51" fmla="*/ 907599 w 1906081"/>
                <a:gd name="connsiteY51" fmla="*/ 1150424 h 1813364"/>
                <a:gd name="connsiteX52" fmla="*/ 855211 w 1906081"/>
                <a:gd name="connsiteY52" fmla="*/ 1174237 h 1813364"/>
                <a:gd name="connsiteX53" fmla="*/ 656139 w 1906081"/>
                <a:gd name="connsiteY53" fmla="*/ 1247579 h 1813364"/>
                <a:gd name="connsiteX54" fmla="*/ 654235 w 1906081"/>
                <a:gd name="connsiteY54" fmla="*/ 1248532 h 1813364"/>
                <a:gd name="connsiteX55" fmla="*/ 327527 w 1906081"/>
                <a:gd name="connsiteY55" fmla="*/ 1382834 h 1813364"/>
                <a:gd name="connsiteX56" fmla="*/ 313545 w 1906081"/>
                <a:gd name="connsiteY56" fmla="*/ 1380825 h 1813364"/>
                <a:gd name="connsiteX57" fmla="*/ 227535 w 1906081"/>
                <a:gd name="connsiteY57" fmla="*/ 1513619 h 1813364"/>
                <a:gd name="connsiteX58" fmla="*/ 109403 w 1906081"/>
                <a:gd name="connsiteY58" fmla="*/ 1745737 h 1813364"/>
                <a:gd name="connsiteX59" fmla="*/ 57015 w 1906081"/>
                <a:gd name="connsiteY59" fmla="*/ 1779074 h 1813364"/>
                <a:gd name="connsiteX60" fmla="*/ 34155 w 1906081"/>
                <a:gd name="connsiteY60" fmla="*/ 1774312 h 1813364"/>
                <a:gd name="connsiteX61" fmla="*/ 4629 w 1906081"/>
                <a:gd name="connsiteY61" fmla="*/ 1700017 h 1813364"/>
                <a:gd name="connsiteX62" fmla="*/ 126657 w 1906081"/>
                <a:gd name="connsiteY62" fmla="*/ 1458984 h 1813364"/>
                <a:gd name="connsiteX63" fmla="*/ 217845 w 1906081"/>
                <a:gd name="connsiteY63" fmla="*/ 1316980 h 1813364"/>
                <a:gd name="connsiteX64" fmla="*/ 211441 w 1906081"/>
                <a:gd name="connsiteY64" fmla="*/ 1305682 h 1813364"/>
                <a:gd name="connsiteX65" fmla="*/ 192271 w 1906081"/>
                <a:gd name="connsiteY65" fmla="*/ 1220909 h 1813364"/>
                <a:gd name="connsiteX66" fmla="*/ 458019 w 1906081"/>
                <a:gd name="connsiteY66" fmla="*/ 516059 h 1813364"/>
                <a:gd name="connsiteX67" fmla="*/ 1458859 w 1906081"/>
                <a:gd name="connsiteY67" fmla="*/ 2513 h 18133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1906081" h="1813364">
                  <a:moveTo>
                    <a:pt x="697095" y="1475227"/>
                  </a:moveTo>
                  <a:lnTo>
                    <a:pt x="699001" y="1475227"/>
                  </a:lnTo>
                  <a:cubicBezTo>
                    <a:pt x="824731" y="1475227"/>
                    <a:pt x="879975" y="1541902"/>
                    <a:pt x="924743" y="1595242"/>
                  </a:cubicBezTo>
                  <a:cubicBezTo>
                    <a:pt x="957129" y="1634294"/>
                    <a:pt x="981895" y="1664774"/>
                    <a:pt x="1032375" y="1675252"/>
                  </a:cubicBezTo>
                  <a:cubicBezTo>
                    <a:pt x="1075239" y="1684777"/>
                    <a:pt x="1099051" y="1664774"/>
                    <a:pt x="1150487" y="1611434"/>
                  </a:cubicBezTo>
                  <a:cubicBezTo>
                    <a:pt x="1199063" y="1560952"/>
                    <a:pt x="1260023" y="1497134"/>
                    <a:pt x="1363847" y="1493324"/>
                  </a:cubicBezTo>
                  <a:cubicBezTo>
                    <a:pt x="1485767" y="1488562"/>
                    <a:pt x="1539107" y="1552379"/>
                    <a:pt x="1587683" y="1607624"/>
                  </a:cubicBezTo>
                  <a:cubicBezTo>
                    <a:pt x="1621023" y="1645724"/>
                    <a:pt x="1651501" y="1681919"/>
                    <a:pt x="1708651" y="1705732"/>
                  </a:cubicBezTo>
                  <a:cubicBezTo>
                    <a:pt x="1737227" y="1717162"/>
                    <a:pt x="1751515" y="1750499"/>
                    <a:pt x="1740083" y="1780027"/>
                  </a:cubicBezTo>
                  <a:cubicBezTo>
                    <a:pt x="1728655" y="1800029"/>
                    <a:pt x="1707699" y="1813364"/>
                    <a:pt x="1684839" y="1813364"/>
                  </a:cubicBezTo>
                  <a:cubicBezTo>
                    <a:pt x="1678171" y="1813364"/>
                    <a:pt x="1670551" y="1812412"/>
                    <a:pt x="1663883" y="1809554"/>
                  </a:cubicBezTo>
                  <a:cubicBezTo>
                    <a:pt x="1581969" y="1776217"/>
                    <a:pt x="1536249" y="1722877"/>
                    <a:pt x="1500055" y="1680967"/>
                  </a:cubicBezTo>
                  <a:cubicBezTo>
                    <a:pt x="1457191" y="1631437"/>
                    <a:pt x="1433379" y="1602862"/>
                    <a:pt x="1366703" y="1605719"/>
                  </a:cubicBezTo>
                  <a:cubicBezTo>
                    <a:pt x="1308601" y="1607624"/>
                    <a:pt x="1272407" y="1644772"/>
                    <a:pt x="1231449" y="1688587"/>
                  </a:cubicBezTo>
                  <a:cubicBezTo>
                    <a:pt x="1180015" y="1741927"/>
                    <a:pt x="1116195" y="1808602"/>
                    <a:pt x="1007611" y="1784789"/>
                  </a:cubicBezTo>
                  <a:cubicBezTo>
                    <a:pt x="919029" y="1765739"/>
                    <a:pt x="874261" y="1710494"/>
                    <a:pt x="837115" y="1666679"/>
                  </a:cubicBezTo>
                  <a:cubicBezTo>
                    <a:pt x="798061" y="1619054"/>
                    <a:pt x="771391" y="1587622"/>
                    <a:pt x="699001" y="1587622"/>
                  </a:cubicBezTo>
                  <a:lnTo>
                    <a:pt x="698049" y="1587622"/>
                  </a:lnTo>
                  <a:cubicBezTo>
                    <a:pt x="571367" y="1588574"/>
                    <a:pt x="433255" y="1703827"/>
                    <a:pt x="390391" y="1748594"/>
                  </a:cubicBezTo>
                  <a:cubicBezTo>
                    <a:pt x="368483" y="1771454"/>
                    <a:pt x="333241" y="1772407"/>
                    <a:pt x="310381" y="1750499"/>
                  </a:cubicBezTo>
                  <a:cubicBezTo>
                    <a:pt x="287521" y="1728592"/>
                    <a:pt x="286569" y="1693349"/>
                    <a:pt x="308475" y="1670489"/>
                  </a:cubicBezTo>
                  <a:cubicBezTo>
                    <a:pt x="316095" y="1662869"/>
                    <a:pt x="497071" y="1476179"/>
                    <a:pt x="697095" y="1475227"/>
                  </a:cubicBezTo>
                  <a:close/>
                  <a:moveTo>
                    <a:pt x="574567" y="559101"/>
                  </a:moveTo>
                  <a:lnTo>
                    <a:pt x="541839" y="592259"/>
                  </a:lnTo>
                  <a:cubicBezTo>
                    <a:pt x="353959" y="801571"/>
                    <a:pt x="301631" y="1052139"/>
                    <a:pt x="303283" y="1183628"/>
                  </a:cubicBezTo>
                  <a:lnTo>
                    <a:pt x="304007" y="1191695"/>
                  </a:lnTo>
                  <a:lnTo>
                    <a:pt x="419291" y="1040989"/>
                  </a:lnTo>
                  <a:cubicBezTo>
                    <a:pt x="444593" y="1010276"/>
                    <a:pt x="469827" y="980686"/>
                    <a:pt x="494771" y="952288"/>
                  </a:cubicBezTo>
                  <a:lnTo>
                    <a:pt x="559661" y="880531"/>
                  </a:lnTo>
                  <a:close/>
                  <a:moveTo>
                    <a:pt x="1531599" y="113645"/>
                  </a:moveTo>
                  <a:cubicBezTo>
                    <a:pt x="1259651" y="117300"/>
                    <a:pt x="1015797" y="198765"/>
                    <a:pt x="795383" y="360132"/>
                  </a:cubicBezTo>
                  <a:lnTo>
                    <a:pt x="693477" y="443897"/>
                  </a:lnTo>
                  <a:lnTo>
                    <a:pt x="678951" y="757165"/>
                  </a:lnTo>
                  <a:lnTo>
                    <a:pt x="705405" y="730820"/>
                  </a:lnTo>
                  <a:cubicBezTo>
                    <a:pt x="832575" y="607172"/>
                    <a:pt x="925221" y="534038"/>
                    <a:pt x="935223" y="526537"/>
                  </a:cubicBezTo>
                  <a:cubicBezTo>
                    <a:pt x="959987" y="507487"/>
                    <a:pt x="995229" y="511297"/>
                    <a:pt x="1015231" y="536062"/>
                  </a:cubicBezTo>
                  <a:cubicBezTo>
                    <a:pt x="1034283" y="560827"/>
                    <a:pt x="1030471" y="596069"/>
                    <a:pt x="1005707" y="616072"/>
                  </a:cubicBezTo>
                  <a:cubicBezTo>
                    <a:pt x="1002135" y="619048"/>
                    <a:pt x="761555" y="809548"/>
                    <a:pt x="513719" y="1108275"/>
                  </a:cubicBezTo>
                  <a:lnTo>
                    <a:pt x="404185" y="1250321"/>
                  </a:lnTo>
                  <a:lnTo>
                    <a:pt x="421823" y="1243769"/>
                  </a:lnTo>
                  <a:cubicBezTo>
                    <a:pt x="478975" y="1219004"/>
                    <a:pt x="541839" y="1182809"/>
                    <a:pt x="597083" y="1150424"/>
                  </a:cubicBezTo>
                  <a:lnTo>
                    <a:pt x="598989" y="1149472"/>
                  </a:lnTo>
                  <a:cubicBezTo>
                    <a:pt x="668521" y="1109467"/>
                    <a:pt x="755199" y="1065652"/>
                    <a:pt x="832351" y="1060889"/>
                  </a:cubicBezTo>
                  <a:cubicBezTo>
                    <a:pt x="856163" y="1026599"/>
                    <a:pt x="879975" y="990404"/>
                    <a:pt x="904741" y="953257"/>
                  </a:cubicBezTo>
                  <a:cubicBezTo>
                    <a:pt x="1062855" y="716084"/>
                    <a:pt x="1240975" y="449384"/>
                    <a:pt x="1698175" y="120772"/>
                  </a:cubicBezTo>
                  <a:cubicBezTo>
                    <a:pt x="1641501" y="115295"/>
                    <a:pt x="1585987" y="112914"/>
                    <a:pt x="1531599" y="113645"/>
                  </a:cubicBezTo>
                  <a:close/>
                  <a:moveTo>
                    <a:pt x="1458859" y="2513"/>
                  </a:moveTo>
                  <a:cubicBezTo>
                    <a:pt x="1586315" y="-4899"/>
                    <a:pt x="1719605" y="4091"/>
                    <a:pt x="1859147" y="29332"/>
                  </a:cubicBezTo>
                  <a:cubicBezTo>
                    <a:pt x="1882005" y="33142"/>
                    <a:pt x="1900107" y="51239"/>
                    <a:pt x="1904867" y="73147"/>
                  </a:cubicBezTo>
                  <a:cubicBezTo>
                    <a:pt x="1909631" y="96007"/>
                    <a:pt x="1900107" y="118867"/>
                    <a:pt x="1881055" y="132202"/>
                  </a:cubicBezTo>
                  <a:cubicBezTo>
                    <a:pt x="1352415" y="486532"/>
                    <a:pt x="1164775" y="767519"/>
                    <a:pt x="999039" y="1016122"/>
                  </a:cubicBezTo>
                  <a:cubicBezTo>
                    <a:pt x="967607" y="1062794"/>
                    <a:pt x="939031" y="1106609"/>
                    <a:pt x="907599" y="1150424"/>
                  </a:cubicBezTo>
                  <a:cubicBezTo>
                    <a:pt x="895215" y="1167569"/>
                    <a:pt x="875215" y="1176142"/>
                    <a:pt x="855211" y="1174237"/>
                  </a:cubicBezTo>
                  <a:cubicBezTo>
                    <a:pt x="796155" y="1167569"/>
                    <a:pt x="690429" y="1228529"/>
                    <a:pt x="656139" y="1247579"/>
                  </a:cubicBezTo>
                  <a:lnTo>
                    <a:pt x="654235" y="1248532"/>
                  </a:lnTo>
                  <a:cubicBezTo>
                    <a:pt x="521835" y="1323779"/>
                    <a:pt x="410395" y="1382834"/>
                    <a:pt x="327527" y="1382834"/>
                  </a:cubicBezTo>
                  <a:lnTo>
                    <a:pt x="313545" y="1380825"/>
                  </a:lnTo>
                  <a:lnTo>
                    <a:pt x="227535" y="1513619"/>
                  </a:lnTo>
                  <a:cubicBezTo>
                    <a:pt x="184159" y="1588143"/>
                    <a:pt x="144169" y="1665727"/>
                    <a:pt x="109403" y="1745737"/>
                  </a:cubicBezTo>
                  <a:cubicBezTo>
                    <a:pt x="99879" y="1766692"/>
                    <a:pt x="78923" y="1779074"/>
                    <a:pt x="57015" y="1779074"/>
                  </a:cubicBezTo>
                  <a:cubicBezTo>
                    <a:pt x="49395" y="1779074"/>
                    <a:pt x="41775" y="1777169"/>
                    <a:pt x="34155" y="1774312"/>
                  </a:cubicBezTo>
                  <a:cubicBezTo>
                    <a:pt x="5581" y="1761929"/>
                    <a:pt x="-7753" y="1728592"/>
                    <a:pt x="4629" y="1700017"/>
                  </a:cubicBezTo>
                  <a:cubicBezTo>
                    <a:pt x="40825" y="1616673"/>
                    <a:pt x="82095" y="1536142"/>
                    <a:pt x="126657" y="1458984"/>
                  </a:cubicBezTo>
                  <a:lnTo>
                    <a:pt x="217845" y="1316980"/>
                  </a:lnTo>
                  <a:lnTo>
                    <a:pt x="211441" y="1305682"/>
                  </a:lnTo>
                  <a:cubicBezTo>
                    <a:pt x="201559" y="1282584"/>
                    <a:pt x="195129" y="1254247"/>
                    <a:pt x="192271" y="1220909"/>
                  </a:cubicBezTo>
                  <a:cubicBezTo>
                    <a:pt x="175127" y="1037077"/>
                    <a:pt x="260851" y="736087"/>
                    <a:pt x="458019" y="516059"/>
                  </a:cubicBezTo>
                  <a:cubicBezTo>
                    <a:pt x="746627" y="194590"/>
                    <a:pt x="1076489" y="24748"/>
                    <a:pt x="1458859" y="2513"/>
                  </a:cubicBezTo>
                  <a:close/>
                </a:path>
              </a:pathLst>
            </a:custGeom>
            <a:solidFill>
              <a:schemeClr val="bg1"/>
            </a:solidFill>
            <a:ln w="1860" cap="flat">
              <a:noFill/>
              <a:prstDash val="solid"/>
              <a:miter/>
            </a:ln>
            <a:effectLst>
              <a:outerShdw blurRad="50800" dist="38100" dir="2700000" algn="tl" rotWithShape="0">
                <a:schemeClr val="tx1">
                  <a:alpha val="20000"/>
                </a:schemeClr>
              </a:outerShdw>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500"/>
                                        <p:tgtEl>
                                          <p:spTgt spid="33"/>
                                        </p:tgtEl>
                                      </p:cBhvr>
                                    </p:animEffect>
                                    <p:anim calcmode="lin" valueType="num">
                                      <p:cBhvr>
                                        <p:cTn id="8" dur="500" fill="hold"/>
                                        <p:tgtEl>
                                          <p:spTgt spid="33"/>
                                        </p:tgtEl>
                                        <p:attrNameLst>
                                          <p:attrName>ppt_x</p:attrName>
                                        </p:attrNameLst>
                                      </p:cBhvr>
                                      <p:tavLst>
                                        <p:tav tm="0">
                                          <p:val>
                                            <p:strVal val="#ppt_x"/>
                                          </p:val>
                                        </p:tav>
                                        <p:tav tm="100000">
                                          <p:val>
                                            <p:strVal val="#ppt_x"/>
                                          </p:val>
                                        </p:tav>
                                      </p:tavLst>
                                    </p:anim>
                                    <p:anim calcmode="lin" valueType="num">
                                      <p:cBhvr>
                                        <p:cTn id="9" dur="500" fill="hold"/>
                                        <p:tgtEl>
                                          <p:spTgt spid="3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500"/>
                                        <p:tgtEl>
                                          <p:spTgt spid="18"/>
                                        </p:tgtEl>
                                      </p:cBhvr>
                                    </p:animEffect>
                                    <p:anim calcmode="lin" valueType="num">
                                      <p:cBhvr>
                                        <p:cTn id="14" dur="500" fill="hold"/>
                                        <p:tgtEl>
                                          <p:spTgt spid="18"/>
                                        </p:tgtEl>
                                        <p:attrNameLst>
                                          <p:attrName>ppt_x</p:attrName>
                                        </p:attrNameLst>
                                      </p:cBhvr>
                                      <p:tavLst>
                                        <p:tav tm="0">
                                          <p:val>
                                            <p:strVal val="#ppt_x"/>
                                          </p:val>
                                        </p:tav>
                                        <p:tav tm="100000">
                                          <p:val>
                                            <p:strVal val="#ppt_x"/>
                                          </p:val>
                                        </p:tav>
                                      </p:tavLst>
                                    </p:anim>
                                    <p:anim calcmode="lin" valueType="num">
                                      <p:cBhvr>
                                        <p:cTn id="15" dur="500" fill="hold"/>
                                        <p:tgtEl>
                                          <p:spTgt spid="18"/>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500"/>
                                        <p:tgtEl>
                                          <p:spTgt spid="23"/>
                                        </p:tgtEl>
                                      </p:cBhvr>
                                    </p:animEffect>
                                    <p:anim calcmode="lin" valueType="num">
                                      <p:cBhvr>
                                        <p:cTn id="20" dur="500" fill="hold"/>
                                        <p:tgtEl>
                                          <p:spTgt spid="23"/>
                                        </p:tgtEl>
                                        <p:attrNameLst>
                                          <p:attrName>ppt_x</p:attrName>
                                        </p:attrNameLst>
                                      </p:cBhvr>
                                      <p:tavLst>
                                        <p:tav tm="0">
                                          <p:val>
                                            <p:strVal val="#ppt_x"/>
                                          </p:val>
                                        </p:tav>
                                        <p:tav tm="100000">
                                          <p:val>
                                            <p:strVal val="#ppt_x"/>
                                          </p:val>
                                        </p:tav>
                                      </p:tavLst>
                                    </p:anim>
                                    <p:anim calcmode="lin" valueType="num">
                                      <p:cBhvr>
                                        <p:cTn id="21" dur="500" fill="hold"/>
                                        <p:tgtEl>
                                          <p:spTgt spid="23"/>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fade">
                                      <p:cBhvr>
                                        <p:cTn id="25" dur="500"/>
                                        <p:tgtEl>
                                          <p:spTgt spid="28"/>
                                        </p:tgtEl>
                                      </p:cBhvr>
                                    </p:animEffect>
                                    <p:anim calcmode="lin" valueType="num">
                                      <p:cBhvr>
                                        <p:cTn id="26" dur="500" fill="hold"/>
                                        <p:tgtEl>
                                          <p:spTgt spid="28"/>
                                        </p:tgtEl>
                                        <p:attrNameLst>
                                          <p:attrName>ppt_x</p:attrName>
                                        </p:attrNameLst>
                                      </p:cBhvr>
                                      <p:tavLst>
                                        <p:tav tm="0">
                                          <p:val>
                                            <p:strVal val="#ppt_x"/>
                                          </p:val>
                                        </p:tav>
                                        <p:tav tm="100000">
                                          <p:val>
                                            <p:strVal val="#ppt_x"/>
                                          </p:val>
                                        </p:tav>
                                      </p:tavLst>
                                    </p:anim>
                                    <p:anim calcmode="lin" valueType="num">
                                      <p:cBhvr>
                                        <p:cTn id="27" dur="500" fill="hold"/>
                                        <p:tgtEl>
                                          <p:spTgt spid="28"/>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46"/>
                                        </p:tgtEl>
                                        <p:attrNameLst>
                                          <p:attrName>style.visibility</p:attrName>
                                        </p:attrNameLst>
                                      </p:cBhvr>
                                      <p:to>
                                        <p:strVal val="visible"/>
                                      </p:to>
                                    </p:set>
                                    <p:animEffect transition="in" filter="fade">
                                      <p:cBhvr>
                                        <p:cTn id="31" dur="500"/>
                                        <p:tgtEl>
                                          <p:spTgt spid="46"/>
                                        </p:tgtEl>
                                      </p:cBhvr>
                                    </p:animEffect>
                                    <p:anim calcmode="lin" valueType="num">
                                      <p:cBhvr>
                                        <p:cTn id="32" dur="500" fill="hold"/>
                                        <p:tgtEl>
                                          <p:spTgt spid="46"/>
                                        </p:tgtEl>
                                        <p:attrNameLst>
                                          <p:attrName>ppt_x</p:attrName>
                                        </p:attrNameLst>
                                      </p:cBhvr>
                                      <p:tavLst>
                                        <p:tav tm="0">
                                          <p:val>
                                            <p:strVal val="#ppt_x"/>
                                          </p:val>
                                        </p:tav>
                                        <p:tav tm="100000">
                                          <p:val>
                                            <p:strVal val="#ppt_x"/>
                                          </p:val>
                                        </p:tav>
                                      </p:tavLst>
                                    </p:anim>
                                    <p:anim calcmode="lin" valueType="num">
                                      <p:cBhvr>
                                        <p:cTn id="33" dur="500" fill="hold"/>
                                        <p:tgtEl>
                                          <p:spTgt spid="46"/>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nodeType="afterEffect">
                                  <p:stCondLst>
                                    <p:cond delay="0"/>
                                  </p:stCondLst>
                                  <p:childTnLst>
                                    <p:set>
                                      <p:cBhvr>
                                        <p:cTn id="36" dur="1" fill="hold">
                                          <p:stCondLst>
                                            <p:cond delay="0"/>
                                          </p:stCondLst>
                                        </p:cTn>
                                        <p:tgtEl>
                                          <p:spTgt spid="40"/>
                                        </p:tgtEl>
                                        <p:attrNameLst>
                                          <p:attrName>style.visibility</p:attrName>
                                        </p:attrNameLst>
                                      </p:cBhvr>
                                      <p:to>
                                        <p:strVal val="visible"/>
                                      </p:to>
                                    </p:set>
                                    <p:animEffect transition="in" filter="fade">
                                      <p:cBhvr>
                                        <p:cTn id="37" dur="500"/>
                                        <p:tgtEl>
                                          <p:spTgt spid="40"/>
                                        </p:tgtEl>
                                      </p:cBhvr>
                                    </p:animEffect>
                                    <p:anim calcmode="lin" valueType="num">
                                      <p:cBhvr>
                                        <p:cTn id="38" dur="500" fill="hold"/>
                                        <p:tgtEl>
                                          <p:spTgt spid="40"/>
                                        </p:tgtEl>
                                        <p:attrNameLst>
                                          <p:attrName>ppt_x</p:attrName>
                                        </p:attrNameLst>
                                      </p:cBhvr>
                                      <p:tavLst>
                                        <p:tav tm="0">
                                          <p:val>
                                            <p:strVal val="#ppt_x"/>
                                          </p:val>
                                        </p:tav>
                                        <p:tav tm="100000">
                                          <p:val>
                                            <p:strVal val="#ppt_x"/>
                                          </p:val>
                                        </p:tav>
                                      </p:tavLst>
                                    </p:anim>
                                    <p:anim calcmode="lin" valueType="num">
                                      <p:cBhvr>
                                        <p:cTn id="39" dur="5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PPT世界-1"/>
          <p:cNvSpPr/>
          <p:nvPr/>
        </p:nvSpPr>
        <p:spPr>
          <a:xfrm flipH="1">
            <a:off x="0" y="0"/>
            <a:ext cx="12192000" cy="6858000"/>
          </a:xfrm>
          <a:prstGeom prst="rect">
            <a:avLst/>
          </a:prstGeom>
          <a:gradFill flip="none" rotWithShape="1">
            <a:gsLst>
              <a:gs pos="40000">
                <a:schemeClr val="accent1"/>
              </a:gs>
              <a:gs pos="100000">
                <a:schemeClr val="accent2"/>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45" name="PPT世界-2"/>
          <p:cNvSpPr/>
          <p:nvPr/>
        </p:nvSpPr>
        <p:spPr>
          <a:xfrm rot="1800000">
            <a:off x="454624" y="-2599064"/>
            <a:ext cx="11246505" cy="12035202"/>
          </a:xfrm>
          <a:custGeom>
            <a:avLst/>
            <a:gdLst>
              <a:gd name="connsiteX0" fmla="*/ 10046031 w 11246505"/>
              <a:gd name="connsiteY0" fmla="*/ 1449833 h 12035202"/>
              <a:gd name="connsiteX1" fmla="*/ 11246505 w 11246505"/>
              <a:gd name="connsiteY1" fmla="*/ 3529114 h 12035202"/>
              <a:gd name="connsiteX2" fmla="*/ 11246505 w 11246505"/>
              <a:gd name="connsiteY2" fmla="*/ 6742564 h 12035202"/>
              <a:gd name="connsiteX3" fmla="*/ 10046031 w 11246505"/>
              <a:gd name="connsiteY3" fmla="*/ 7435658 h 12035202"/>
              <a:gd name="connsiteX4" fmla="*/ 8036827 w 11246505"/>
              <a:gd name="connsiteY4" fmla="*/ 676737 h 12035202"/>
              <a:gd name="connsiteX5" fmla="*/ 9208970 w 11246505"/>
              <a:gd name="connsiteY5" fmla="*/ 0 h 12035202"/>
              <a:gd name="connsiteX6" fmla="*/ 9237299 w 11246505"/>
              <a:gd name="connsiteY6" fmla="*/ 49068 h 12035202"/>
              <a:gd name="connsiteX7" fmla="*/ 9237299 w 11246505"/>
              <a:gd name="connsiteY7" fmla="*/ 7902580 h 12035202"/>
              <a:gd name="connsiteX8" fmla="*/ 8036826 w 11246505"/>
              <a:gd name="connsiteY8" fmla="*/ 8595673 h 12035202"/>
              <a:gd name="connsiteX9" fmla="*/ 6027621 w 11246505"/>
              <a:gd name="connsiteY9" fmla="*/ 1836752 h 12035202"/>
              <a:gd name="connsiteX10" fmla="*/ 7228093 w 11246505"/>
              <a:gd name="connsiteY10" fmla="*/ 1143659 h 12035202"/>
              <a:gd name="connsiteX11" fmla="*/ 7228093 w 11246505"/>
              <a:gd name="connsiteY11" fmla="*/ 9062595 h 12035202"/>
              <a:gd name="connsiteX12" fmla="*/ 6027621 w 11246505"/>
              <a:gd name="connsiteY12" fmla="*/ 9755688 h 12035202"/>
              <a:gd name="connsiteX13" fmla="*/ 4018414 w 11246505"/>
              <a:gd name="connsiteY13" fmla="*/ 2996768 h 12035202"/>
              <a:gd name="connsiteX14" fmla="*/ 5218887 w 11246505"/>
              <a:gd name="connsiteY14" fmla="*/ 2303675 h 12035202"/>
              <a:gd name="connsiteX15" fmla="*/ 5218887 w 11246505"/>
              <a:gd name="connsiteY15" fmla="*/ 10222611 h 12035202"/>
              <a:gd name="connsiteX16" fmla="*/ 4018414 w 11246505"/>
              <a:gd name="connsiteY16" fmla="*/ 10915704 h 12035202"/>
              <a:gd name="connsiteX17" fmla="*/ 2009208 w 11246505"/>
              <a:gd name="connsiteY17" fmla="*/ 4156784 h 12035202"/>
              <a:gd name="connsiteX18" fmla="*/ 3209681 w 11246505"/>
              <a:gd name="connsiteY18" fmla="*/ 3463691 h 12035202"/>
              <a:gd name="connsiteX19" fmla="*/ 3209681 w 11246505"/>
              <a:gd name="connsiteY19" fmla="*/ 11382626 h 12035202"/>
              <a:gd name="connsiteX20" fmla="*/ 2079388 w 11246505"/>
              <a:gd name="connsiteY20" fmla="*/ 12035202 h 12035202"/>
              <a:gd name="connsiteX21" fmla="*/ 2009208 w 11246505"/>
              <a:gd name="connsiteY21" fmla="*/ 11913646 h 12035202"/>
              <a:gd name="connsiteX22" fmla="*/ 0 w 11246505"/>
              <a:gd name="connsiteY22" fmla="*/ 5316801 h 12035202"/>
              <a:gd name="connsiteX23" fmla="*/ 1200474 w 11246505"/>
              <a:gd name="connsiteY23" fmla="*/ 4623707 h 12035202"/>
              <a:gd name="connsiteX24" fmla="*/ 1200474 w 11246505"/>
              <a:gd name="connsiteY24" fmla="*/ 10512878 h 12035202"/>
              <a:gd name="connsiteX25" fmla="*/ 1 w 11246505"/>
              <a:gd name="connsiteY25" fmla="*/ 8433597 h 12035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1246505" h="12035202">
                <a:moveTo>
                  <a:pt x="10046031" y="1449833"/>
                </a:moveTo>
                <a:lnTo>
                  <a:pt x="11246505" y="3529114"/>
                </a:lnTo>
                <a:lnTo>
                  <a:pt x="11246505" y="6742564"/>
                </a:lnTo>
                <a:lnTo>
                  <a:pt x="10046031" y="7435658"/>
                </a:lnTo>
                <a:close/>
                <a:moveTo>
                  <a:pt x="8036827" y="676737"/>
                </a:moveTo>
                <a:lnTo>
                  <a:pt x="9208970" y="0"/>
                </a:lnTo>
                <a:lnTo>
                  <a:pt x="9237299" y="49068"/>
                </a:lnTo>
                <a:lnTo>
                  <a:pt x="9237299" y="7902580"/>
                </a:lnTo>
                <a:lnTo>
                  <a:pt x="8036826" y="8595673"/>
                </a:lnTo>
                <a:close/>
                <a:moveTo>
                  <a:pt x="6027621" y="1836752"/>
                </a:moveTo>
                <a:lnTo>
                  <a:pt x="7228093" y="1143659"/>
                </a:lnTo>
                <a:lnTo>
                  <a:pt x="7228093" y="9062595"/>
                </a:lnTo>
                <a:lnTo>
                  <a:pt x="6027621" y="9755688"/>
                </a:lnTo>
                <a:close/>
                <a:moveTo>
                  <a:pt x="4018414" y="2996768"/>
                </a:moveTo>
                <a:lnTo>
                  <a:pt x="5218887" y="2303675"/>
                </a:lnTo>
                <a:lnTo>
                  <a:pt x="5218887" y="10222611"/>
                </a:lnTo>
                <a:lnTo>
                  <a:pt x="4018414" y="10915704"/>
                </a:lnTo>
                <a:close/>
                <a:moveTo>
                  <a:pt x="2009208" y="4156784"/>
                </a:moveTo>
                <a:lnTo>
                  <a:pt x="3209681" y="3463691"/>
                </a:lnTo>
                <a:lnTo>
                  <a:pt x="3209681" y="11382626"/>
                </a:lnTo>
                <a:lnTo>
                  <a:pt x="2079388" y="12035202"/>
                </a:lnTo>
                <a:lnTo>
                  <a:pt x="2009208" y="11913646"/>
                </a:lnTo>
                <a:close/>
                <a:moveTo>
                  <a:pt x="0" y="5316801"/>
                </a:moveTo>
                <a:lnTo>
                  <a:pt x="1200474" y="4623707"/>
                </a:lnTo>
                <a:lnTo>
                  <a:pt x="1200474" y="10512878"/>
                </a:lnTo>
                <a:lnTo>
                  <a:pt x="1" y="843359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
        <p:nvSpPr>
          <p:cNvPr id="2" name="PPT世界-3"/>
          <p:cNvSpPr/>
          <p:nvPr/>
        </p:nvSpPr>
        <p:spPr>
          <a:xfrm>
            <a:off x="192000" y="190500"/>
            <a:ext cx="11808001" cy="6477000"/>
          </a:xfrm>
          <a:prstGeom prst="rect">
            <a:avLst/>
          </a:prstGeom>
          <a:solidFill>
            <a:schemeClr val="bg1"/>
          </a:solidFill>
          <a:ln w="317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pic>
        <p:nvPicPr>
          <p:cNvPr id="37" name="PPT世界-4" descr="背景图案&#10;&#10;描述已自动生成"/>
          <p:cNvPicPr>
            <a:picLocks noChangeAspect="1"/>
          </p:cNvPicPr>
          <p:nvPr/>
        </p:nvPicPr>
        <p:blipFill>
          <a:blip r:embed="rId2" cstate="screen">
            <a:alphaModFix amt="10000"/>
            <a:extLst>
              <a:ext uri="{BEBA8EAE-BF5A-486C-A8C5-ECC9F3942E4B}">
                <a14:imgProps xmlns:a14="http://schemas.microsoft.com/office/drawing/2010/main">
                  <a14:imgLayer r:embed="rId3">
                    <a14:imgEffect>
                      <a14:brightnessContrast bright="90000"/>
                    </a14:imgEffect>
                  </a14:imgLayer>
                </a14:imgProps>
              </a:ext>
              <a:ext uri="{28A0092B-C50C-407E-A947-70E740481C1C}">
                <a14:useLocalDpi xmlns:a14="http://schemas.microsoft.com/office/drawing/2010/main"/>
              </a:ext>
            </a:extLst>
          </a:blip>
          <a:stretch>
            <a:fillRect/>
          </a:stretch>
        </p:blipFill>
        <p:spPr>
          <a:xfrm rot="5400000" flipH="1">
            <a:off x="2666999" y="-2667000"/>
            <a:ext cx="6858002" cy="12192000"/>
          </a:xfrm>
          <a:prstGeom prst="rect">
            <a:avLst/>
          </a:prstGeom>
        </p:spPr>
      </p:pic>
      <p:sp>
        <p:nvSpPr>
          <p:cNvPr id="7" name="PPT世界-5"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12" name="PPT世界-6"/>
          <p:cNvGrpSpPr/>
          <p:nvPr/>
        </p:nvGrpSpPr>
        <p:grpSpPr>
          <a:xfrm>
            <a:off x="442927" y="401573"/>
            <a:ext cx="2277345" cy="1135646"/>
            <a:chOff x="596914" y="525456"/>
            <a:chExt cx="2940664" cy="1466423"/>
          </a:xfrm>
        </p:grpSpPr>
        <p:sp>
          <p:nvSpPr>
            <p:cNvPr id="13" name="PPT世界-6-1"/>
            <p:cNvSpPr/>
            <p:nvPr/>
          </p:nvSpPr>
          <p:spPr>
            <a:xfrm>
              <a:off x="695325" y="525456"/>
              <a:ext cx="1241373" cy="359680"/>
            </a:xfrm>
            <a:prstGeom prst="roundRect">
              <a:avLst>
                <a:gd name="adj" fmla="val 15242"/>
              </a:avLst>
            </a:prstGeom>
            <a:solidFill>
              <a:schemeClr val="accent3"/>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1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4" name="PPT世界-6-2"/>
            <p:cNvSpPr txBox="1"/>
            <p:nvPr/>
          </p:nvSpPr>
          <p:spPr>
            <a:xfrm>
              <a:off x="596914" y="962863"/>
              <a:ext cx="2808208" cy="834586"/>
            </a:xfrm>
            <a:prstGeom prst="rect">
              <a:avLst/>
            </a:prstGeom>
            <a:noFill/>
          </p:spPr>
          <p:txBody>
            <a:bodyPr wrap="square" rtlCol="0">
              <a:spAutoFit/>
            </a:bodyPr>
            <a:lstStyle>
              <a:defPPr>
                <a:defRPr lang="zh-CN"/>
              </a:defPPr>
              <a:lvl1pPr algn="r">
                <a:defRPr sz="11500" b="0" spc="600">
                  <a:gradFill>
                    <a:gsLst>
                      <a:gs pos="0">
                        <a:srgbClr val="55E2EA"/>
                      </a:gs>
                      <a:gs pos="100000">
                        <a:srgbClr val="5346FC"/>
                      </a:gs>
                    </a:gsLst>
                    <a:lin ang="5400000" scaled="1"/>
                  </a:gradFill>
                  <a:effectLst/>
                  <a:latin typeface="锐字真言体免费商用" panose="02010600030101010101" pitchFamily="2" charset="-122"/>
                  <a:ea typeface="锐字真言体免费商用" panose="02010600030101010101" pitchFamily="2" charset="-122"/>
                </a:defRPr>
              </a:lvl1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3600" b="0" i="0" u="none" strike="noStrike" kern="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工程制图</a:t>
              </a:r>
            </a:p>
          </p:txBody>
        </p:sp>
        <p:sp>
          <p:nvSpPr>
            <p:cNvPr id="15" name="PPT世界-6-3"/>
            <p:cNvSpPr txBox="1"/>
            <p:nvPr/>
          </p:nvSpPr>
          <p:spPr>
            <a:xfrm>
              <a:off x="699354" y="526457"/>
              <a:ext cx="1010224" cy="357680"/>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200" b="0" i="0" u="none" strike="noStrike" kern="0" cap="none"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Part 03</a:t>
              </a:r>
              <a:endParaRPr kumimoji="0" lang="zh-CN" altLang="en-US" sz="1200" b="0" i="0" u="none" strike="noStrike" kern="0" cap="none"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6" name="PPT世界-6-4"/>
            <p:cNvSpPr txBox="1"/>
            <p:nvPr/>
          </p:nvSpPr>
          <p:spPr>
            <a:xfrm>
              <a:off x="663586" y="1713683"/>
              <a:ext cx="2873992" cy="278196"/>
            </a:xfrm>
            <a:prstGeom prst="rect">
              <a:avLst/>
            </a:prstGeom>
            <a:noFill/>
          </p:spPr>
          <p:txBody>
            <a:bodyPr wrap="square" rtlCol="0">
              <a:spAutoFit/>
            </a:bodyPr>
            <a:lstStyle>
              <a:defPPr>
                <a:defRPr lang="zh-CN"/>
              </a:defPPr>
              <a:lvl1pPr algn="r">
                <a:defRPr sz="11500" b="0" spc="600">
                  <a:gradFill>
                    <a:gsLst>
                      <a:gs pos="0">
                        <a:srgbClr val="55E2EA"/>
                      </a:gs>
                      <a:gs pos="100000">
                        <a:srgbClr val="5346FC"/>
                      </a:gs>
                    </a:gsLst>
                    <a:lin ang="5400000" scaled="1"/>
                  </a:gradFill>
                  <a:effectLst/>
                  <a:latin typeface="锐字真言体免费商用" panose="02010600030101010101" pitchFamily="2" charset="-122"/>
                  <a:ea typeface="锐字真言体免费商用" panose="02010600030101010101" pitchFamily="2" charset="-122"/>
                </a:defRPr>
              </a:lvl1pPr>
            </a:lstStyle>
            <a:p>
              <a:pPr marL="0" marR="0" lvl="0" indent="0" algn="dist" defTabSz="914400" eaLnBrk="1" fontAlgn="auto" latinLnBrk="0" hangingPunct="1">
                <a:lnSpc>
                  <a:spcPct val="100000"/>
                </a:lnSpc>
                <a:spcBef>
                  <a:spcPts val="0"/>
                </a:spcBef>
                <a:spcAft>
                  <a:spcPts val="0"/>
                </a:spcAft>
                <a:buClrTx/>
                <a:buSzTx/>
                <a:buFontTx/>
                <a:buNone/>
                <a:defRPr/>
              </a:pPr>
              <a:r>
                <a:rPr kumimoji="0" lang="en-US" altLang="zh-CN" sz="800" b="0" i="0" u="none" strike="noStrike" kern="0" cap="none" spc="300" normalizeH="0" baseline="0" noProof="0" dirty="0">
                  <a:ln>
                    <a:noFill/>
                  </a:ln>
                  <a:solidFill>
                    <a:schemeClr val="tx1"/>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ENGINEERING DRAWING</a:t>
              </a:r>
            </a:p>
          </p:txBody>
        </p:sp>
      </p:grpSp>
      <p:grpSp>
        <p:nvGrpSpPr>
          <p:cNvPr id="81" name="PPT世界-7"/>
          <p:cNvGrpSpPr/>
          <p:nvPr/>
        </p:nvGrpSpPr>
        <p:grpSpPr>
          <a:xfrm>
            <a:off x="8041722" y="1810574"/>
            <a:ext cx="3835836" cy="4120226"/>
            <a:chOff x="8041722" y="1810574"/>
            <a:chExt cx="3835836" cy="4120226"/>
          </a:xfrm>
        </p:grpSpPr>
        <p:grpSp>
          <p:nvGrpSpPr>
            <p:cNvPr id="82" name="组合 81"/>
            <p:cNvGrpSpPr/>
            <p:nvPr/>
          </p:nvGrpSpPr>
          <p:grpSpPr>
            <a:xfrm>
              <a:off x="8116658" y="1810574"/>
              <a:ext cx="3760900" cy="616242"/>
              <a:chOff x="7965358" y="2369410"/>
              <a:chExt cx="3760900" cy="616242"/>
            </a:xfrm>
          </p:grpSpPr>
          <p:sp>
            <p:nvSpPr>
              <p:cNvPr id="93" name="PPT世界-7-1"/>
              <p:cNvSpPr/>
              <p:nvPr/>
            </p:nvSpPr>
            <p:spPr>
              <a:xfrm>
                <a:off x="9166295" y="2737379"/>
                <a:ext cx="2559963" cy="248273"/>
              </a:xfrm>
              <a:prstGeom prst="rect">
                <a:avLst/>
              </a:prstGeom>
              <a:noFill/>
            </p:spPr>
            <p:txBody>
              <a:bodyPr wrap="square" lIns="0" tIns="0" rIns="0" bIns="0" rtlCol="0">
                <a:no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en-US" altLang="zh-CN"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94" name="PPT世界-7-2"/>
              <p:cNvSpPr/>
              <p:nvPr/>
            </p:nvSpPr>
            <p:spPr>
              <a:xfrm>
                <a:off x="9166296" y="2369410"/>
                <a:ext cx="1752924" cy="276999"/>
              </a:xfrm>
              <a:prstGeom prst="rect">
                <a:avLst/>
              </a:prstGeom>
              <a:noFill/>
            </p:spPr>
            <p:txBody>
              <a:bodyPr wrap="square" lIns="0" tIns="0" rIns="0" bIns="0" rtlCol="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chemeClr val="accent1"/>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cxnSp>
            <p:nvCxnSpPr>
              <p:cNvPr id="95" name="PPT世界-7-3"/>
              <p:cNvCxnSpPr/>
              <p:nvPr/>
            </p:nvCxnSpPr>
            <p:spPr>
              <a:xfrm flipH="1">
                <a:off x="7965358" y="2554364"/>
                <a:ext cx="1014503" cy="0"/>
              </a:xfrm>
              <a:prstGeom prst="line">
                <a:avLst/>
              </a:prstGeom>
              <a:ln w="15875" cap="rnd">
                <a:gradFill flip="none" rotWithShape="1">
                  <a:gsLst>
                    <a:gs pos="0">
                      <a:schemeClr val="accent1">
                        <a:lumMod val="60000"/>
                        <a:lumOff val="40000"/>
                        <a:alpha val="0"/>
                      </a:schemeClr>
                    </a:gs>
                    <a:gs pos="100000">
                      <a:schemeClr val="accent1"/>
                    </a:gs>
                  </a:gsLst>
                  <a:lin ang="10800000" scaled="1"/>
                  <a:tileRect/>
                </a:gradFill>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96" name="PPT世界-7-4"/>
              <p:cNvSpPr/>
              <p:nvPr/>
            </p:nvSpPr>
            <p:spPr>
              <a:xfrm flipH="1" flipV="1">
                <a:off x="8918787" y="2493134"/>
                <a:ext cx="122460" cy="122460"/>
              </a:xfrm>
              <a:prstGeom prst="arc">
                <a:avLst>
                  <a:gd name="adj1" fmla="val 1833520"/>
                  <a:gd name="adj2" fmla="val 19485415"/>
                </a:avLst>
              </a:prstGeom>
              <a:ln w="15875" cap="rnd">
                <a:gradFill flip="none" rotWithShape="1">
                  <a:gsLst>
                    <a:gs pos="0">
                      <a:schemeClr val="accent1">
                        <a:lumMod val="60000"/>
                        <a:lumOff val="40000"/>
                        <a:alpha val="0"/>
                      </a:schemeClr>
                    </a:gs>
                    <a:gs pos="100000">
                      <a:schemeClr val="accent1"/>
                    </a:gs>
                  </a:gsLst>
                  <a:lin ang="10800000" scaled="1"/>
                  <a:tileRect/>
                </a:gradFill>
                <a:headEnd type="oval" w="sm" len="sm"/>
                <a:tailEnd type="oval" w="sm" len="sm"/>
              </a:ln>
            </p:spPr>
            <p:style>
              <a:lnRef idx="1">
                <a:schemeClr val="accent1"/>
              </a:lnRef>
              <a:fillRef idx="0">
                <a:schemeClr val="accent1"/>
              </a:fillRef>
              <a:effectRef idx="0">
                <a:schemeClr val="accent1"/>
              </a:effectRef>
              <a:fontRef idx="minor">
                <a:schemeClr val="tx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grpSp>
          <p:nvGrpSpPr>
            <p:cNvPr id="83" name="组合 82"/>
            <p:cNvGrpSpPr/>
            <p:nvPr/>
          </p:nvGrpSpPr>
          <p:grpSpPr>
            <a:xfrm>
              <a:off x="8875572" y="3535210"/>
              <a:ext cx="3001986" cy="1170240"/>
              <a:chOff x="8732638" y="3418553"/>
              <a:chExt cx="3001986" cy="1170240"/>
            </a:xfrm>
          </p:grpSpPr>
          <p:sp>
            <p:nvSpPr>
              <p:cNvPr id="89" name="PPT世界-7-5"/>
              <p:cNvSpPr/>
              <p:nvPr/>
            </p:nvSpPr>
            <p:spPr>
              <a:xfrm>
                <a:off x="9674023" y="3786522"/>
                <a:ext cx="2060601" cy="802271"/>
              </a:xfrm>
              <a:prstGeom prst="rect">
                <a:avLst/>
              </a:prstGeom>
              <a:noFill/>
            </p:spPr>
            <p:txBody>
              <a:bodyPr wrap="square" lIns="0" tIns="0" rIns="0" bIns="0" rtlCol="0">
                <a:no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en-US" altLang="zh-CN"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键入文本单击单击此处键入</a:t>
                </a: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单击单击此处键入文本</a:t>
                </a:r>
                <a:endParaRPr kumimoji="0" lang="en-US" altLang="zh-CN"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90" name="PPT世界-7-6"/>
              <p:cNvSpPr/>
              <p:nvPr/>
            </p:nvSpPr>
            <p:spPr>
              <a:xfrm>
                <a:off x="9674023" y="3418553"/>
                <a:ext cx="1752924" cy="276999"/>
              </a:xfrm>
              <a:prstGeom prst="rect">
                <a:avLst/>
              </a:prstGeom>
              <a:noFill/>
            </p:spPr>
            <p:txBody>
              <a:bodyPr wrap="square" lIns="0" tIns="0" rIns="0" bIns="0" rtlCol="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chemeClr val="accent1"/>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cxnSp>
            <p:nvCxnSpPr>
              <p:cNvPr id="91" name="PPT世界-7-7"/>
              <p:cNvCxnSpPr/>
              <p:nvPr/>
            </p:nvCxnSpPr>
            <p:spPr>
              <a:xfrm flipH="1">
                <a:off x="8732638" y="3603507"/>
                <a:ext cx="754950" cy="0"/>
              </a:xfrm>
              <a:prstGeom prst="line">
                <a:avLst/>
              </a:prstGeom>
              <a:ln w="15875" cap="rnd">
                <a:gradFill flip="none" rotWithShape="1">
                  <a:gsLst>
                    <a:gs pos="0">
                      <a:schemeClr val="accent1">
                        <a:lumMod val="60000"/>
                        <a:lumOff val="40000"/>
                        <a:alpha val="0"/>
                      </a:schemeClr>
                    </a:gs>
                    <a:gs pos="100000">
                      <a:schemeClr val="accent1"/>
                    </a:gs>
                  </a:gsLst>
                  <a:lin ang="10800000" scaled="1"/>
                  <a:tileRect/>
                </a:gradFill>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92" name="PPT世界-7-8"/>
              <p:cNvSpPr/>
              <p:nvPr/>
            </p:nvSpPr>
            <p:spPr>
              <a:xfrm flipH="1" flipV="1">
                <a:off x="9426514" y="3542277"/>
                <a:ext cx="122460" cy="122460"/>
              </a:xfrm>
              <a:prstGeom prst="arc">
                <a:avLst>
                  <a:gd name="adj1" fmla="val 1833520"/>
                  <a:gd name="adj2" fmla="val 19485415"/>
                </a:avLst>
              </a:prstGeom>
              <a:ln w="15875" cap="rnd">
                <a:gradFill flip="none" rotWithShape="1">
                  <a:gsLst>
                    <a:gs pos="0">
                      <a:schemeClr val="accent1">
                        <a:lumMod val="60000"/>
                        <a:lumOff val="40000"/>
                        <a:alpha val="0"/>
                      </a:schemeClr>
                    </a:gs>
                    <a:gs pos="100000">
                      <a:schemeClr val="accent1"/>
                    </a:gs>
                  </a:gsLst>
                  <a:lin ang="10800000" scaled="1"/>
                  <a:tileRect/>
                </a:gradFill>
                <a:headEnd type="oval" w="sm" len="sm"/>
                <a:tailEnd type="oval" w="sm" len="sm"/>
              </a:ln>
            </p:spPr>
            <p:style>
              <a:lnRef idx="1">
                <a:schemeClr val="accent1"/>
              </a:lnRef>
              <a:fillRef idx="0">
                <a:schemeClr val="accent1"/>
              </a:fillRef>
              <a:effectRef idx="0">
                <a:schemeClr val="accent1"/>
              </a:effectRef>
              <a:fontRef idx="minor">
                <a:schemeClr val="tx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grpSp>
          <p:nvGrpSpPr>
            <p:cNvPr id="84" name="组合 83"/>
            <p:cNvGrpSpPr/>
            <p:nvPr/>
          </p:nvGrpSpPr>
          <p:grpSpPr>
            <a:xfrm>
              <a:off x="8041722" y="5037559"/>
              <a:ext cx="3074383" cy="893241"/>
              <a:chOff x="8275101" y="5037966"/>
              <a:chExt cx="3074383" cy="893241"/>
            </a:xfrm>
          </p:grpSpPr>
          <p:sp>
            <p:nvSpPr>
              <p:cNvPr id="85" name="PPT世界-7-9"/>
              <p:cNvSpPr/>
              <p:nvPr/>
            </p:nvSpPr>
            <p:spPr>
              <a:xfrm>
                <a:off x="9221803" y="5405935"/>
                <a:ext cx="2127681" cy="525272"/>
              </a:xfrm>
              <a:prstGeom prst="rect">
                <a:avLst/>
              </a:prstGeom>
              <a:noFill/>
            </p:spPr>
            <p:txBody>
              <a:bodyPr wrap="square" lIns="0" tIns="0" rIns="0" bIns="0" rtlCol="0">
                <a:no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a:t>
                </a:r>
                <a:endParaRPr kumimoji="0" lang="en-US" altLang="zh-CN"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86" name="PPT世界-7-10"/>
              <p:cNvSpPr/>
              <p:nvPr/>
            </p:nvSpPr>
            <p:spPr>
              <a:xfrm>
                <a:off x="9221803" y="5037966"/>
                <a:ext cx="1752924" cy="276999"/>
              </a:xfrm>
              <a:prstGeom prst="rect">
                <a:avLst/>
              </a:prstGeom>
              <a:noFill/>
            </p:spPr>
            <p:txBody>
              <a:bodyPr wrap="square" lIns="0" tIns="0" rIns="0" bIns="0" rtlCol="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chemeClr val="accent1"/>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cxnSp>
            <p:nvCxnSpPr>
              <p:cNvPr id="87" name="PPT世界-7-11"/>
              <p:cNvCxnSpPr/>
              <p:nvPr/>
            </p:nvCxnSpPr>
            <p:spPr>
              <a:xfrm flipH="1">
                <a:off x="8275101" y="5222920"/>
                <a:ext cx="760267" cy="0"/>
              </a:xfrm>
              <a:prstGeom prst="line">
                <a:avLst/>
              </a:prstGeom>
              <a:ln w="15875" cap="rnd">
                <a:gradFill flip="none" rotWithShape="1">
                  <a:gsLst>
                    <a:gs pos="0">
                      <a:schemeClr val="accent1">
                        <a:lumMod val="60000"/>
                        <a:lumOff val="40000"/>
                        <a:alpha val="0"/>
                      </a:schemeClr>
                    </a:gs>
                    <a:gs pos="100000">
                      <a:schemeClr val="accent1"/>
                    </a:gs>
                  </a:gsLst>
                  <a:lin ang="10800000" scaled="1"/>
                  <a:tileRect/>
                </a:gradFill>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88" name="PPT世界-7-12"/>
              <p:cNvSpPr/>
              <p:nvPr/>
            </p:nvSpPr>
            <p:spPr>
              <a:xfrm flipH="1" flipV="1">
                <a:off x="8974294" y="5161690"/>
                <a:ext cx="122460" cy="122460"/>
              </a:xfrm>
              <a:prstGeom prst="arc">
                <a:avLst>
                  <a:gd name="adj1" fmla="val 1833520"/>
                  <a:gd name="adj2" fmla="val 19485415"/>
                </a:avLst>
              </a:prstGeom>
              <a:ln w="15875" cap="rnd">
                <a:gradFill flip="none" rotWithShape="1">
                  <a:gsLst>
                    <a:gs pos="0">
                      <a:schemeClr val="accent1">
                        <a:lumMod val="60000"/>
                        <a:lumOff val="40000"/>
                        <a:alpha val="0"/>
                      </a:schemeClr>
                    </a:gs>
                    <a:gs pos="100000">
                      <a:schemeClr val="accent1"/>
                    </a:gs>
                  </a:gsLst>
                  <a:lin ang="10800000" scaled="1"/>
                  <a:tileRect/>
                </a:gradFill>
                <a:headEnd type="oval" w="sm" len="sm"/>
                <a:tailEnd type="oval" w="sm" len="sm"/>
              </a:ln>
            </p:spPr>
            <p:style>
              <a:lnRef idx="1">
                <a:schemeClr val="accent1"/>
              </a:lnRef>
              <a:fillRef idx="0">
                <a:schemeClr val="accent1"/>
              </a:fillRef>
              <a:effectRef idx="0">
                <a:schemeClr val="accent1"/>
              </a:effectRef>
              <a:fontRef idx="minor">
                <a:schemeClr val="tx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grpSp>
      <p:grpSp>
        <p:nvGrpSpPr>
          <p:cNvPr id="97" name="PPT世界-8"/>
          <p:cNvGrpSpPr/>
          <p:nvPr/>
        </p:nvGrpSpPr>
        <p:grpSpPr>
          <a:xfrm>
            <a:off x="609776" y="1800339"/>
            <a:ext cx="3557295" cy="3764564"/>
            <a:chOff x="609776" y="1800339"/>
            <a:chExt cx="3557295" cy="3764564"/>
          </a:xfrm>
        </p:grpSpPr>
        <p:grpSp>
          <p:nvGrpSpPr>
            <p:cNvPr id="98" name="组合 97"/>
            <p:cNvGrpSpPr/>
            <p:nvPr/>
          </p:nvGrpSpPr>
          <p:grpSpPr>
            <a:xfrm>
              <a:off x="1481106" y="1800339"/>
              <a:ext cx="2563030" cy="616242"/>
              <a:chOff x="1102418" y="2357729"/>
              <a:chExt cx="2563030" cy="616242"/>
            </a:xfrm>
          </p:grpSpPr>
          <p:cxnSp>
            <p:nvCxnSpPr>
              <p:cNvPr id="111" name="PPT世界-8-1"/>
              <p:cNvCxnSpPr/>
              <p:nvPr/>
            </p:nvCxnSpPr>
            <p:spPr>
              <a:xfrm>
                <a:off x="3017333" y="2542683"/>
                <a:ext cx="648115" cy="0"/>
              </a:xfrm>
              <a:prstGeom prst="line">
                <a:avLst/>
              </a:prstGeom>
              <a:ln w="15875" cap="rnd">
                <a:gradFill flip="none" rotWithShape="1">
                  <a:gsLst>
                    <a:gs pos="0">
                      <a:schemeClr val="accent3">
                        <a:alpha val="0"/>
                      </a:schemeClr>
                    </a:gs>
                    <a:gs pos="100000">
                      <a:schemeClr val="accent3"/>
                    </a:gs>
                  </a:gsLst>
                  <a:lin ang="10800000" scaled="1"/>
                  <a:tileRect/>
                </a:gradFill>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112" name="PPT世界-8-2"/>
              <p:cNvSpPr/>
              <p:nvPr/>
            </p:nvSpPr>
            <p:spPr>
              <a:xfrm flipV="1">
                <a:off x="2955946" y="2481453"/>
                <a:ext cx="122460" cy="122460"/>
              </a:xfrm>
              <a:prstGeom prst="arc">
                <a:avLst>
                  <a:gd name="adj1" fmla="val 1833520"/>
                  <a:gd name="adj2" fmla="val 19485415"/>
                </a:avLst>
              </a:prstGeom>
              <a:ln w="15875" cap="rnd">
                <a:gradFill flip="none" rotWithShape="1">
                  <a:gsLst>
                    <a:gs pos="0">
                      <a:schemeClr val="accent3">
                        <a:alpha val="0"/>
                      </a:schemeClr>
                    </a:gs>
                    <a:gs pos="100000">
                      <a:schemeClr val="accent3"/>
                    </a:gs>
                  </a:gsLst>
                  <a:lin ang="10800000" scaled="1"/>
                  <a:tileRect/>
                </a:gradFill>
                <a:headEnd type="oval" w="sm" len="sm"/>
                <a:tailEnd type="oval" w="sm" len="sm"/>
              </a:ln>
            </p:spPr>
            <p:style>
              <a:lnRef idx="1">
                <a:schemeClr val="accent1"/>
              </a:lnRef>
              <a:fillRef idx="0">
                <a:schemeClr val="accent1"/>
              </a:fillRef>
              <a:effectRef idx="0">
                <a:schemeClr val="accent1"/>
              </a:effectRef>
              <a:fontRef idx="minor">
                <a:schemeClr val="tx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13" name="PPT世界-8-3"/>
              <p:cNvSpPr/>
              <p:nvPr/>
            </p:nvSpPr>
            <p:spPr>
              <a:xfrm flipH="1">
                <a:off x="1122623" y="2725698"/>
                <a:ext cx="1732719" cy="248273"/>
              </a:xfrm>
              <a:prstGeom prst="rect">
                <a:avLst/>
              </a:prstGeom>
              <a:noFill/>
            </p:spPr>
            <p:txBody>
              <a:bodyPr wrap="square" lIns="0" tIns="0" rIns="0" bIns="0" rtlCol="0">
                <a:noAutofit/>
              </a:bodyPr>
              <a:lstStyle/>
              <a:p>
                <a:pPr marL="0" marR="0" lvl="0" indent="0" algn="r"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en-US" altLang="zh-CN"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14" name="PPT世界-8-4"/>
              <p:cNvSpPr/>
              <p:nvPr/>
            </p:nvSpPr>
            <p:spPr>
              <a:xfrm flipH="1">
                <a:off x="1102418" y="2357729"/>
                <a:ext cx="1752924" cy="276999"/>
              </a:xfrm>
              <a:prstGeom prst="rect">
                <a:avLst/>
              </a:prstGeom>
              <a:noFill/>
            </p:spPr>
            <p:txBody>
              <a:bodyPr wrap="square" lIns="0" tIns="0" rIns="0" bIns="0" rtlCol="0">
                <a:no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chemeClr val="accent3"/>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grpSp>
        <p:grpSp>
          <p:nvGrpSpPr>
            <p:cNvPr id="99" name="组合 98"/>
            <p:cNvGrpSpPr/>
            <p:nvPr/>
          </p:nvGrpSpPr>
          <p:grpSpPr>
            <a:xfrm>
              <a:off x="609776" y="3052071"/>
              <a:ext cx="2684436" cy="893241"/>
              <a:chOff x="457376" y="3420168"/>
              <a:chExt cx="2684436" cy="893241"/>
            </a:xfrm>
          </p:grpSpPr>
          <p:sp>
            <p:nvSpPr>
              <p:cNvPr id="106" name="PPT世界-8-5"/>
              <p:cNvSpPr/>
              <p:nvPr/>
            </p:nvSpPr>
            <p:spPr>
              <a:xfrm flipH="1">
                <a:off x="590558" y="3788137"/>
                <a:ext cx="1619742" cy="525272"/>
              </a:xfrm>
              <a:prstGeom prst="rect">
                <a:avLst/>
              </a:prstGeom>
              <a:noFill/>
            </p:spPr>
            <p:txBody>
              <a:bodyPr wrap="square" lIns="0" tIns="0" rIns="0" bIns="0" rtlCol="0">
                <a:noAutofit/>
              </a:bodyPr>
              <a:lstStyle/>
              <a:p>
                <a:pPr marL="0" marR="0" lvl="0" indent="0" algn="r"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a:t>
                </a:r>
                <a:endParaRPr kumimoji="0" lang="en-US" altLang="zh-CN"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07" name="PPT世界-8-6"/>
              <p:cNvSpPr/>
              <p:nvPr/>
            </p:nvSpPr>
            <p:spPr>
              <a:xfrm flipH="1">
                <a:off x="457376" y="3420168"/>
                <a:ext cx="1752924" cy="276999"/>
              </a:xfrm>
              <a:prstGeom prst="rect">
                <a:avLst/>
              </a:prstGeom>
              <a:noFill/>
            </p:spPr>
            <p:txBody>
              <a:bodyPr wrap="square" lIns="0" tIns="0" rIns="0" bIns="0" rtlCol="0">
                <a:no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chemeClr val="accent3"/>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grpSp>
            <p:nvGrpSpPr>
              <p:cNvPr id="108" name="组合 107"/>
              <p:cNvGrpSpPr/>
              <p:nvPr/>
            </p:nvGrpSpPr>
            <p:grpSpPr>
              <a:xfrm>
                <a:off x="2310904" y="3543892"/>
                <a:ext cx="830908" cy="122460"/>
                <a:chOff x="7856598" y="2592158"/>
                <a:chExt cx="830908" cy="122460"/>
              </a:xfrm>
            </p:grpSpPr>
            <p:cxnSp>
              <p:nvCxnSpPr>
                <p:cNvPr id="109" name="PPT世界-8-7"/>
                <p:cNvCxnSpPr/>
                <p:nvPr/>
              </p:nvCxnSpPr>
              <p:spPr>
                <a:xfrm>
                  <a:off x="7917985" y="2653388"/>
                  <a:ext cx="769521" cy="0"/>
                </a:xfrm>
                <a:prstGeom prst="line">
                  <a:avLst/>
                </a:prstGeom>
                <a:ln w="15875" cap="rnd">
                  <a:gradFill flip="none" rotWithShape="1">
                    <a:gsLst>
                      <a:gs pos="0">
                        <a:schemeClr val="accent3">
                          <a:alpha val="0"/>
                        </a:schemeClr>
                      </a:gs>
                      <a:gs pos="100000">
                        <a:schemeClr val="accent3"/>
                      </a:gs>
                    </a:gsLst>
                    <a:lin ang="10800000" scaled="1"/>
                    <a:tileRect/>
                  </a:gradFill>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110" name="PPT世界-8-8"/>
                <p:cNvSpPr/>
                <p:nvPr/>
              </p:nvSpPr>
              <p:spPr>
                <a:xfrm flipV="1">
                  <a:off x="7856598" y="2592158"/>
                  <a:ext cx="122460" cy="122460"/>
                </a:xfrm>
                <a:prstGeom prst="arc">
                  <a:avLst>
                    <a:gd name="adj1" fmla="val 1833520"/>
                    <a:gd name="adj2" fmla="val 19485415"/>
                  </a:avLst>
                </a:prstGeom>
                <a:ln w="15875" cap="rnd">
                  <a:gradFill flip="none" rotWithShape="1">
                    <a:gsLst>
                      <a:gs pos="0">
                        <a:schemeClr val="accent3">
                          <a:alpha val="0"/>
                        </a:schemeClr>
                      </a:gs>
                      <a:gs pos="100000">
                        <a:schemeClr val="accent3"/>
                      </a:gs>
                    </a:gsLst>
                    <a:lin ang="10800000" scaled="1"/>
                    <a:tileRect/>
                  </a:gradFill>
                  <a:headEnd type="oval" w="sm" len="sm"/>
                  <a:tailEnd type="oval" w="sm" len="sm"/>
                </a:ln>
              </p:spPr>
              <p:style>
                <a:lnRef idx="1">
                  <a:schemeClr val="accent1"/>
                </a:lnRef>
                <a:fillRef idx="0">
                  <a:schemeClr val="accent1"/>
                </a:fillRef>
                <a:effectRef idx="0">
                  <a:schemeClr val="accent1"/>
                </a:effectRef>
                <a:fontRef idx="minor">
                  <a:schemeClr val="tx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grpSp>
        <p:grpSp>
          <p:nvGrpSpPr>
            <p:cNvPr id="100" name="组合 99"/>
            <p:cNvGrpSpPr/>
            <p:nvPr/>
          </p:nvGrpSpPr>
          <p:grpSpPr>
            <a:xfrm>
              <a:off x="1313822" y="4394663"/>
              <a:ext cx="2853249" cy="1170240"/>
              <a:chOff x="852891" y="4519848"/>
              <a:chExt cx="2853249" cy="1170240"/>
            </a:xfrm>
          </p:grpSpPr>
          <p:sp>
            <p:nvSpPr>
              <p:cNvPr id="101" name="PPT世界-8-9"/>
              <p:cNvSpPr/>
              <p:nvPr/>
            </p:nvSpPr>
            <p:spPr>
              <a:xfrm flipH="1">
                <a:off x="986073" y="4887817"/>
                <a:ext cx="1619742" cy="802271"/>
              </a:xfrm>
              <a:prstGeom prst="rect">
                <a:avLst/>
              </a:prstGeom>
              <a:noFill/>
            </p:spPr>
            <p:txBody>
              <a:bodyPr wrap="square" lIns="0" tIns="0" rIns="0" bIns="0" rtlCol="0">
                <a:noAutofit/>
              </a:bodyPr>
              <a:lstStyle/>
              <a:p>
                <a:pPr marL="0" marR="0" lvl="0" indent="0" algn="r"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a:t>
                </a:r>
                <a:endParaRPr kumimoji="0" lang="en-US" altLang="zh-CN"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02" name="PPT世界-8-10"/>
              <p:cNvSpPr/>
              <p:nvPr/>
            </p:nvSpPr>
            <p:spPr>
              <a:xfrm flipH="1">
                <a:off x="852891" y="4519848"/>
                <a:ext cx="1752924" cy="276999"/>
              </a:xfrm>
              <a:prstGeom prst="rect">
                <a:avLst/>
              </a:prstGeom>
              <a:noFill/>
            </p:spPr>
            <p:txBody>
              <a:bodyPr wrap="square" lIns="0" tIns="0" rIns="0" bIns="0" rtlCol="0">
                <a:no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chemeClr val="accent3"/>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grpSp>
            <p:nvGrpSpPr>
              <p:cNvPr id="103" name="组合 102"/>
              <p:cNvGrpSpPr/>
              <p:nvPr/>
            </p:nvGrpSpPr>
            <p:grpSpPr>
              <a:xfrm>
                <a:off x="2706419" y="4643572"/>
                <a:ext cx="999721" cy="122460"/>
                <a:chOff x="7856598" y="2592158"/>
                <a:chExt cx="999721" cy="122460"/>
              </a:xfrm>
            </p:grpSpPr>
            <p:cxnSp>
              <p:nvCxnSpPr>
                <p:cNvPr id="104" name="PPT世界-8-11"/>
                <p:cNvCxnSpPr/>
                <p:nvPr/>
              </p:nvCxnSpPr>
              <p:spPr>
                <a:xfrm>
                  <a:off x="7917985" y="2653388"/>
                  <a:ext cx="938334" cy="0"/>
                </a:xfrm>
                <a:prstGeom prst="line">
                  <a:avLst/>
                </a:prstGeom>
                <a:ln w="15875" cap="rnd">
                  <a:gradFill flip="none" rotWithShape="1">
                    <a:gsLst>
                      <a:gs pos="0">
                        <a:schemeClr val="accent3">
                          <a:alpha val="0"/>
                        </a:schemeClr>
                      </a:gs>
                      <a:gs pos="100000">
                        <a:schemeClr val="accent3"/>
                      </a:gs>
                    </a:gsLst>
                    <a:lin ang="10800000" scaled="1"/>
                    <a:tileRect/>
                  </a:gradFill>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105" name="PPT世界-8-12"/>
                <p:cNvSpPr/>
                <p:nvPr/>
              </p:nvSpPr>
              <p:spPr>
                <a:xfrm flipV="1">
                  <a:off x="7856598" y="2592158"/>
                  <a:ext cx="122460" cy="122460"/>
                </a:xfrm>
                <a:prstGeom prst="arc">
                  <a:avLst>
                    <a:gd name="adj1" fmla="val 1833520"/>
                    <a:gd name="adj2" fmla="val 19485415"/>
                  </a:avLst>
                </a:prstGeom>
                <a:ln w="15875" cap="rnd">
                  <a:gradFill flip="none" rotWithShape="1">
                    <a:gsLst>
                      <a:gs pos="0">
                        <a:schemeClr val="accent3">
                          <a:alpha val="0"/>
                        </a:schemeClr>
                      </a:gs>
                      <a:gs pos="100000">
                        <a:schemeClr val="accent3"/>
                      </a:gs>
                    </a:gsLst>
                    <a:lin ang="10800000" scaled="1"/>
                    <a:tileRect/>
                  </a:gradFill>
                  <a:headEnd type="oval" w="sm" len="sm"/>
                  <a:tailEnd type="oval" w="sm" len="sm"/>
                </a:ln>
              </p:spPr>
              <p:style>
                <a:lnRef idx="1">
                  <a:schemeClr val="accent1"/>
                </a:lnRef>
                <a:fillRef idx="0">
                  <a:schemeClr val="accent1"/>
                </a:fillRef>
                <a:effectRef idx="0">
                  <a:schemeClr val="accent1"/>
                </a:effectRef>
                <a:fontRef idx="minor">
                  <a:schemeClr val="tx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grpSp>
      </p:grpSp>
      <p:grpSp>
        <p:nvGrpSpPr>
          <p:cNvPr id="4" name="PPT世界-9"/>
          <p:cNvGrpSpPr/>
          <p:nvPr/>
        </p:nvGrpSpPr>
        <p:grpSpPr>
          <a:xfrm>
            <a:off x="3424990" y="1955571"/>
            <a:ext cx="2711348" cy="2711348"/>
            <a:chOff x="3424990" y="1955571"/>
            <a:chExt cx="2711348" cy="2711348"/>
          </a:xfrm>
        </p:grpSpPr>
        <p:grpSp>
          <p:nvGrpSpPr>
            <p:cNvPr id="116" name="组合 115"/>
            <p:cNvGrpSpPr/>
            <p:nvPr/>
          </p:nvGrpSpPr>
          <p:grpSpPr>
            <a:xfrm>
              <a:off x="3424990" y="1955571"/>
              <a:ext cx="2711348" cy="2711348"/>
              <a:chOff x="3272590" y="2260371"/>
              <a:chExt cx="2711348" cy="2711348"/>
            </a:xfrm>
          </p:grpSpPr>
          <p:sp>
            <p:nvSpPr>
              <p:cNvPr id="118" name="PPT世界-9-1"/>
              <p:cNvSpPr/>
              <p:nvPr/>
            </p:nvSpPr>
            <p:spPr>
              <a:xfrm flipH="1">
                <a:off x="3369948" y="2357729"/>
                <a:ext cx="2516632" cy="2516632"/>
              </a:xfrm>
              <a:prstGeom prst="ellipse">
                <a:avLst/>
              </a:prstGeom>
              <a:solidFill>
                <a:schemeClr val="accent3"/>
              </a:solidFill>
              <a:ln>
                <a:solidFill>
                  <a:schemeClr val="accent3"/>
                </a:solidFill>
              </a:ln>
              <a:effectLst>
                <a:outerShdw blurRad="368300" sx="101000" sy="101000" algn="ctr" rotWithShape="0">
                  <a:schemeClr val="accent3">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alpha val="0"/>
                    </a:prstClr>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19" name="PPT世界-9-2"/>
              <p:cNvSpPr/>
              <p:nvPr/>
            </p:nvSpPr>
            <p:spPr>
              <a:xfrm flipH="1">
                <a:off x="3272590" y="2260371"/>
                <a:ext cx="2711348" cy="2711348"/>
              </a:xfrm>
              <a:prstGeom prst="arc">
                <a:avLst>
                  <a:gd name="adj1" fmla="val 19535063"/>
                  <a:gd name="adj2" fmla="val 21125435"/>
                </a:avLst>
              </a:prstGeom>
              <a:noFill/>
              <a:ln w="19050" cap="rnd">
                <a:solidFill>
                  <a:schemeClr val="accent1">
                    <a:lumMod val="60000"/>
                    <a:lumOff val="40000"/>
                  </a:schemeClr>
                </a:solid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20" name="PPT世界-9-3"/>
              <p:cNvSpPr/>
              <p:nvPr/>
            </p:nvSpPr>
            <p:spPr>
              <a:xfrm flipH="1">
                <a:off x="3272590" y="2260371"/>
                <a:ext cx="2711348" cy="2711348"/>
              </a:xfrm>
              <a:prstGeom prst="arc">
                <a:avLst>
                  <a:gd name="adj1" fmla="val 21444521"/>
                  <a:gd name="adj2" fmla="val 7543599"/>
                </a:avLst>
              </a:prstGeom>
              <a:noFill/>
              <a:ln w="19050" cap="rnd">
                <a:solidFill>
                  <a:schemeClr val="accent3"/>
                </a:solidFill>
                <a:prstDash val="solid"/>
                <a:headEnd type="oval"/>
                <a:tailEnd type="ova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21" name="PPT世界-9-4"/>
              <p:cNvSpPr/>
              <p:nvPr/>
            </p:nvSpPr>
            <p:spPr>
              <a:xfrm flipH="1">
                <a:off x="3272590" y="2260371"/>
                <a:ext cx="2711348" cy="2711348"/>
              </a:xfrm>
              <a:prstGeom prst="arc">
                <a:avLst>
                  <a:gd name="adj1" fmla="val 12739315"/>
                  <a:gd name="adj2" fmla="val 18977516"/>
                </a:avLst>
              </a:prstGeom>
              <a:noFill/>
              <a:ln w="19050" cap="rnd">
                <a:solidFill>
                  <a:schemeClr val="accent3"/>
                </a:solidFill>
                <a:prstDash val="solid"/>
                <a:headEnd type="oval"/>
                <a:tailEnd type="ova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22" name="PPT世界-9-5"/>
              <p:cNvSpPr/>
              <p:nvPr/>
            </p:nvSpPr>
            <p:spPr>
              <a:xfrm flipH="1">
                <a:off x="3272590" y="2260371"/>
                <a:ext cx="2711348" cy="2711348"/>
              </a:xfrm>
              <a:prstGeom prst="arc">
                <a:avLst>
                  <a:gd name="adj1" fmla="val 7968522"/>
                  <a:gd name="adj2" fmla="val 12216714"/>
                </a:avLst>
              </a:prstGeom>
              <a:noFill/>
              <a:ln w="19050" cap="rnd">
                <a:solidFill>
                  <a:schemeClr val="accent1">
                    <a:lumMod val="60000"/>
                    <a:lumOff val="40000"/>
                  </a:schemeClr>
                </a:solid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23" name="PPT世界-9-6"/>
              <p:cNvSpPr txBox="1"/>
              <p:nvPr/>
            </p:nvSpPr>
            <p:spPr>
              <a:xfrm flipH="1">
                <a:off x="3602081" y="2589862"/>
                <a:ext cx="2052367" cy="2052367"/>
              </a:xfrm>
              <a:prstGeom prst="rect">
                <a:avLst/>
              </a:prstGeom>
              <a:noFill/>
            </p:spPr>
            <p:txBody>
              <a:bodyPr spcFirstLastPara="1" wrap="square" lIns="0" tIns="0" rIns="0" bIns="0" numCol="1" rtlCol="0">
                <a:prstTxWarp prst="textCircle">
                  <a:avLst>
                    <a:gd name="adj" fmla="val 23470"/>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gradFill flip="none" rotWithShape="1">
                      <a:gsLst>
                        <a:gs pos="0">
                          <a:srgbClr val="4A351E">
                            <a:lumMod val="5000"/>
                            <a:lumOff val="95000"/>
                            <a:alpha val="36000"/>
                          </a:srgbClr>
                        </a:gs>
                        <a:gs pos="100000">
                          <a:prstClr val="white">
                            <a:alpha val="33000"/>
                          </a:prstClr>
                        </a:gs>
                      </a:gsLst>
                      <a:lin ang="0" scaled="1"/>
                      <a:tileRect/>
                    </a:gra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IIIIIIIIIIIIIIIIIIIIIIIIIIIIIIIIIIIIIIIIIIIIIIIIIIIIIIIIIIIIIIIIIIIIIIIIIIIIIIIIIIIIIIIIIIIIIIIIIIIIIIIIIIIIIIIIIIIIIIIIIII</a:t>
                </a:r>
                <a:endParaRPr kumimoji="0" lang="zh-CN" altLang="en-US" sz="1800" b="0" i="0" u="none" strike="noStrike" kern="1200" cap="none" spc="0" normalizeH="0" baseline="0" noProof="0" dirty="0">
                  <a:ln>
                    <a:noFill/>
                  </a:ln>
                  <a:gradFill flip="none" rotWithShape="1">
                    <a:gsLst>
                      <a:gs pos="0">
                        <a:srgbClr val="4A351E">
                          <a:lumMod val="5000"/>
                          <a:lumOff val="95000"/>
                          <a:alpha val="36000"/>
                        </a:srgbClr>
                      </a:gs>
                      <a:gs pos="100000">
                        <a:prstClr val="white">
                          <a:alpha val="33000"/>
                        </a:prstClr>
                      </a:gs>
                    </a:gsLst>
                    <a:lin ang="0" scaled="1"/>
                    <a:tileRect/>
                  </a:gra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24" name="PPT世界-9-7"/>
              <p:cNvSpPr txBox="1"/>
              <p:nvPr/>
            </p:nvSpPr>
            <p:spPr>
              <a:xfrm flipH="1">
                <a:off x="3943754" y="3593789"/>
                <a:ext cx="1369021" cy="246221"/>
              </a:xfrm>
              <a:prstGeom prst="rect">
                <a:avLst/>
              </a:prstGeom>
              <a:noFill/>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6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TITLE</a:t>
                </a:r>
                <a:endParaRPr kumimoji="0" lang="zh-CN" altLang="en-US" sz="16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25" name="PPT世界-9-8"/>
              <p:cNvSpPr txBox="1"/>
              <p:nvPr/>
            </p:nvSpPr>
            <p:spPr>
              <a:xfrm flipH="1">
                <a:off x="3788628" y="3910493"/>
                <a:ext cx="1679272" cy="246221"/>
              </a:xfrm>
              <a:prstGeom prst="rect">
                <a:avLst/>
              </a:prstGeom>
              <a:noFill/>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cxnSp>
            <p:nvCxnSpPr>
              <p:cNvPr id="126" name="PPT世界-9-9"/>
              <p:cNvCxnSpPr/>
              <p:nvPr/>
            </p:nvCxnSpPr>
            <p:spPr>
              <a:xfrm flipH="1">
                <a:off x="4511007" y="4232722"/>
                <a:ext cx="234516" cy="0"/>
              </a:xfrm>
              <a:prstGeom prst="line">
                <a:avLst/>
              </a:prstGeom>
              <a:ln w="25400" cap="rnd">
                <a:solidFill>
                  <a:schemeClr val="bg1">
                    <a:alpha val="68000"/>
                  </a:schemeClr>
                </a:solidFill>
              </a:ln>
            </p:spPr>
            <p:style>
              <a:lnRef idx="1">
                <a:schemeClr val="accent1"/>
              </a:lnRef>
              <a:fillRef idx="0">
                <a:schemeClr val="accent1"/>
              </a:fillRef>
              <a:effectRef idx="0">
                <a:schemeClr val="accent1"/>
              </a:effectRef>
              <a:fontRef idx="minor">
                <a:schemeClr val="tx1"/>
              </a:fontRef>
            </p:style>
          </p:cxnSp>
          <p:sp>
            <p:nvSpPr>
              <p:cNvPr id="127" name="PPT世界-9-10"/>
              <p:cNvSpPr/>
              <p:nvPr/>
            </p:nvSpPr>
            <p:spPr>
              <a:xfrm rot="16200000" flipH="1">
                <a:off x="4072740" y="3683241"/>
                <a:ext cx="75721" cy="65277"/>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grpSp>
          <p:nvGrpSpPr>
            <p:cNvPr id="149" name="组合 148"/>
            <p:cNvGrpSpPr/>
            <p:nvPr/>
          </p:nvGrpSpPr>
          <p:grpSpPr>
            <a:xfrm>
              <a:off x="4153612" y="2198609"/>
              <a:ext cx="1134314" cy="947091"/>
              <a:chOff x="4019104" y="320867"/>
              <a:chExt cx="6263592" cy="5229762"/>
            </a:xfrm>
          </p:grpSpPr>
          <p:pic>
            <p:nvPicPr>
              <p:cNvPr id="150" name="PPT世界-9-11"/>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884006">
                <a:off x="4634746" y="1007609"/>
                <a:ext cx="5647950" cy="4543020"/>
              </a:xfrm>
              <a:custGeom>
                <a:avLst/>
                <a:gdLst>
                  <a:gd name="connsiteX0" fmla="*/ 0 w 8525968"/>
                  <a:gd name="connsiteY0" fmla="*/ 0 h 6858000"/>
                  <a:gd name="connsiteX1" fmla="*/ 8525969 w 8525968"/>
                  <a:gd name="connsiteY1" fmla="*/ 0 h 6858000"/>
                  <a:gd name="connsiteX2" fmla="*/ 8525969 w 8525968"/>
                  <a:gd name="connsiteY2" fmla="*/ 6858000 h 6858000"/>
                  <a:gd name="connsiteX3" fmla="*/ 0 w 8525968"/>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8525968" h="6858000">
                    <a:moveTo>
                      <a:pt x="0" y="0"/>
                    </a:moveTo>
                    <a:lnTo>
                      <a:pt x="8525969" y="0"/>
                    </a:lnTo>
                    <a:lnTo>
                      <a:pt x="8525969" y="6858000"/>
                    </a:lnTo>
                    <a:lnTo>
                      <a:pt x="0" y="6858000"/>
                    </a:lnTo>
                    <a:close/>
                  </a:path>
                </a:pathLst>
              </a:custGeom>
            </p:spPr>
          </p:pic>
          <p:pic>
            <p:nvPicPr>
              <p:cNvPr id="151" name="PPT世界-9-12"/>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flipH="1">
                <a:off x="6940919" y="320867"/>
                <a:ext cx="2838910" cy="3108133"/>
              </a:xfrm>
              <a:custGeom>
                <a:avLst/>
                <a:gdLst>
                  <a:gd name="connsiteX0" fmla="*/ 0 w 5472798"/>
                  <a:gd name="connsiteY0" fmla="*/ 0 h 5991801"/>
                  <a:gd name="connsiteX1" fmla="*/ 5472799 w 5472798"/>
                  <a:gd name="connsiteY1" fmla="*/ 0 h 5991801"/>
                  <a:gd name="connsiteX2" fmla="*/ 5472799 w 5472798"/>
                  <a:gd name="connsiteY2" fmla="*/ 5991802 h 5991801"/>
                  <a:gd name="connsiteX3" fmla="*/ 0 w 5472798"/>
                  <a:gd name="connsiteY3" fmla="*/ 5991802 h 5991801"/>
                </a:gdLst>
                <a:ahLst/>
                <a:cxnLst>
                  <a:cxn ang="0">
                    <a:pos x="connsiteX0" y="connsiteY0"/>
                  </a:cxn>
                  <a:cxn ang="0">
                    <a:pos x="connsiteX1" y="connsiteY1"/>
                  </a:cxn>
                  <a:cxn ang="0">
                    <a:pos x="connsiteX2" y="connsiteY2"/>
                  </a:cxn>
                  <a:cxn ang="0">
                    <a:pos x="connsiteX3" y="connsiteY3"/>
                  </a:cxn>
                </a:cxnLst>
                <a:rect l="l" t="t" r="r" b="b"/>
                <a:pathLst>
                  <a:path w="5472798" h="5991801">
                    <a:moveTo>
                      <a:pt x="0" y="0"/>
                    </a:moveTo>
                    <a:lnTo>
                      <a:pt x="5472799" y="0"/>
                    </a:lnTo>
                    <a:lnTo>
                      <a:pt x="5472799" y="5991802"/>
                    </a:lnTo>
                    <a:lnTo>
                      <a:pt x="0" y="5991802"/>
                    </a:lnTo>
                    <a:close/>
                  </a:path>
                </a:pathLst>
              </a:custGeom>
              <a:effectLst>
                <a:outerShdw blurRad="254000" dist="254000" dir="5400000" algn="t" rotWithShape="0">
                  <a:prstClr val="black">
                    <a:alpha val="70000"/>
                  </a:prstClr>
                </a:outerShdw>
              </a:effectLst>
            </p:spPr>
          </p:pic>
          <p:pic>
            <p:nvPicPr>
              <p:cNvPr id="152" name="PPT世界-9-13"/>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flipH="1">
                <a:off x="6009393" y="2111299"/>
                <a:ext cx="786887" cy="757483"/>
              </a:xfrm>
              <a:custGeom>
                <a:avLst/>
                <a:gdLst>
                  <a:gd name="connsiteX0" fmla="*/ 0 w 2011584"/>
                  <a:gd name="connsiteY0" fmla="*/ 0 h 1936418"/>
                  <a:gd name="connsiteX1" fmla="*/ 2011585 w 2011584"/>
                  <a:gd name="connsiteY1" fmla="*/ 0 h 1936418"/>
                  <a:gd name="connsiteX2" fmla="*/ 2011585 w 2011584"/>
                  <a:gd name="connsiteY2" fmla="*/ 1936419 h 1936418"/>
                  <a:gd name="connsiteX3" fmla="*/ 0 w 2011584"/>
                  <a:gd name="connsiteY3" fmla="*/ 1936419 h 1936418"/>
                </a:gdLst>
                <a:ahLst/>
                <a:cxnLst>
                  <a:cxn ang="0">
                    <a:pos x="connsiteX0" y="connsiteY0"/>
                  </a:cxn>
                  <a:cxn ang="0">
                    <a:pos x="connsiteX1" y="connsiteY1"/>
                  </a:cxn>
                  <a:cxn ang="0">
                    <a:pos x="connsiteX2" y="connsiteY2"/>
                  </a:cxn>
                  <a:cxn ang="0">
                    <a:pos x="connsiteX3" y="connsiteY3"/>
                  </a:cxn>
                </a:cxnLst>
                <a:rect l="l" t="t" r="r" b="b"/>
                <a:pathLst>
                  <a:path w="2011584" h="1936418">
                    <a:moveTo>
                      <a:pt x="0" y="0"/>
                    </a:moveTo>
                    <a:lnTo>
                      <a:pt x="2011585" y="0"/>
                    </a:lnTo>
                    <a:lnTo>
                      <a:pt x="2011585" y="1936419"/>
                    </a:lnTo>
                    <a:lnTo>
                      <a:pt x="0" y="1936419"/>
                    </a:lnTo>
                    <a:close/>
                  </a:path>
                </a:pathLst>
              </a:custGeom>
              <a:effectLst>
                <a:outerShdw blurRad="254000" dist="254000" dir="5400000" algn="t" rotWithShape="0">
                  <a:schemeClr val="tx1">
                    <a:alpha val="70000"/>
                  </a:schemeClr>
                </a:outerShdw>
              </a:effectLst>
            </p:spPr>
          </p:pic>
          <p:pic>
            <p:nvPicPr>
              <p:cNvPr id="153" name="PPT世界-9-14"/>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flipH="1">
                <a:off x="6603547" y="2967349"/>
                <a:ext cx="680682" cy="683131"/>
              </a:xfrm>
              <a:custGeom>
                <a:avLst/>
                <a:gdLst>
                  <a:gd name="connsiteX0" fmla="*/ 0 w 1990108"/>
                  <a:gd name="connsiteY0" fmla="*/ 0 h 1997267"/>
                  <a:gd name="connsiteX1" fmla="*/ 1990109 w 1990108"/>
                  <a:gd name="connsiteY1" fmla="*/ 0 h 1997267"/>
                  <a:gd name="connsiteX2" fmla="*/ 1990109 w 1990108"/>
                  <a:gd name="connsiteY2" fmla="*/ 1997267 h 1997267"/>
                  <a:gd name="connsiteX3" fmla="*/ 0 w 1990108"/>
                  <a:gd name="connsiteY3" fmla="*/ 1997267 h 1997267"/>
                </a:gdLst>
                <a:ahLst/>
                <a:cxnLst>
                  <a:cxn ang="0">
                    <a:pos x="connsiteX0" y="connsiteY0"/>
                  </a:cxn>
                  <a:cxn ang="0">
                    <a:pos x="connsiteX1" y="connsiteY1"/>
                  </a:cxn>
                  <a:cxn ang="0">
                    <a:pos x="connsiteX2" y="connsiteY2"/>
                  </a:cxn>
                  <a:cxn ang="0">
                    <a:pos x="connsiteX3" y="connsiteY3"/>
                  </a:cxn>
                </a:cxnLst>
                <a:rect l="l" t="t" r="r" b="b"/>
                <a:pathLst>
                  <a:path w="1990108" h="1997267">
                    <a:moveTo>
                      <a:pt x="0" y="0"/>
                    </a:moveTo>
                    <a:lnTo>
                      <a:pt x="1990109" y="0"/>
                    </a:lnTo>
                    <a:lnTo>
                      <a:pt x="1990109" y="1997267"/>
                    </a:lnTo>
                    <a:lnTo>
                      <a:pt x="0" y="1997267"/>
                    </a:lnTo>
                    <a:close/>
                  </a:path>
                </a:pathLst>
              </a:custGeom>
              <a:effectLst>
                <a:outerShdw blurRad="254000" dist="254000" dir="5400000" algn="t" rotWithShape="0">
                  <a:schemeClr val="tx1">
                    <a:alpha val="70000"/>
                  </a:schemeClr>
                </a:outerShdw>
              </a:effectLst>
            </p:spPr>
          </p:pic>
          <p:pic>
            <p:nvPicPr>
              <p:cNvPr id="154" name="PPT世界-9-15"/>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1410506">
                <a:off x="7536287" y="3804326"/>
                <a:ext cx="1871564" cy="956205"/>
              </a:xfrm>
              <a:custGeom>
                <a:avLst/>
                <a:gdLst>
                  <a:gd name="connsiteX0" fmla="*/ 0 w 3607966"/>
                  <a:gd name="connsiteY0" fmla="*/ 0 h 1843355"/>
                  <a:gd name="connsiteX1" fmla="*/ 3607967 w 3607966"/>
                  <a:gd name="connsiteY1" fmla="*/ 0 h 1843355"/>
                  <a:gd name="connsiteX2" fmla="*/ 3607967 w 3607966"/>
                  <a:gd name="connsiteY2" fmla="*/ 1843356 h 1843355"/>
                  <a:gd name="connsiteX3" fmla="*/ 0 w 3607966"/>
                  <a:gd name="connsiteY3" fmla="*/ 1843356 h 1843355"/>
                </a:gdLst>
                <a:ahLst/>
                <a:cxnLst>
                  <a:cxn ang="0">
                    <a:pos x="connsiteX0" y="connsiteY0"/>
                  </a:cxn>
                  <a:cxn ang="0">
                    <a:pos x="connsiteX1" y="connsiteY1"/>
                  </a:cxn>
                  <a:cxn ang="0">
                    <a:pos x="connsiteX2" y="connsiteY2"/>
                  </a:cxn>
                  <a:cxn ang="0">
                    <a:pos x="connsiteX3" y="connsiteY3"/>
                  </a:cxn>
                </a:cxnLst>
                <a:rect l="l" t="t" r="r" b="b"/>
                <a:pathLst>
                  <a:path w="3607966" h="1843355">
                    <a:moveTo>
                      <a:pt x="0" y="0"/>
                    </a:moveTo>
                    <a:lnTo>
                      <a:pt x="3607967" y="0"/>
                    </a:lnTo>
                    <a:lnTo>
                      <a:pt x="3607967" y="1843356"/>
                    </a:lnTo>
                    <a:lnTo>
                      <a:pt x="0" y="1843356"/>
                    </a:lnTo>
                    <a:close/>
                  </a:path>
                </a:pathLst>
              </a:custGeom>
              <a:effectLst>
                <a:outerShdw blurRad="254000" dist="254000" dir="5400000" algn="t" rotWithShape="0">
                  <a:schemeClr val="tx1">
                    <a:alpha val="70000"/>
                  </a:schemeClr>
                </a:outerShdw>
              </a:effectLst>
            </p:spPr>
          </p:pic>
          <p:pic>
            <p:nvPicPr>
              <p:cNvPr id="155" name="PPT世界-9-16"/>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flipH="1">
                <a:off x="4019104" y="3689603"/>
                <a:ext cx="1460477" cy="1473460"/>
              </a:xfrm>
              <a:custGeom>
                <a:avLst/>
                <a:gdLst>
                  <a:gd name="connsiteX0" fmla="*/ 0 w 2011584"/>
                  <a:gd name="connsiteY0" fmla="*/ 0 h 1936418"/>
                  <a:gd name="connsiteX1" fmla="*/ 2011585 w 2011584"/>
                  <a:gd name="connsiteY1" fmla="*/ 0 h 1936418"/>
                  <a:gd name="connsiteX2" fmla="*/ 2011585 w 2011584"/>
                  <a:gd name="connsiteY2" fmla="*/ 1936419 h 1936418"/>
                  <a:gd name="connsiteX3" fmla="*/ 0 w 2011584"/>
                  <a:gd name="connsiteY3" fmla="*/ 1936419 h 1936418"/>
                </a:gdLst>
                <a:ahLst/>
                <a:cxnLst>
                  <a:cxn ang="0">
                    <a:pos x="connsiteX0" y="connsiteY0"/>
                  </a:cxn>
                  <a:cxn ang="0">
                    <a:pos x="connsiteX1" y="connsiteY1"/>
                  </a:cxn>
                  <a:cxn ang="0">
                    <a:pos x="connsiteX2" y="connsiteY2"/>
                  </a:cxn>
                  <a:cxn ang="0">
                    <a:pos x="connsiteX3" y="connsiteY3"/>
                  </a:cxn>
                </a:cxnLst>
                <a:rect l="l" t="t" r="r" b="b"/>
                <a:pathLst>
                  <a:path w="2011584" h="1936418">
                    <a:moveTo>
                      <a:pt x="0" y="0"/>
                    </a:moveTo>
                    <a:lnTo>
                      <a:pt x="2011585" y="0"/>
                    </a:lnTo>
                    <a:lnTo>
                      <a:pt x="2011585" y="1936419"/>
                    </a:lnTo>
                    <a:lnTo>
                      <a:pt x="0" y="1936419"/>
                    </a:lnTo>
                    <a:close/>
                  </a:path>
                </a:pathLst>
              </a:custGeom>
              <a:effectLst>
                <a:outerShdw blurRad="254000" dist="254000" dir="5400000" algn="t" rotWithShape="0">
                  <a:schemeClr val="tx1">
                    <a:alpha val="70000"/>
                  </a:schemeClr>
                </a:outerShdw>
              </a:effectLst>
            </p:spPr>
          </p:pic>
        </p:grpSp>
      </p:grpSp>
      <p:grpSp>
        <p:nvGrpSpPr>
          <p:cNvPr id="3" name="PPT世界-10"/>
          <p:cNvGrpSpPr/>
          <p:nvPr/>
        </p:nvGrpSpPr>
        <p:grpSpPr>
          <a:xfrm>
            <a:off x="5563142" y="2036988"/>
            <a:ext cx="3252788" cy="3399856"/>
            <a:chOff x="5563142" y="2036988"/>
            <a:chExt cx="3252788" cy="3399856"/>
          </a:xfrm>
        </p:grpSpPr>
        <p:grpSp>
          <p:nvGrpSpPr>
            <p:cNvPr id="129" name="组合 128"/>
            <p:cNvGrpSpPr/>
            <p:nvPr/>
          </p:nvGrpSpPr>
          <p:grpSpPr>
            <a:xfrm>
              <a:off x="5563142" y="2184056"/>
              <a:ext cx="3252788" cy="3252788"/>
              <a:chOff x="5410742" y="2488856"/>
              <a:chExt cx="3252788" cy="3252788"/>
            </a:xfrm>
          </p:grpSpPr>
          <p:sp>
            <p:nvSpPr>
              <p:cNvPr id="131" name="PPT世界-10-1"/>
              <p:cNvSpPr/>
              <p:nvPr/>
            </p:nvSpPr>
            <p:spPr>
              <a:xfrm>
                <a:off x="5527542" y="2605656"/>
                <a:ext cx="3019188" cy="3019188"/>
              </a:xfrm>
              <a:prstGeom prst="ellipse">
                <a:avLst/>
              </a:prstGeom>
              <a:solidFill>
                <a:schemeClr val="accent1"/>
              </a:solidFill>
              <a:ln>
                <a:gradFill flip="none" rotWithShape="1">
                  <a:gsLst>
                    <a:gs pos="0">
                      <a:schemeClr val="accent1">
                        <a:lumMod val="60000"/>
                        <a:lumOff val="40000"/>
                      </a:schemeClr>
                    </a:gs>
                    <a:gs pos="100000">
                      <a:schemeClr val="accent1">
                        <a:lumMod val="20000"/>
                        <a:lumOff val="80000"/>
                      </a:schemeClr>
                    </a:gs>
                  </a:gsLst>
                  <a:lin ang="0" scaled="1"/>
                  <a:tileRect/>
                </a:gradFill>
              </a:ln>
              <a:effectLst>
                <a:outerShdw blurRad="368300" sx="101000" sy="101000" algn="ctr" rotWithShape="0">
                  <a:schemeClr val="accent1">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alpha val="0"/>
                    </a:prstClr>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32" name="PPT世界-10-2"/>
              <p:cNvSpPr/>
              <p:nvPr/>
            </p:nvSpPr>
            <p:spPr>
              <a:xfrm>
                <a:off x="5410742" y="2488856"/>
                <a:ext cx="3252788" cy="3252788"/>
              </a:xfrm>
              <a:prstGeom prst="arc">
                <a:avLst>
                  <a:gd name="adj1" fmla="val 19535063"/>
                  <a:gd name="adj2" fmla="val 21125435"/>
                </a:avLst>
              </a:prstGeom>
              <a:noFill/>
              <a:ln w="19050" cap="rnd">
                <a:solidFill>
                  <a:schemeClr val="accent1">
                    <a:lumMod val="60000"/>
                    <a:lumOff val="40000"/>
                  </a:schemeClr>
                </a:solid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33" name="PPT世界-10-3"/>
              <p:cNvSpPr/>
              <p:nvPr/>
            </p:nvSpPr>
            <p:spPr>
              <a:xfrm>
                <a:off x="5410742" y="2488856"/>
                <a:ext cx="3252788" cy="3252788"/>
              </a:xfrm>
              <a:prstGeom prst="arc">
                <a:avLst>
                  <a:gd name="adj1" fmla="val 21444521"/>
                  <a:gd name="adj2" fmla="val 7111603"/>
                </a:avLst>
              </a:prstGeom>
              <a:noFill/>
              <a:ln w="19050" cap="rnd">
                <a:gradFill flip="none" rotWithShape="1">
                  <a:gsLst>
                    <a:gs pos="0">
                      <a:schemeClr val="accent1">
                        <a:lumMod val="60000"/>
                        <a:lumOff val="40000"/>
                      </a:schemeClr>
                    </a:gs>
                    <a:gs pos="100000">
                      <a:schemeClr val="accent1"/>
                    </a:gs>
                  </a:gsLst>
                  <a:lin ang="0" scaled="1"/>
                  <a:tileRect/>
                </a:gradFill>
                <a:prstDash val="solid"/>
                <a:headEnd type="oval"/>
                <a:tailEnd type="ova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34" name="PPT世界-10-4"/>
              <p:cNvSpPr/>
              <p:nvPr/>
            </p:nvSpPr>
            <p:spPr>
              <a:xfrm>
                <a:off x="5410742" y="2488856"/>
                <a:ext cx="3252788" cy="3252788"/>
              </a:xfrm>
              <a:prstGeom prst="arc">
                <a:avLst>
                  <a:gd name="adj1" fmla="val 14512086"/>
                  <a:gd name="adj2" fmla="val 18977516"/>
                </a:avLst>
              </a:prstGeom>
              <a:noFill/>
              <a:ln w="19050" cap="rnd">
                <a:gradFill flip="none" rotWithShape="1">
                  <a:gsLst>
                    <a:gs pos="0">
                      <a:schemeClr val="accent1">
                        <a:lumMod val="60000"/>
                        <a:lumOff val="40000"/>
                      </a:schemeClr>
                    </a:gs>
                    <a:gs pos="100000">
                      <a:schemeClr val="accent1"/>
                    </a:gs>
                  </a:gsLst>
                  <a:lin ang="0" scaled="1"/>
                  <a:tileRect/>
                </a:gradFill>
                <a:prstDash val="solid"/>
                <a:headEnd type="oval"/>
                <a:tailEnd type="ova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35" name="PPT世界-10-5"/>
              <p:cNvSpPr/>
              <p:nvPr/>
            </p:nvSpPr>
            <p:spPr>
              <a:xfrm>
                <a:off x="5410742" y="2488856"/>
                <a:ext cx="3252788" cy="3252788"/>
              </a:xfrm>
              <a:prstGeom prst="arc">
                <a:avLst>
                  <a:gd name="adj1" fmla="val 7670307"/>
                  <a:gd name="adj2" fmla="val 14276944"/>
                </a:avLst>
              </a:prstGeom>
              <a:noFill/>
              <a:ln w="19050" cap="rnd">
                <a:solidFill>
                  <a:schemeClr val="accent1">
                    <a:lumMod val="60000"/>
                    <a:lumOff val="40000"/>
                  </a:schemeClr>
                </a:solidFill>
                <a:prstDash val="sysDash"/>
              </a:ln>
              <a:effectLst>
                <a:outerShdw blurRad="165100" sx="102000" sy="102000" algn="ctr" rotWithShape="0">
                  <a:schemeClr val="tx1">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36" name="PPT世界-10-6"/>
              <p:cNvSpPr txBox="1"/>
              <p:nvPr/>
            </p:nvSpPr>
            <p:spPr>
              <a:xfrm>
                <a:off x="5806030" y="2884144"/>
                <a:ext cx="2462212" cy="2462212"/>
              </a:xfrm>
              <a:prstGeom prst="rect">
                <a:avLst/>
              </a:prstGeom>
              <a:noFill/>
            </p:spPr>
            <p:txBody>
              <a:bodyPr wrap="square" lIns="0" tIns="0" rIns="0" bIns="0" rtlCol="0">
                <a:prstTxWarp prst="textCircle">
                  <a:avLst>
                    <a:gd name="adj" fmla="val 23310"/>
                  </a:avLst>
                </a:prstTxWarp>
                <a:no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gradFill flip="none" rotWithShape="1">
                      <a:gsLst>
                        <a:gs pos="0">
                          <a:srgbClr val="4A351E">
                            <a:lumMod val="5000"/>
                            <a:lumOff val="95000"/>
                          </a:srgbClr>
                        </a:gs>
                        <a:gs pos="100000">
                          <a:prstClr val="white">
                            <a:alpha val="0"/>
                          </a:prstClr>
                        </a:gs>
                      </a:gsLst>
                      <a:lin ang="0" scaled="1"/>
                      <a:tileRect/>
                    </a:gra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IIIIIIIIIIIIIIIIIIIIIIIIIIIIIIIIIIIIIIIIIIIIIIIIIIIIIIIIIIIIIIIIIIIIIIIIIIIIIIIIIIIIIIIIIIIIIIIIIIIIIIIIIIIIIIIIIIIIIIIIIII</a:t>
                </a:r>
                <a:endParaRPr kumimoji="0" lang="zh-CN" altLang="en-US" sz="1800" b="0" i="0" u="none" strike="noStrike" kern="1200" cap="none" spc="0" normalizeH="0" baseline="0" noProof="0" dirty="0">
                  <a:ln>
                    <a:noFill/>
                  </a:ln>
                  <a:gradFill flip="none" rotWithShape="1">
                    <a:gsLst>
                      <a:gs pos="0">
                        <a:srgbClr val="4A351E">
                          <a:lumMod val="5000"/>
                          <a:lumOff val="95000"/>
                        </a:srgbClr>
                      </a:gs>
                      <a:gs pos="100000">
                        <a:prstClr val="white">
                          <a:alpha val="0"/>
                        </a:prstClr>
                      </a:gs>
                    </a:gsLst>
                    <a:lin ang="0" scaled="1"/>
                    <a:tileRect/>
                  </a:gra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37" name="PPT世界-10-7"/>
              <p:cNvSpPr txBox="1"/>
              <p:nvPr/>
            </p:nvSpPr>
            <p:spPr>
              <a:xfrm>
                <a:off x="6215933" y="4088550"/>
                <a:ext cx="1642406" cy="246221"/>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6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TITLE</a:t>
                </a:r>
                <a:endParaRPr kumimoji="0" lang="zh-CN" altLang="en-US" sz="16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38" name="PPT世界-10-8"/>
              <p:cNvSpPr txBox="1"/>
              <p:nvPr/>
            </p:nvSpPr>
            <p:spPr>
              <a:xfrm>
                <a:off x="6029830" y="4393171"/>
                <a:ext cx="2014612" cy="246221"/>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cxnSp>
            <p:nvCxnSpPr>
              <p:cNvPr id="139" name="PPT世界-10-9"/>
              <p:cNvCxnSpPr/>
              <p:nvPr/>
            </p:nvCxnSpPr>
            <p:spPr>
              <a:xfrm>
                <a:off x="6896463" y="4732673"/>
                <a:ext cx="281347" cy="0"/>
              </a:xfrm>
              <a:prstGeom prst="line">
                <a:avLst/>
              </a:prstGeom>
              <a:ln w="25400" cap="rnd">
                <a:solidFill>
                  <a:schemeClr val="bg1">
                    <a:alpha val="68000"/>
                  </a:schemeClr>
                </a:solidFill>
              </a:ln>
            </p:spPr>
            <p:style>
              <a:lnRef idx="1">
                <a:schemeClr val="accent1"/>
              </a:lnRef>
              <a:fillRef idx="0">
                <a:schemeClr val="accent1"/>
              </a:fillRef>
              <a:effectRef idx="0">
                <a:schemeClr val="accent1"/>
              </a:effectRef>
              <a:fontRef idx="minor">
                <a:schemeClr val="tx1"/>
              </a:fontRef>
            </p:style>
          </p:cxnSp>
          <p:sp>
            <p:nvSpPr>
              <p:cNvPr id="140" name="PPT世界-10-10"/>
              <p:cNvSpPr/>
              <p:nvPr/>
            </p:nvSpPr>
            <p:spPr>
              <a:xfrm rot="5400000">
                <a:off x="7612753" y="4162979"/>
                <a:ext cx="90842" cy="7831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41" name="PPT世界-10-11"/>
              <p:cNvSpPr/>
              <p:nvPr/>
            </p:nvSpPr>
            <p:spPr>
              <a:xfrm>
                <a:off x="6365793" y="4876685"/>
                <a:ext cx="1342687" cy="154979"/>
              </a:xfrm>
              <a:prstGeom prst="rect">
                <a:avLst/>
              </a:prstGeom>
            </p:spPr>
            <p:txBody>
              <a:bodyPr wrap="square" lIns="0" tIns="0" rIns="0" bIns="0">
                <a:noAutofit/>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900" b="0" i="0" u="none" strike="noStrike" kern="1200" cap="none" spc="0" normalizeH="0" baseline="0" noProof="0" dirty="0">
                    <a:ln>
                      <a:noFill/>
                    </a:ln>
                    <a:solidFill>
                      <a:prstClr val="white">
                        <a:alpha val="78000"/>
                      </a:prstClr>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单击此处键入文本单击</a:t>
                </a:r>
              </a:p>
            </p:txBody>
          </p:sp>
        </p:grpSp>
        <p:grpSp>
          <p:nvGrpSpPr>
            <p:cNvPr id="142" name="组合 141"/>
            <p:cNvGrpSpPr/>
            <p:nvPr/>
          </p:nvGrpSpPr>
          <p:grpSpPr>
            <a:xfrm>
              <a:off x="6286935" y="2036988"/>
              <a:ext cx="1876461" cy="1566744"/>
              <a:chOff x="4019104" y="320867"/>
              <a:chExt cx="6263592" cy="5229762"/>
            </a:xfrm>
          </p:grpSpPr>
          <p:pic>
            <p:nvPicPr>
              <p:cNvPr id="143" name="PPT世界-10-12"/>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rot="884006">
                <a:off x="4634746" y="1007609"/>
                <a:ext cx="5647950" cy="4543020"/>
              </a:xfrm>
              <a:custGeom>
                <a:avLst/>
                <a:gdLst>
                  <a:gd name="connsiteX0" fmla="*/ 0 w 8525968"/>
                  <a:gd name="connsiteY0" fmla="*/ 0 h 6858000"/>
                  <a:gd name="connsiteX1" fmla="*/ 8525969 w 8525968"/>
                  <a:gd name="connsiteY1" fmla="*/ 0 h 6858000"/>
                  <a:gd name="connsiteX2" fmla="*/ 8525969 w 8525968"/>
                  <a:gd name="connsiteY2" fmla="*/ 6858000 h 6858000"/>
                  <a:gd name="connsiteX3" fmla="*/ 0 w 8525968"/>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8525968" h="6858000">
                    <a:moveTo>
                      <a:pt x="0" y="0"/>
                    </a:moveTo>
                    <a:lnTo>
                      <a:pt x="8525969" y="0"/>
                    </a:lnTo>
                    <a:lnTo>
                      <a:pt x="8525969" y="6858000"/>
                    </a:lnTo>
                    <a:lnTo>
                      <a:pt x="0" y="6858000"/>
                    </a:lnTo>
                    <a:close/>
                  </a:path>
                </a:pathLst>
              </a:custGeom>
            </p:spPr>
          </p:pic>
          <p:pic>
            <p:nvPicPr>
              <p:cNvPr id="144" name="PPT世界-10-13"/>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flipH="1">
                <a:off x="6940919" y="320867"/>
                <a:ext cx="2838910" cy="3108133"/>
              </a:xfrm>
              <a:custGeom>
                <a:avLst/>
                <a:gdLst>
                  <a:gd name="connsiteX0" fmla="*/ 0 w 5472798"/>
                  <a:gd name="connsiteY0" fmla="*/ 0 h 5991801"/>
                  <a:gd name="connsiteX1" fmla="*/ 5472799 w 5472798"/>
                  <a:gd name="connsiteY1" fmla="*/ 0 h 5991801"/>
                  <a:gd name="connsiteX2" fmla="*/ 5472799 w 5472798"/>
                  <a:gd name="connsiteY2" fmla="*/ 5991802 h 5991801"/>
                  <a:gd name="connsiteX3" fmla="*/ 0 w 5472798"/>
                  <a:gd name="connsiteY3" fmla="*/ 5991802 h 5991801"/>
                </a:gdLst>
                <a:ahLst/>
                <a:cxnLst>
                  <a:cxn ang="0">
                    <a:pos x="connsiteX0" y="connsiteY0"/>
                  </a:cxn>
                  <a:cxn ang="0">
                    <a:pos x="connsiteX1" y="connsiteY1"/>
                  </a:cxn>
                  <a:cxn ang="0">
                    <a:pos x="connsiteX2" y="connsiteY2"/>
                  </a:cxn>
                  <a:cxn ang="0">
                    <a:pos x="connsiteX3" y="connsiteY3"/>
                  </a:cxn>
                </a:cxnLst>
                <a:rect l="l" t="t" r="r" b="b"/>
                <a:pathLst>
                  <a:path w="5472798" h="5991801">
                    <a:moveTo>
                      <a:pt x="0" y="0"/>
                    </a:moveTo>
                    <a:lnTo>
                      <a:pt x="5472799" y="0"/>
                    </a:lnTo>
                    <a:lnTo>
                      <a:pt x="5472799" y="5991802"/>
                    </a:lnTo>
                    <a:lnTo>
                      <a:pt x="0" y="5991802"/>
                    </a:lnTo>
                    <a:close/>
                  </a:path>
                </a:pathLst>
              </a:custGeom>
              <a:effectLst>
                <a:outerShdw blurRad="254000" dist="254000" dir="5400000" algn="t" rotWithShape="0">
                  <a:prstClr val="black">
                    <a:alpha val="70000"/>
                  </a:prstClr>
                </a:outerShdw>
              </a:effectLst>
            </p:spPr>
          </p:pic>
          <p:pic>
            <p:nvPicPr>
              <p:cNvPr id="145" name="PPT世界-10-14"/>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flipH="1">
                <a:off x="6009393" y="2111299"/>
                <a:ext cx="786887" cy="757483"/>
              </a:xfrm>
              <a:custGeom>
                <a:avLst/>
                <a:gdLst>
                  <a:gd name="connsiteX0" fmla="*/ 0 w 2011584"/>
                  <a:gd name="connsiteY0" fmla="*/ 0 h 1936418"/>
                  <a:gd name="connsiteX1" fmla="*/ 2011585 w 2011584"/>
                  <a:gd name="connsiteY1" fmla="*/ 0 h 1936418"/>
                  <a:gd name="connsiteX2" fmla="*/ 2011585 w 2011584"/>
                  <a:gd name="connsiteY2" fmla="*/ 1936419 h 1936418"/>
                  <a:gd name="connsiteX3" fmla="*/ 0 w 2011584"/>
                  <a:gd name="connsiteY3" fmla="*/ 1936419 h 1936418"/>
                </a:gdLst>
                <a:ahLst/>
                <a:cxnLst>
                  <a:cxn ang="0">
                    <a:pos x="connsiteX0" y="connsiteY0"/>
                  </a:cxn>
                  <a:cxn ang="0">
                    <a:pos x="connsiteX1" y="connsiteY1"/>
                  </a:cxn>
                  <a:cxn ang="0">
                    <a:pos x="connsiteX2" y="connsiteY2"/>
                  </a:cxn>
                  <a:cxn ang="0">
                    <a:pos x="connsiteX3" y="connsiteY3"/>
                  </a:cxn>
                </a:cxnLst>
                <a:rect l="l" t="t" r="r" b="b"/>
                <a:pathLst>
                  <a:path w="2011584" h="1936418">
                    <a:moveTo>
                      <a:pt x="0" y="0"/>
                    </a:moveTo>
                    <a:lnTo>
                      <a:pt x="2011585" y="0"/>
                    </a:lnTo>
                    <a:lnTo>
                      <a:pt x="2011585" y="1936419"/>
                    </a:lnTo>
                    <a:lnTo>
                      <a:pt x="0" y="1936419"/>
                    </a:lnTo>
                    <a:close/>
                  </a:path>
                </a:pathLst>
              </a:custGeom>
              <a:effectLst>
                <a:outerShdw blurRad="254000" dist="254000" dir="5400000" algn="t" rotWithShape="0">
                  <a:schemeClr val="tx1">
                    <a:alpha val="70000"/>
                  </a:schemeClr>
                </a:outerShdw>
              </a:effectLst>
            </p:spPr>
          </p:pic>
          <p:pic>
            <p:nvPicPr>
              <p:cNvPr id="146" name="PPT世界-10-15"/>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flipH="1">
                <a:off x="6603547" y="2967349"/>
                <a:ext cx="680682" cy="683131"/>
              </a:xfrm>
              <a:custGeom>
                <a:avLst/>
                <a:gdLst>
                  <a:gd name="connsiteX0" fmla="*/ 0 w 1990108"/>
                  <a:gd name="connsiteY0" fmla="*/ 0 h 1997267"/>
                  <a:gd name="connsiteX1" fmla="*/ 1990109 w 1990108"/>
                  <a:gd name="connsiteY1" fmla="*/ 0 h 1997267"/>
                  <a:gd name="connsiteX2" fmla="*/ 1990109 w 1990108"/>
                  <a:gd name="connsiteY2" fmla="*/ 1997267 h 1997267"/>
                  <a:gd name="connsiteX3" fmla="*/ 0 w 1990108"/>
                  <a:gd name="connsiteY3" fmla="*/ 1997267 h 1997267"/>
                </a:gdLst>
                <a:ahLst/>
                <a:cxnLst>
                  <a:cxn ang="0">
                    <a:pos x="connsiteX0" y="connsiteY0"/>
                  </a:cxn>
                  <a:cxn ang="0">
                    <a:pos x="connsiteX1" y="connsiteY1"/>
                  </a:cxn>
                  <a:cxn ang="0">
                    <a:pos x="connsiteX2" y="connsiteY2"/>
                  </a:cxn>
                  <a:cxn ang="0">
                    <a:pos x="connsiteX3" y="connsiteY3"/>
                  </a:cxn>
                </a:cxnLst>
                <a:rect l="l" t="t" r="r" b="b"/>
                <a:pathLst>
                  <a:path w="1990108" h="1997267">
                    <a:moveTo>
                      <a:pt x="0" y="0"/>
                    </a:moveTo>
                    <a:lnTo>
                      <a:pt x="1990109" y="0"/>
                    </a:lnTo>
                    <a:lnTo>
                      <a:pt x="1990109" y="1997267"/>
                    </a:lnTo>
                    <a:lnTo>
                      <a:pt x="0" y="1997267"/>
                    </a:lnTo>
                    <a:close/>
                  </a:path>
                </a:pathLst>
              </a:custGeom>
              <a:effectLst>
                <a:outerShdw blurRad="254000" dist="254000" dir="5400000" algn="t" rotWithShape="0">
                  <a:schemeClr val="tx1">
                    <a:alpha val="70000"/>
                  </a:schemeClr>
                </a:outerShdw>
              </a:effectLst>
            </p:spPr>
          </p:pic>
          <p:pic>
            <p:nvPicPr>
              <p:cNvPr id="147" name="PPT世界-10-16"/>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rot="1410506">
                <a:off x="7536287" y="3804326"/>
                <a:ext cx="1871564" cy="956205"/>
              </a:xfrm>
              <a:custGeom>
                <a:avLst/>
                <a:gdLst>
                  <a:gd name="connsiteX0" fmla="*/ 0 w 3607966"/>
                  <a:gd name="connsiteY0" fmla="*/ 0 h 1843355"/>
                  <a:gd name="connsiteX1" fmla="*/ 3607967 w 3607966"/>
                  <a:gd name="connsiteY1" fmla="*/ 0 h 1843355"/>
                  <a:gd name="connsiteX2" fmla="*/ 3607967 w 3607966"/>
                  <a:gd name="connsiteY2" fmla="*/ 1843356 h 1843355"/>
                  <a:gd name="connsiteX3" fmla="*/ 0 w 3607966"/>
                  <a:gd name="connsiteY3" fmla="*/ 1843356 h 1843355"/>
                </a:gdLst>
                <a:ahLst/>
                <a:cxnLst>
                  <a:cxn ang="0">
                    <a:pos x="connsiteX0" y="connsiteY0"/>
                  </a:cxn>
                  <a:cxn ang="0">
                    <a:pos x="connsiteX1" y="connsiteY1"/>
                  </a:cxn>
                  <a:cxn ang="0">
                    <a:pos x="connsiteX2" y="connsiteY2"/>
                  </a:cxn>
                  <a:cxn ang="0">
                    <a:pos x="connsiteX3" y="connsiteY3"/>
                  </a:cxn>
                </a:cxnLst>
                <a:rect l="l" t="t" r="r" b="b"/>
                <a:pathLst>
                  <a:path w="3607966" h="1843355">
                    <a:moveTo>
                      <a:pt x="0" y="0"/>
                    </a:moveTo>
                    <a:lnTo>
                      <a:pt x="3607967" y="0"/>
                    </a:lnTo>
                    <a:lnTo>
                      <a:pt x="3607967" y="1843356"/>
                    </a:lnTo>
                    <a:lnTo>
                      <a:pt x="0" y="1843356"/>
                    </a:lnTo>
                    <a:close/>
                  </a:path>
                </a:pathLst>
              </a:custGeom>
              <a:effectLst>
                <a:outerShdw blurRad="254000" dist="254000" dir="5400000" algn="t" rotWithShape="0">
                  <a:schemeClr val="tx1">
                    <a:alpha val="70000"/>
                  </a:schemeClr>
                </a:outerShdw>
              </a:effectLst>
            </p:spPr>
          </p:pic>
          <p:pic>
            <p:nvPicPr>
              <p:cNvPr id="148" name="PPT世界-10-17"/>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flipH="1">
                <a:off x="4019104" y="3689603"/>
                <a:ext cx="1460477" cy="1473460"/>
              </a:xfrm>
              <a:custGeom>
                <a:avLst/>
                <a:gdLst>
                  <a:gd name="connsiteX0" fmla="*/ 0 w 2011584"/>
                  <a:gd name="connsiteY0" fmla="*/ 0 h 1936418"/>
                  <a:gd name="connsiteX1" fmla="*/ 2011585 w 2011584"/>
                  <a:gd name="connsiteY1" fmla="*/ 0 h 1936418"/>
                  <a:gd name="connsiteX2" fmla="*/ 2011585 w 2011584"/>
                  <a:gd name="connsiteY2" fmla="*/ 1936419 h 1936418"/>
                  <a:gd name="connsiteX3" fmla="*/ 0 w 2011584"/>
                  <a:gd name="connsiteY3" fmla="*/ 1936419 h 1936418"/>
                </a:gdLst>
                <a:ahLst/>
                <a:cxnLst>
                  <a:cxn ang="0">
                    <a:pos x="connsiteX0" y="connsiteY0"/>
                  </a:cxn>
                  <a:cxn ang="0">
                    <a:pos x="connsiteX1" y="connsiteY1"/>
                  </a:cxn>
                  <a:cxn ang="0">
                    <a:pos x="connsiteX2" y="connsiteY2"/>
                  </a:cxn>
                  <a:cxn ang="0">
                    <a:pos x="connsiteX3" y="connsiteY3"/>
                  </a:cxn>
                </a:cxnLst>
                <a:rect l="l" t="t" r="r" b="b"/>
                <a:pathLst>
                  <a:path w="2011584" h="1936418">
                    <a:moveTo>
                      <a:pt x="0" y="0"/>
                    </a:moveTo>
                    <a:lnTo>
                      <a:pt x="2011585" y="0"/>
                    </a:lnTo>
                    <a:lnTo>
                      <a:pt x="2011585" y="1936419"/>
                    </a:lnTo>
                    <a:lnTo>
                      <a:pt x="0" y="1936419"/>
                    </a:lnTo>
                    <a:close/>
                  </a:path>
                </a:pathLst>
              </a:custGeom>
              <a:effectLst>
                <a:outerShdw blurRad="254000" dist="254000" dir="5400000" algn="t" rotWithShape="0">
                  <a:schemeClr val="tx1">
                    <a:alpha val="70000"/>
                  </a:schemeClr>
                </a:outerShdw>
              </a:effectLst>
            </p:spPr>
          </p:pic>
        </p:gr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7"/>
                                        </p:tgtEl>
                                        <p:attrNameLst>
                                          <p:attrName>style.visibility</p:attrName>
                                        </p:attrNameLst>
                                      </p:cBhvr>
                                      <p:to>
                                        <p:strVal val="visible"/>
                                      </p:to>
                                    </p:set>
                                    <p:animEffect transition="in" filter="fade">
                                      <p:cBhvr>
                                        <p:cTn id="7" dur="500"/>
                                        <p:tgtEl>
                                          <p:spTgt spid="97"/>
                                        </p:tgtEl>
                                      </p:cBhvr>
                                    </p:animEffect>
                                    <p:anim calcmode="lin" valueType="num">
                                      <p:cBhvr>
                                        <p:cTn id="8" dur="500" fill="hold"/>
                                        <p:tgtEl>
                                          <p:spTgt spid="97"/>
                                        </p:tgtEl>
                                        <p:attrNameLst>
                                          <p:attrName>ppt_x</p:attrName>
                                        </p:attrNameLst>
                                      </p:cBhvr>
                                      <p:tavLst>
                                        <p:tav tm="0">
                                          <p:val>
                                            <p:strVal val="#ppt_x"/>
                                          </p:val>
                                        </p:tav>
                                        <p:tav tm="100000">
                                          <p:val>
                                            <p:strVal val="#ppt_x"/>
                                          </p:val>
                                        </p:tav>
                                      </p:tavLst>
                                    </p:anim>
                                    <p:anim calcmode="lin" valueType="num">
                                      <p:cBhvr>
                                        <p:cTn id="9" dur="500" fill="hold"/>
                                        <p:tgtEl>
                                          <p:spTgt spid="9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81"/>
                                        </p:tgtEl>
                                        <p:attrNameLst>
                                          <p:attrName>style.visibility</p:attrName>
                                        </p:attrNameLst>
                                      </p:cBhvr>
                                      <p:to>
                                        <p:strVal val="visible"/>
                                      </p:to>
                                    </p:set>
                                    <p:animEffect transition="in" filter="fade">
                                      <p:cBhvr>
                                        <p:cTn id="13" dur="500"/>
                                        <p:tgtEl>
                                          <p:spTgt spid="81"/>
                                        </p:tgtEl>
                                      </p:cBhvr>
                                    </p:animEffect>
                                    <p:anim calcmode="lin" valueType="num">
                                      <p:cBhvr>
                                        <p:cTn id="14" dur="500" fill="hold"/>
                                        <p:tgtEl>
                                          <p:spTgt spid="81"/>
                                        </p:tgtEl>
                                        <p:attrNameLst>
                                          <p:attrName>ppt_x</p:attrName>
                                        </p:attrNameLst>
                                      </p:cBhvr>
                                      <p:tavLst>
                                        <p:tav tm="0">
                                          <p:val>
                                            <p:strVal val="#ppt_x"/>
                                          </p:val>
                                        </p:tav>
                                        <p:tav tm="100000">
                                          <p:val>
                                            <p:strVal val="#ppt_x"/>
                                          </p:val>
                                        </p:tav>
                                      </p:tavLst>
                                    </p:anim>
                                    <p:anim calcmode="lin" valueType="num">
                                      <p:cBhvr>
                                        <p:cTn id="15" dur="500" fill="hold"/>
                                        <p:tgtEl>
                                          <p:spTgt spid="8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PPT世界-1"/>
          <p:cNvSpPr/>
          <p:nvPr/>
        </p:nvSpPr>
        <p:spPr>
          <a:xfrm flipH="1">
            <a:off x="0" y="0"/>
            <a:ext cx="12192000" cy="6858000"/>
          </a:xfrm>
          <a:prstGeom prst="rect">
            <a:avLst/>
          </a:prstGeom>
          <a:gradFill flip="none" rotWithShape="1">
            <a:gsLst>
              <a:gs pos="40000">
                <a:schemeClr val="accent1"/>
              </a:gs>
              <a:gs pos="100000">
                <a:schemeClr val="accent2"/>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83" name="PPT世界-2"/>
          <p:cNvSpPr/>
          <p:nvPr/>
        </p:nvSpPr>
        <p:spPr>
          <a:xfrm rot="1800000">
            <a:off x="6435607" y="-581558"/>
            <a:ext cx="6711538" cy="9772046"/>
          </a:xfrm>
          <a:custGeom>
            <a:avLst/>
            <a:gdLst>
              <a:gd name="connsiteX0" fmla="*/ 6027620 w 6711538"/>
              <a:gd name="connsiteY0" fmla="*/ 4712556 h 9772046"/>
              <a:gd name="connsiteX1" fmla="*/ 6711538 w 6711538"/>
              <a:gd name="connsiteY1" fmla="*/ 5897138 h 9772046"/>
              <a:gd name="connsiteX2" fmla="*/ 6027620 w 6711538"/>
              <a:gd name="connsiteY2" fmla="*/ 6291998 h 9772046"/>
              <a:gd name="connsiteX3" fmla="*/ 4018413 w 6711538"/>
              <a:gd name="connsiteY3" fmla="*/ 1232508 h 9772046"/>
              <a:gd name="connsiteX4" fmla="*/ 5218886 w 6711538"/>
              <a:gd name="connsiteY4" fmla="*/ 3311788 h 9772046"/>
              <a:gd name="connsiteX5" fmla="*/ 5218886 w 6711538"/>
              <a:gd name="connsiteY5" fmla="*/ 6758921 h 9772046"/>
              <a:gd name="connsiteX6" fmla="*/ 4018413 w 6711538"/>
              <a:gd name="connsiteY6" fmla="*/ 7452014 h 9772046"/>
              <a:gd name="connsiteX7" fmla="*/ 2009207 w 6711538"/>
              <a:gd name="connsiteY7" fmla="*/ 693094 h 9772046"/>
              <a:gd name="connsiteX8" fmla="*/ 3209681 w 6711538"/>
              <a:gd name="connsiteY8" fmla="*/ 0 h 9772046"/>
              <a:gd name="connsiteX9" fmla="*/ 3209680 w 6711538"/>
              <a:gd name="connsiteY9" fmla="*/ 7918936 h 9772046"/>
              <a:gd name="connsiteX10" fmla="*/ 2009207 w 6711538"/>
              <a:gd name="connsiteY10" fmla="*/ 8612030 h 9772046"/>
              <a:gd name="connsiteX11" fmla="*/ 0 w 6711538"/>
              <a:gd name="connsiteY11" fmla="*/ 1853110 h 9772046"/>
              <a:gd name="connsiteX12" fmla="*/ 1200473 w 6711538"/>
              <a:gd name="connsiteY12" fmla="*/ 1160017 h 9772046"/>
              <a:gd name="connsiteX13" fmla="*/ 1200474 w 6711538"/>
              <a:gd name="connsiteY13" fmla="*/ 9078952 h 9772046"/>
              <a:gd name="connsiteX14" fmla="*/ 0 w 6711538"/>
              <a:gd name="connsiteY14" fmla="*/ 9772046 h 9772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711538" h="9772046">
                <a:moveTo>
                  <a:pt x="6027620" y="4712556"/>
                </a:moveTo>
                <a:lnTo>
                  <a:pt x="6711538" y="5897138"/>
                </a:lnTo>
                <a:lnTo>
                  <a:pt x="6027620" y="6291998"/>
                </a:lnTo>
                <a:close/>
                <a:moveTo>
                  <a:pt x="4018413" y="1232508"/>
                </a:moveTo>
                <a:lnTo>
                  <a:pt x="5218886" y="3311788"/>
                </a:lnTo>
                <a:lnTo>
                  <a:pt x="5218886" y="6758921"/>
                </a:lnTo>
                <a:lnTo>
                  <a:pt x="4018413" y="7452014"/>
                </a:lnTo>
                <a:close/>
                <a:moveTo>
                  <a:pt x="2009207" y="693094"/>
                </a:moveTo>
                <a:lnTo>
                  <a:pt x="3209681" y="0"/>
                </a:lnTo>
                <a:lnTo>
                  <a:pt x="3209680" y="7918936"/>
                </a:lnTo>
                <a:lnTo>
                  <a:pt x="2009207" y="8612030"/>
                </a:lnTo>
                <a:close/>
                <a:moveTo>
                  <a:pt x="0" y="1853110"/>
                </a:moveTo>
                <a:lnTo>
                  <a:pt x="1200473" y="1160017"/>
                </a:lnTo>
                <a:lnTo>
                  <a:pt x="1200474" y="9078952"/>
                </a:lnTo>
                <a:lnTo>
                  <a:pt x="0" y="977204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pic>
        <p:nvPicPr>
          <p:cNvPr id="37" name="PPT世界-3" descr="背景图案&#10;&#10;描述已自动生成"/>
          <p:cNvPicPr>
            <a:picLocks noChangeAspect="1"/>
          </p:cNvPicPr>
          <p:nvPr/>
        </p:nvPicPr>
        <p:blipFill>
          <a:blip r:embed="rId2" cstate="screen">
            <a:alphaModFix amt="10000"/>
            <a:extLst>
              <a:ext uri="{BEBA8EAE-BF5A-486C-A8C5-ECC9F3942E4B}">
                <a14:imgProps xmlns:a14="http://schemas.microsoft.com/office/drawing/2010/main">
                  <a14:imgLayer r:embed="rId3">
                    <a14:imgEffect>
                      <a14:brightnessContrast bright="90000"/>
                    </a14:imgEffect>
                  </a14:imgLayer>
                </a14:imgProps>
              </a:ext>
              <a:ext uri="{28A0092B-C50C-407E-A947-70E740481C1C}">
                <a14:useLocalDpi xmlns:a14="http://schemas.microsoft.com/office/drawing/2010/main"/>
              </a:ext>
            </a:extLst>
          </a:blip>
          <a:stretch>
            <a:fillRect/>
          </a:stretch>
        </p:blipFill>
        <p:spPr>
          <a:xfrm rot="5400000" flipH="1">
            <a:off x="2665251" y="-2666999"/>
            <a:ext cx="6858002" cy="12192000"/>
          </a:xfrm>
          <a:prstGeom prst="rect">
            <a:avLst/>
          </a:prstGeom>
        </p:spPr>
      </p:pic>
      <p:sp>
        <p:nvSpPr>
          <p:cNvPr id="7" name="PPT世界-4"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pic>
        <p:nvPicPr>
          <p:cNvPr id="87" name="PPT世界-5"/>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rot="20107322">
            <a:off x="5544622" y="184928"/>
            <a:ext cx="7982514" cy="7149313"/>
          </a:xfrm>
          <a:custGeom>
            <a:avLst/>
            <a:gdLst>
              <a:gd name="connsiteX0" fmla="*/ 5219332 w 7982514"/>
              <a:gd name="connsiteY0" fmla="*/ 0 h 7149313"/>
              <a:gd name="connsiteX1" fmla="*/ 7982514 w 7982514"/>
              <a:gd name="connsiteY1" fmla="*/ 1281335 h 7149313"/>
              <a:gd name="connsiteX2" fmla="*/ 5261431 w 7982514"/>
              <a:gd name="connsiteY2" fmla="*/ 7149313 h 7149313"/>
              <a:gd name="connsiteX3" fmla="*/ 4334824 w 7982514"/>
              <a:gd name="connsiteY3" fmla="*/ 7149313 h 7149313"/>
              <a:gd name="connsiteX4" fmla="*/ 0 w 7982514"/>
              <a:gd name="connsiteY4" fmla="*/ 5139181 h 7149313"/>
              <a:gd name="connsiteX5" fmla="*/ 1 w 7982514"/>
              <a:gd name="connsiteY5" fmla="*/ 0 h 7149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82514" h="7149313">
                <a:moveTo>
                  <a:pt x="5219332" y="0"/>
                </a:moveTo>
                <a:lnTo>
                  <a:pt x="7982514" y="1281335"/>
                </a:lnTo>
                <a:lnTo>
                  <a:pt x="5261431" y="7149313"/>
                </a:lnTo>
                <a:lnTo>
                  <a:pt x="4334824" y="7149313"/>
                </a:lnTo>
                <a:lnTo>
                  <a:pt x="0" y="5139181"/>
                </a:lnTo>
                <a:lnTo>
                  <a:pt x="1" y="0"/>
                </a:lnTo>
                <a:close/>
              </a:path>
            </a:pathLst>
          </a:custGeom>
        </p:spPr>
      </p:pic>
      <p:pic>
        <p:nvPicPr>
          <p:cNvPr id="85" name="PPT世界-6"/>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flipH="1">
            <a:off x="9131810" y="0"/>
            <a:ext cx="3060191" cy="3804960"/>
          </a:xfrm>
          <a:custGeom>
            <a:avLst/>
            <a:gdLst>
              <a:gd name="connsiteX0" fmla="*/ 3060191 w 3060191"/>
              <a:gd name="connsiteY0" fmla="*/ 0 h 3804960"/>
              <a:gd name="connsiteX1" fmla="*/ 0 w 3060191"/>
              <a:gd name="connsiteY1" fmla="*/ 0 h 3804960"/>
              <a:gd name="connsiteX2" fmla="*/ 0 w 3060191"/>
              <a:gd name="connsiteY2" fmla="*/ 3804960 h 3804960"/>
              <a:gd name="connsiteX3" fmla="*/ 3060191 w 3060191"/>
              <a:gd name="connsiteY3" fmla="*/ 3804960 h 3804960"/>
            </a:gdLst>
            <a:ahLst/>
            <a:cxnLst>
              <a:cxn ang="0">
                <a:pos x="connsiteX0" y="connsiteY0"/>
              </a:cxn>
              <a:cxn ang="0">
                <a:pos x="connsiteX1" y="connsiteY1"/>
              </a:cxn>
              <a:cxn ang="0">
                <a:pos x="connsiteX2" y="connsiteY2"/>
              </a:cxn>
              <a:cxn ang="0">
                <a:pos x="connsiteX3" y="connsiteY3"/>
              </a:cxn>
            </a:cxnLst>
            <a:rect l="l" t="t" r="r" b="b"/>
            <a:pathLst>
              <a:path w="3060191" h="3804960">
                <a:moveTo>
                  <a:pt x="3060191" y="0"/>
                </a:moveTo>
                <a:lnTo>
                  <a:pt x="0" y="0"/>
                </a:lnTo>
                <a:lnTo>
                  <a:pt x="0" y="3804960"/>
                </a:lnTo>
                <a:lnTo>
                  <a:pt x="3060191" y="3804960"/>
                </a:lnTo>
                <a:close/>
              </a:path>
            </a:pathLst>
          </a:custGeom>
          <a:effectLst>
            <a:outerShdw blurRad="254000" dist="254000" dir="5400000" algn="t" rotWithShape="0">
              <a:prstClr val="black">
                <a:alpha val="70000"/>
              </a:prstClr>
            </a:outerShdw>
          </a:effectLst>
        </p:spPr>
      </p:pic>
      <p:pic>
        <p:nvPicPr>
          <p:cNvPr id="14" name="PPT世界-7"/>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flipH="1">
            <a:off x="7665875" y="1731305"/>
            <a:ext cx="1238318" cy="1192045"/>
          </a:xfrm>
          <a:custGeom>
            <a:avLst/>
            <a:gdLst>
              <a:gd name="connsiteX0" fmla="*/ 0 w 2011584"/>
              <a:gd name="connsiteY0" fmla="*/ 0 h 1936418"/>
              <a:gd name="connsiteX1" fmla="*/ 2011585 w 2011584"/>
              <a:gd name="connsiteY1" fmla="*/ 0 h 1936418"/>
              <a:gd name="connsiteX2" fmla="*/ 2011585 w 2011584"/>
              <a:gd name="connsiteY2" fmla="*/ 1936419 h 1936418"/>
              <a:gd name="connsiteX3" fmla="*/ 0 w 2011584"/>
              <a:gd name="connsiteY3" fmla="*/ 1936419 h 1936418"/>
            </a:gdLst>
            <a:ahLst/>
            <a:cxnLst>
              <a:cxn ang="0">
                <a:pos x="connsiteX0" y="connsiteY0"/>
              </a:cxn>
              <a:cxn ang="0">
                <a:pos x="connsiteX1" y="connsiteY1"/>
              </a:cxn>
              <a:cxn ang="0">
                <a:pos x="connsiteX2" y="connsiteY2"/>
              </a:cxn>
              <a:cxn ang="0">
                <a:pos x="connsiteX3" y="connsiteY3"/>
              </a:cxn>
            </a:cxnLst>
            <a:rect l="l" t="t" r="r" b="b"/>
            <a:pathLst>
              <a:path w="2011584" h="1936418">
                <a:moveTo>
                  <a:pt x="0" y="0"/>
                </a:moveTo>
                <a:lnTo>
                  <a:pt x="2011585" y="0"/>
                </a:lnTo>
                <a:lnTo>
                  <a:pt x="2011585" y="1936419"/>
                </a:lnTo>
                <a:lnTo>
                  <a:pt x="0" y="1936419"/>
                </a:lnTo>
                <a:close/>
              </a:path>
            </a:pathLst>
          </a:custGeom>
          <a:effectLst>
            <a:outerShdw blurRad="254000" dist="254000" dir="5400000" algn="t" rotWithShape="0">
              <a:schemeClr val="tx1">
                <a:alpha val="70000"/>
              </a:schemeClr>
            </a:outerShdw>
          </a:effectLst>
        </p:spPr>
      </p:pic>
      <p:pic>
        <p:nvPicPr>
          <p:cNvPr id="15" name="PPT世界-8"/>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flipH="1">
            <a:off x="8600890" y="3078464"/>
            <a:ext cx="1071183" cy="1075038"/>
          </a:xfrm>
          <a:custGeom>
            <a:avLst/>
            <a:gdLst>
              <a:gd name="connsiteX0" fmla="*/ 0 w 1990108"/>
              <a:gd name="connsiteY0" fmla="*/ 0 h 1997267"/>
              <a:gd name="connsiteX1" fmla="*/ 1990109 w 1990108"/>
              <a:gd name="connsiteY1" fmla="*/ 0 h 1997267"/>
              <a:gd name="connsiteX2" fmla="*/ 1990109 w 1990108"/>
              <a:gd name="connsiteY2" fmla="*/ 1997267 h 1997267"/>
              <a:gd name="connsiteX3" fmla="*/ 0 w 1990108"/>
              <a:gd name="connsiteY3" fmla="*/ 1997267 h 1997267"/>
            </a:gdLst>
            <a:ahLst/>
            <a:cxnLst>
              <a:cxn ang="0">
                <a:pos x="connsiteX0" y="connsiteY0"/>
              </a:cxn>
              <a:cxn ang="0">
                <a:pos x="connsiteX1" y="connsiteY1"/>
              </a:cxn>
              <a:cxn ang="0">
                <a:pos x="connsiteX2" y="connsiteY2"/>
              </a:cxn>
              <a:cxn ang="0">
                <a:pos x="connsiteX3" y="connsiteY3"/>
              </a:cxn>
            </a:cxnLst>
            <a:rect l="l" t="t" r="r" b="b"/>
            <a:pathLst>
              <a:path w="1990108" h="1997267">
                <a:moveTo>
                  <a:pt x="0" y="0"/>
                </a:moveTo>
                <a:lnTo>
                  <a:pt x="1990109" y="0"/>
                </a:lnTo>
                <a:lnTo>
                  <a:pt x="1990109" y="1997267"/>
                </a:lnTo>
                <a:lnTo>
                  <a:pt x="0" y="1997267"/>
                </a:lnTo>
                <a:close/>
              </a:path>
            </a:pathLst>
          </a:custGeom>
          <a:effectLst>
            <a:outerShdw blurRad="254000" dist="254000" dir="5400000" algn="t" rotWithShape="0">
              <a:schemeClr val="tx1">
                <a:alpha val="70000"/>
              </a:schemeClr>
            </a:outerShdw>
          </a:effectLst>
        </p:spPr>
      </p:pic>
      <p:pic>
        <p:nvPicPr>
          <p:cNvPr id="91" name="PPT世界-9"/>
          <p:cNvPicPr>
            <a:picLocks noChangeAspect="1"/>
          </p:cNvPicPr>
          <p:nvPr/>
        </p:nvPicPr>
        <p:blipFill>
          <a:blip r:embed="rId8" cstate="screen">
            <a:extLst>
              <a:ext uri="{28A0092B-C50C-407E-A947-70E740481C1C}">
                <a14:useLocalDpi xmlns:a14="http://schemas.microsoft.com/office/drawing/2010/main"/>
              </a:ext>
            </a:extLst>
          </a:blip>
          <a:srcRect/>
          <a:stretch>
            <a:fillRect/>
          </a:stretch>
        </p:blipFill>
        <p:spPr>
          <a:xfrm rot="1410506">
            <a:off x="10086822" y="4308684"/>
            <a:ext cx="2509433" cy="1504773"/>
          </a:xfrm>
          <a:custGeom>
            <a:avLst/>
            <a:gdLst>
              <a:gd name="connsiteX0" fmla="*/ 0 w 2509433"/>
              <a:gd name="connsiteY0" fmla="*/ 0 h 1504773"/>
              <a:gd name="connsiteX1" fmla="*/ 1854876 w 2509433"/>
              <a:gd name="connsiteY1" fmla="*/ 0 h 1504773"/>
              <a:gd name="connsiteX2" fmla="*/ 2509433 w 2509433"/>
              <a:gd name="connsiteY2" fmla="*/ 1504773 h 1504773"/>
              <a:gd name="connsiteX3" fmla="*/ 0 w 2509433"/>
              <a:gd name="connsiteY3" fmla="*/ 1504773 h 1504773"/>
            </a:gdLst>
            <a:ahLst/>
            <a:cxnLst>
              <a:cxn ang="0">
                <a:pos x="connsiteX0" y="connsiteY0"/>
              </a:cxn>
              <a:cxn ang="0">
                <a:pos x="connsiteX1" y="connsiteY1"/>
              </a:cxn>
              <a:cxn ang="0">
                <a:pos x="connsiteX2" y="connsiteY2"/>
              </a:cxn>
              <a:cxn ang="0">
                <a:pos x="connsiteX3" y="connsiteY3"/>
              </a:cxn>
            </a:cxnLst>
            <a:rect l="l" t="t" r="r" b="b"/>
            <a:pathLst>
              <a:path w="2509433" h="1504773">
                <a:moveTo>
                  <a:pt x="0" y="0"/>
                </a:moveTo>
                <a:lnTo>
                  <a:pt x="1854876" y="0"/>
                </a:lnTo>
                <a:lnTo>
                  <a:pt x="2509433" y="1504773"/>
                </a:lnTo>
                <a:lnTo>
                  <a:pt x="0" y="1504773"/>
                </a:lnTo>
                <a:close/>
              </a:path>
            </a:pathLst>
          </a:custGeom>
          <a:effectLst>
            <a:outerShdw blurRad="254000" dist="254000" dir="5400000" algn="t" rotWithShape="0">
              <a:schemeClr val="tx1">
                <a:alpha val="70000"/>
              </a:schemeClr>
            </a:outerShdw>
          </a:effectLst>
        </p:spPr>
      </p:pic>
      <p:pic>
        <p:nvPicPr>
          <p:cNvPr id="93" name="PPT世界-10"/>
          <p:cNvPicPr>
            <a:picLocks noChangeAspect="1"/>
          </p:cNvPicPr>
          <p:nvPr/>
        </p:nvPicPr>
        <p:blipFill>
          <a:blip r:embed="rId9" cstate="screen">
            <a:extLst>
              <a:ext uri="{28A0092B-C50C-407E-A947-70E740481C1C}">
                <a14:useLocalDpi xmlns:a14="http://schemas.microsoft.com/office/drawing/2010/main"/>
              </a:ext>
            </a:extLst>
          </a:blip>
          <a:srcRect/>
          <a:stretch>
            <a:fillRect/>
          </a:stretch>
        </p:blipFill>
        <p:spPr>
          <a:xfrm flipH="1">
            <a:off x="1" y="5216162"/>
            <a:ext cx="1532407" cy="1641839"/>
          </a:xfrm>
          <a:custGeom>
            <a:avLst/>
            <a:gdLst>
              <a:gd name="connsiteX0" fmla="*/ 1532407 w 1532407"/>
              <a:gd name="connsiteY0" fmla="*/ 0 h 1641839"/>
              <a:gd name="connsiteX1" fmla="*/ 0 w 1532407"/>
              <a:gd name="connsiteY1" fmla="*/ 0 h 1641839"/>
              <a:gd name="connsiteX2" fmla="*/ 0 w 1532407"/>
              <a:gd name="connsiteY2" fmla="*/ 1641839 h 1641839"/>
              <a:gd name="connsiteX3" fmla="*/ 1532407 w 1532407"/>
              <a:gd name="connsiteY3" fmla="*/ 1641839 h 1641839"/>
            </a:gdLst>
            <a:ahLst/>
            <a:cxnLst>
              <a:cxn ang="0">
                <a:pos x="connsiteX0" y="connsiteY0"/>
              </a:cxn>
              <a:cxn ang="0">
                <a:pos x="connsiteX1" y="connsiteY1"/>
              </a:cxn>
              <a:cxn ang="0">
                <a:pos x="connsiteX2" y="connsiteY2"/>
              </a:cxn>
              <a:cxn ang="0">
                <a:pos x="connsiteX3" y="connsiteY3"/>
              </a:cxn>
            </a:cxnLst>
            <a:rect l="l" t="t" r="r" b="b"/>
            <a:pathLst>
              <a:path w="1532407" h="1641839">
                <a:moveTo>
                  <a:pt x="1532407" y="0"/>
                </a:moveTo>
                <a:lnTo>
                  <a:pt x="0" y="0"/>
                </a:lnTo>
                <a:lnTo>
                  <a:pt x="0" y="1641839"/>
                </a:lnTo>
                <a:lnTo>
                  <a:pt x="1532407" y="1641839"/>
                </a:lnTo>
                <a:close/>
              </a:path>
            </a:pathLst>
          </a:custGeom>
          <a:effectLst>
            <a:outerShdw blurRad="254000" dist="254000" dir="5400000" algn="t" rotWithShape="0">
              <a:schemeClr val="tx1">
                <a:alpha val="70000"/>
              </a:schemeClr>
            </a:outerShdw>
          </a:effectLst>
        </p:spPr>
      </p:pic>
      <p:grpSp>
        <p:nvGrpSpPr>
          <p:cNvPr id="41" name="PPT世界-11"/>
          <p:cNvGrpSpPr/>
          <p:nvPr/>
        </p:nvGrpSpPr>
        <p:grpSpPr>
          <a:xfrm>
            <a:off x="875908" y="2105745"/>
            <a:ext cx="4662499" cy="2311382"/>
            <a:chOff x="629106" y="525456"/>
            <a:chExt cx="2808208" cy="1392137"/>
          </a:xfrm>
        </p:grpSpPr>
        <p:sp>
          <p:nvSpPr>
            <p:cNvPr id="44" name="PPT世界-11-1"/>
            <p:cNvSpPr/>
            <p:nvPr/>
          </p:nvSpPr>
          <p:spPr>
            <a:xfrm>
              <a:off x="695325" y="525456"/>
              <a:ext cx="1241373" cy="359680"/>
            </a:xfrm>
            <a:prstGeom prst="roundRect">
              <a:avLst>
                <a:gd name="adj" fmla="val 15242"/>
              </a:avLst>
            </a:prstGeom>
            <a:solidFill>
              <a:schemeClr val="accent3"/>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46" name="PPT世界-11-2"/>
            <p:cNvSpPr txBox="1"/>
            <p:nvPr/>
          </p:nvSpPr>
          <p:spPr>
            <a:xfrm>
              <a:off x="629106" y="962863"/>
              <a:ext cx="2808208" cy="722954"/>
            </a:xfrm>
            <a:prstGeom prst="rect">
              <a:avLst/>
            </a:prstGeom>
            <a:noFill/>
          </p:spPr>
          <p:txBody>
            <a:bodyPr wrap="square" rtlCol="0">
              <a:spAutoFit/>
            </a:bodyPr>
            <a:lstStyle>
              <a:defPPr>
                <a:defRPr lang="zh-CN"/>
              </a:defPPr>
              <a:lvl1pPr algn="r">
                <a:defRPr sz="11500" b="0" spc="600">
                  <a:gradFill>
                    <a:gsLst>
                      <a:gs pos="0">
                        <a:srgbClr val="55E2EA"/>
                      </a:gs>
                      <a:gs pos="100000">
                        <a:srgbClr val="5346FC"/>
                      </a:gs>
                    </a:gsLst>
                    <a:lin ang="5400000" scaled="1"/>
                  </a:gradFill>
                  <a:effectLst/>
                  <a:latin typeface="锐字真言体免费商用" panose="02010600030101010101" pitchFamily="2" charset="-122"/>
                  <a:ea typeface="锐字真言体免费商用" panose="02010600030101010101" pitchFamily="2" charset="-122"/>
                </a:defRPr>
              </a:lvl1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7200" b="0" i="0" u="none" strike="noStrike" kern="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建筑材料</a:t>
              </a:r>
            </a:p>
          </p:txBody>
        </p:sp>
        <p:sp>
          <p:nvSpPr>
            <p:cNvPr id="47" name="PPT世界-11-3"/>
            <p:cNvSpPr txBox="1"/>
            <p:nvPr/>
          </p:nvSpPr>
          <p:spPr>
            <a:xfrm>
              <a:off x="699354" y="526457"/>
              <a:ext cx="1010224" cy="352208"/>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3200" b="0" i="0" u="none" strike="noStrike" kern="0" cap="none"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Part 04</a:t>
              </a:r>
              <a:endParaRPr kumimoji="0" lang="zh-CN" altLang="en-US" sz="3200" b="0" i="0" u="none" strike="noStrike" kern="0" cap="none"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8" name="PPT世界-11-4"/>
            <p:cNvSpPr txBox="1"/>
            <p:nvPr/>
          </p:nvSpPr>
          <p:spPr>
            <a:xfrm>
              <a:off x="663586" y="1713683"/>
              <a:ext cx="2677263" cy="203910"/>
            </a:xfrm>
            <a:prstGeom prst="rect">
              <a:avLst/>
            </a:prstGeom>
            <a:noFill/>
          </p:spPr>
          <p:txBody>
            <a:bodyPr wrap="square" rtlCol="0">
              <a:spAutoFit/>
            </a:bodyPr>
            <a:lstStyle>
              <a:defPPr>
                <a:defRPr lang="zh-CN"/>
              </a:defPPr>
              <a:lvl1pPr algn="r">
                <a:defRPr sz="11500" b="0" spc="600">
                  <a:gradFill>
                    <a:gsLst>
                      <a:gs pos="0">
                        <a:srgbClr val="55E2EA"/>
                      </a:gs>
                      <a:gs pos="100000">
                        <a:srgbClr val="5346FC"/>
                      </a:gs>
                    </a:gsLst>
                    <a:lin ang="5400000" scaled="1"/>
                  </a:gradFill>
                  <a:effectLst/>
                  <a:latin typeface="锐字真言体免费商用" panose="02010600030101010101" pitchFamily="2" charset="-122"/>
                  <a:ea typeface="锐字真言体免费商用" panose="02010600030101010101" pitchFamily="2" charset="-122"/>
                </a:defRPr>
              </a:lvl1pPr>
            </a:lstStyle>
            <a:p>
              <a:pPr marL="0" marR="0" lvl="0" indent="0" algn="dist" defTabSz="914400" eaLnBrk="1" fontAlgn="auto" latinLnBrk="0" hangingPunct="1">
                <a:lnSpc>
                  <a:spcPct val="100000"/>
                </a:lnSpc>
                <a:spcBef>
                  <a:spcPts val="0"/>
                </a:spcBef>
                <a:spcAft>
                  <a:spcPts val="0"/>
                </a:spcAft>
                <a:buClrTx/>
                <a:buSzTx/>
                <a:buFontTx/>
                <a:buNone/>
                <a:defRPr/>
              </a:pPr>
              <a:r>
                <a:rPr kumimoji="0" lang="en-US" altLang="zh-CN" sz="1600" b="0" i="0" u="none" strike="noStrike" kern="0" cap="none" spc="300" normalizeH="0" baseline="0" noProof="0" dirty="0">
                  <a:ln>
                    <a:noFill/>
                  </a:ln>
                  <a:solidFill>
                    <a:schemeClr val="tx1"/>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ENGINEERING MECHANICS</a:t>
              </a:r>
            </a:p>
          </p:txBody>
        </p:sp>
      </p:grpSp>
      <p:grpSp>
        <p:nvGrpSpPr>
          <p:cNvPr id="49" name="PPT世界-12"/>
          <p:cNvGrpSpPr/>
          <p:nvPr/>
        </p:nvGrpSpPr>
        <p:grpSpPr>
          <a:xfrm>
            <a:off x="610033" y="383334"/>
            <a:ext cx="5831333" cy="321014"/>
            <a:chOff x="610033" y="383334"/>
            <a:chExt cx="5831333" cy="321014"/>
          </a:xfrm>
        </p:grpSpPr>
        <p:grpSp>
          <p:nvGrpSpPr>
            <p:cNvPr id="63" name="组合 62"/>
            <p:cNvGrpSpPr/>
            <p:nvPr/>
          </p:nvGrpSpPr>
          <p:grpSpPr>
            <a:xfrm flipH="1">
              <a:off x="610033" y="383334"/>
              <a:ext cx="5831333" cy="321014"/>
              <a:chOff x="5568738" y="383334"/>
              <a:chExt cx="5831333" cy="321014"/>
            </a:xfrm>
          </p:grpSpPr>
          <p:sp>
            <p:nvSpPr>
              <p:cNvPr id="71" name="PPT世界-12-1"/>
              <p:cNvSpPr/>
              <p:nvPr/>
            </p:nvSpPr>
            <p:spPr>
              <a:xfrm>
                <a:off x="5568738" y="383334"/>
                <a:ext cx="967966" cy="321014"/>
              </a:xfrm>
              <a:custGeom>
                <a:avLst/>
                <a:gdLst>
                  <a:gd name="connsiteX0" fmla="*/ -1700 w 1364105"/>
                  <a:gd name="connsiteY0" fmla="*/ -93 h 452388"/>
                  <a:gd name="connsiteX1" fmla="*/ 1362406 w 1364105"/>
                  <a:gd name="connsiteY1" fmla="*/ -93 h 452388"/>
                  <a:gd name="connsiteX2" fmla="*/ 1362406 w 1364105"/>
                  <a:gd name="connsiteY2" fmla="*/ 452295 h 452388"/>
                  <a:gd name="connsiteX3" fmla="*/ -1700 w 1364105"/>
                  <a:gd name="connsiteY3" fmla="*/ 452295 h 452388"/>
                  <a:gd name="connsiteX4" fmla="*/ -1700 w 1364105"/>
                  <a:gd name="connsiteY4" fmla="*/ -93 h 4523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4105" h="452388">
                    <a:moveTo>
                      <a:pt x="-1700" y="-93"/>
                    </a:moveTo>
                    <a:lnTo>
                      <a:pt x="1362406" y="-93"/>
                    </a:lnTo>
                    <a:lnTo>
                      <a:pt x="1362406" y="452295"/>
                    </a:lnTo>
                    <a:lnTo>
                      <a:pt x="-1700" y="452295"/>
                    </a:lnTo>
                    <a:lnTo>
                      <a:pt x="-1700" y="-93"/>
                    </a:lnTo>
                    <a:close/>
                  </a:path>
                </a:pathLst>
              </a:custGeom>
              <a:solidFill>
                <a:schemeClr val="accent3"/>
              </a:solidFill>
              <a:ln w="3427" cap="flat">
                <a:noFill/>
                <a:prstDash val="solid"/>
                <a:miter/>
              </a:ln>
            </p:spPr>
            <p:txBody>
              <a:bodyPr rtlCol="0" anchor="ctr"/>
              <a:lstStyle/>
              <a:p>
                <a:endParaRPr lang="zh-CN" altLang="en-US">
                  <a:cs typeface="思源黑体 CN Bold" panose="020B0800000000000000" pitchFamily="34" charset="-122"/>
                </a:endParaRPr>
              </a:p>
            </p:txBody>
          </p:sp>
          <p:sp>
            <p:nvSpPr>
              <p:cNvPr id="72" name="PPT世界-12-2"/>
              <p:cNvSpPr txBox="1"/>
              <p:nvPr/>
            </p:nvSpPr>
            <p:spPr>
              <a:xfrm>
                <a:off x="10691919" y="405342"/>
                <a:ext cx="708152" cy="276999"/>
              </a:xfrm>
              <a:prstGeom prst="rect">
                <a:avLst/>
              </a:prstGeom>
              <a:noFill/>
            </p:spPr>
            <p:txBody>
              <a:bodyPr wrap="square" rtlCol="0">
                <a:spAutoFit/>
              </a:bodyPr>
              <a:lstStyle/>
              <a:p>
                <a:pPr algn="ctr"/>
                <a:r>
                  <a:rPr lang="zh-CN" altLang="en-US" sz="1200" dirty="0">
                    <a:solidFill>
                      <a:schemeClr val="accent3"/>
                    </a:solidFill>
                    <a:latin typeface="思源黑体 CN Bold" panose="020B0800000000000000" pitchFamily="34" charset="-122"/>
                    <a:ea typeface="思源黑体 CN Bold" panose="020B0800000000000000" pitchFamily="34" charset="-122"/>
                    <a:cs typeface="思源黑体 CN Bold" panose="020B0800000000000000" pitchFamily="34" charset="-122"/>
                  </a:rPr>
                  <a:t>首页</a:t>
                </a:r>
              </a:p>
            </p:txBody>
          </p:sp>
        </p:grpSp>
        <p:sp>
          <p:nvSpPr>
            <p:cNvPr id="64" name="PPT世界-12-3"/>
            <p:cNvSpPr txBox="1"/>
            <p:nvPr/>
          </p:nvSpPr>
          <p:spPr>
            <a:xfrm flipH="1">
              <a:off x="1856735" y="405342"/>
              <a:ext cx="831844" cy="276999"/>
            </a:xfrm>
            <a:prstGeom prst="rect">
              <a:avLst/>
            </a:prstGeom>
            <a:noFill/>
          </p:spPr>
          <p:txBody>
            <a:bodyPr wrap="square" rtlCol="0">
              <a:spAutoFit/>
            </a:bodyPr>
            <a:lstStyle/>
            <a:p>
              <a:pPr algn="ctr"/>
              <a:r>
                <a:rPr lang="zh-CN" altLang="en-US" sz="1200" dirty="0">
                  <a:solidFill>
                    <a:srgbClr val="001535"/>
                  </a:solidFill>
                  <a:latin typeface="思源黑体 CN Bold" panose="020B0800000000000000" pitchFamily="34" charset="-122"/>
                  <a:ea typeface="思源黑体 CN Bold" panose="020B0800000000000000" pitchFamily="34" charset="-122"/>
                  <a:cs typeface="思源黑体 CN Bold" panose="020B0800000000000000" pitchFamily="34" charset="-122"/>
                </a:rPr>
                <a:t>建筑材料</a:t>
              </a:r>
            </a:p>
          </p:txBody>
        </p:sp>
        <p:sp>
          <p:nvSpPr>
            <p:cNvPr id="66" name="PPT世界-12-4"/>
            <p:cNvSpPr txBox="1"/>
            <p:nvPr/>
          </p:nvSpPr>
          <p:spPr>
            <a:xfrm flipH="1">
              <a:off x="3085954" y="405342"/>
              <a:ext cx="831844" cy="276999"/>
            </a:xfrm>
            <a:prstGeom prst="rect">
              <a:avLst/>
            </a:prstGeom>
            <a:noFill/>
          </p:spPr>
          <p:txBody>
            <a:bodyPr wrap="square" rtlCol="0">
              <a:spAutoFit/>
            </a:bodyPr>
            <a:lstStyle/>
            <a:p>
              <a:pPr algn="ctr"/>
              <a:r>
                <a:rPr lang="zh-CN" altLang="en-US" sz="1200" dirty="0">
                  <a:solidFill>
                    <a:srgbClr val="001535"/>
                  </a:solidFill>
                  <a:latin typeface="思源黑体 CN Bold" panose="020B0800000000000000" pitchFamily="34" charset="-122"/>
                  <a:ea typeface="思源黑体 CN Bold" panose="020B0800000000000000" pitchFamily="34" charset="-122"/>
                  <a:cs typeface="思源黑体 CN Bold" panose="020B0800000000000000" pitchFamily="34" charset="-122"/>
                </a:rPr>
                <a:t>工程制图</a:t>
              </a:r>
            </a:p>
          </p:txBody>
        </p:sp>
        <p:sp>
          <p:nvSpPr>
            <p:cNvPr id="67" name="PPT世界-12-5"/>
            <p:cNvSpPr txBox="1"/>
            <p:nvPr/>
          </p:nvSpPr>
          <p:spPr>
            <a:xfrm flipH="1">
              <a:off x="5544390" y="405342"/>
              <a:ext cx="831844" cy="276999"/>
            </a:xfrm>
            <a:prstGeom prst="rect">
              <a:avLst/>
            </a:prstGeom>
            <a:noFill/>
          </p:spPr>
          <p:txBody>
            <a:bodyPr wrap="square" rtlCol="0">
              <a:spAutoFit/>
            </a:bodyPr>
            <a:lstStyle/>
            <a:p>
              <a:pPr algn="ctr"/>
              <a:r>
                <a:rPr lang="zh-CN" altLang="en-US" sz="1200" dirty="0">
                  <a:solidFill>
                    <a:schemeClr val="bg1"/>
                  </a:solidFill>
                  <a:latin typeface="思源黑体 CN Bold" panose="020B0800000000000000" pitchFamily="34" charset="-122"/>
                  <a:ea typeface="思源黑体 CN Bold" panose="020B0800000000000000" pitchFamily="34" charset="-122"/>
                  <a:cs typeface="思源黑体 CN Bold" panose="020B0800000000000000" pitchFamily="34" charset="-122"/>
                </a:rPr>
                <a:t>工程力学</a:t>
              </a:r>
            </a:p>
          </p:txBody>
        </p:sp>
        <p:sp>
          <p:nvSpPr>
            <p:cNvPr id="70" name="PPT世界-12-6"/>
            <p:cNvSpPr txBox="1"/>
            <p:nvPr/>
          </p:nvSpPr>
          <p:spPr>
            <a:xfrm flipH="1">
              <a:off x="4315172" y="405342"/>
              <a:ext cx="831844" cy="276999"/>
            </a:xfrm>
            <a:prstGeom prst="rect">
              <a:avLst/>
            </a:prstGeom>
            <a:noFill/>
          </p:spPr>
          <p:txBody>
            <a:bodyPr wrap="square" rtlCol="0">
              <a:spAutoFit/>
            </a:bodyPr>
            <a:lstStyle/>
            <a:p>
              <a:pPr algn="ctr"/>
              <a:r>
                <a:rPr lang="zh-CN" altLang="en-US" sz="1200" dirty="0">
                  <a:solidFill>
                    <a:srgbClr val="001535"/>
                  </a:solidFill>
                  <a:latin typeface="思源黑体 CN Bold" panose="020B0800000000000000" pitchFamily="34" charset="-122"/>
                  <a:ea typeface="思源黑体 CN Bold" panose="020B0800000000000000" pitchFamily="34" charset="-122"/>
                  <a:cs typeface="思源黑体 CN Bold" panose="020B0800000000000000" pitchFamily="34" charset="-122"/>
                </a:rPr>
                <a:t>流体力学</a:t>
              </a:r>
            </a:p>
          </p:txBody>
        </p:sp>
      </p:grpSp>
      <p:sp>
        <p:nvSpPr>
          <p:cNvPr id="73" name="PPT世界-13"/>
          <p:cNvSpPr/>
          <p:nvPr/>
        </p:nvSpPr>
        <p:spPr>
          <a:xfrm>
            <a:off x="392764" y="6038975"/>
            <a:ext cx="341292" cy="341291"/>
          </a:xfrm>
          <a:prstGeom prst="ellipse">
            <a:avLst/>
          </a:prstGeom>
          <a:solidFill>
            <a:sysClr val="window" lastClr="FFFFFF"/>
          </a:soli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74" name="PPT世界-14"/>
          <p:cNvSpPr/>
          <p:nvPr/>
        </p:nvSpPr>
        <p:spPr>
          <a:xfrm>
            <a:off x="485689" y="6106000"/>
            <a:ext cx="155442" cy="207241"/>
          </a:xfrm>
          <a:custGeom>
            <a:avLst/>
            <a:gdLst>
              <a:gd name="T0" fmla="*/ 648 w 7770"/>
              <a:gd name="T1" fmla="*/ 0 h 10360"/>
              <a:gd name="T2" fmla="*/ 7123 w 7770"/>
              <a:gd name="T3" fmla="*/ 0 h 10360"/>
              <a:gd name="T4" fmla="*/ 7770 w 7770"/>
              <a:gd name="T5" fmla="*/ 647 h 10360"/>
              <a:gd name="T6" fmla="*/ 7770 w 7770"/>
              <a:gd name="T7" fmla="*/ 9712 h 10360"/>
              <a:gd name="T8" fmla="*/ 7123 w 7770"/>
              <a:gd name="T9" fmla="*/ 10360 h 10360"/>
              <a:gd name="T10" fmla="*/ 648 w 7770"/>
              <a:gd name="T11" fmla="*/ 10360 h 10360"/>
              <a:gd name="T12" fmla="*/ 0 w 7770"/>
              <a:gd name="T13" fmla="*/ 9712 h 10360"/>
              <a:gd name="T14" fmla="*/ 0 w 7770"/>
              <a:gd name="T15" fmla="*/ 647 h 10360"/>
              <a:gd name="T16" fmla="*/ 648 w 7770"/>
              <a:gd name="T17" fmla="*/ 0 h 10360"/>
              <a:gd name="T18" fmla="*/ 1295 w 7770"/>
              <a:gd name="T19" fmla="*/ 1293 h 10360"/>
              <a:gd name="T20" fmla="*/ 1295 w 7770"/>
              <a:gd name="T21" fmla="*/ 8416 h 10360"/>
              <a:gd name="T22" fmla="*/ 6475 w 7770"/>
              <a:gd name="T23" fmla="*/ 8416 h 10360"/>
              <a:gd name="T24" fmla="*/ 6475 w 7770"/>
              <a:gd name="T25" fmla="*/ 1293 h 10360"/>
              <a:gd name="T26" fmla="*/ 1295 w 7770"/>
              <a:gd name="T27" fmla="*/ 1293 h 10360"/>
              <a:gd name="T28" fmla="*/ 3890 w 7770"/>
              <a:gd name="T29" fmla="*/ 8902 h 10360"/>
              <a:gd name="T30" fmla="*/ 3405 w 7770"/>
              <a:gd name="T31" fmla="*/ 9387 h 10360"/>
              <a:gd name="T32" fmla="*/ 3890 w 7770"/>
              <a:gd name="T33" fmla="*/ 9872 h 10360"/>
              <a:gd name="T34" fmla="*/ 4375 w 7770"/>
              <a:gd name="T35" fmla="*/ 9387 h 10360"/>
              <a:gd name="T36" fmla="*/ 3890 w 7770"/>
              <a:gd name="T37" fmla="*/ 8902 h 10360"/>
              <a:gd name="T38" fmla="*/ 3413 w 7770"/>
              <a:gd name="T39" fmla="*/ 5486 h 10360"/>
              <a:gd name="T40" fmla="*/ 5026 w 7770"/>
              <a:gd name="T41" fmla="*/ 3825 h 10360"/>
              <a:gd name="T42" fmla="*/ 5683 w 7770"/>
              <a:gd name="T43" fmla="*/ 3815 h 10360"/>
              <a:gd name="T44" fmla="*/ 5688 w 7770"/>
              <a:gd name="T45" fmla="*/ 3820 h 10360"/>
              <a:gd name="T46" fmla="*/ 5692 w 7770"/>
              <a:gd name="T47" fmla="*/ 4491 h 10360"/>
              <a:gd name="T48" fmla="*/ 3769 w 7770"/>
              <a:gd name="T49" fmla="*/ 6472 h 10360"/>
              <a:gd name="T50" fmla="*/ 3636 w 7770"/>
              <a:gd name="T51" fmla="*/ 6567 h 10360"/>
              <a:gd name="T52" fmla="*/ 3081 w 7770"/>
              <a:gd name="T53" fmla="*/ 6485 h 10360"/>
              <a:gd name="T54" fmla="*/ 2081 w 7770"/>
              <a:gd name="T55" fmla="*/ 5486 h 10360"/>
              <a:gd name="T56" fmla="*/ 2103 w 7770"/>
              <a:gd name="T57" fmla="*/ 4820 h 10360"/>
              <a:gd name="T58" fmla="*/ 2748 w 7770"/>
              <a:gd name="T59" fmla="*/ 4820 h 10360"/>
              <a:gd name="T60" fmla="*/ 3413 w 7770"/>
              <a:gd name="T61" fmla="*/ 5486 h 10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70" h="10360">
                <a:moveTo>
                  <a:pt x="648" y="0"/>
                </a:moveTo>
                <a:lnTo>
                  <a:pt x="7123" y="0"/>
                </a:lnTo>
                <a:cubicBezTo>
                  <a:pt x="7480" y="0"/>
                  <a:pt x="7770" y="290"/>
                  <a:pt x="7770" y="647"/>
                </a:cubicBezTo>
                <a:lnTo>
                  <a:pt x="7770" y="9712"/>
                </a:lnTo>
                <a:cubicBezTo>
                  <a:pt x="7770" y="10070"/>
                  <a:pt x="7480" y="10360"/>
                  <a:pt x="7123" y="10360"/>
                </a:cubicBezTo>
                <a:lnTo>
                  <a:pt x="648" y="10360"/>
                </a:lnTo>
                <a:cubicBezTo>
                  <a:pt x="290" y="10360"/>
                  <a:pt x="0" y="10070"/>
                  <a:pt x="0" y="9712"/>
                </a:cubicBezTo>
                <a:lnTo>
                  <a:pt x="0" y="647"/>
                </a:lnTo>
                <a:cubicBezTo>
                  <a:pt x="0" y="288"/>
                  <a:pt x="290" y="0"/>
                  <a:pt x="648" y="0"/>
                </a:cubicBezTo>
                <a:close/>
                <a:moveTo>
                  <a:pt x="1295" y="1293"/>
                </a:moveTo>
                <a:lnTo>
                  <a:pt x="1295" y="8416"/>
                </a:lnTo>
                <a:lnTo>
                  <a:pt x="6475" y="8416"/>
                </a:lnTo>
                <a:lnTo>
                  <a:pt x="6475" y="1293"/>
                </a:lnTo>
                <a:lnTo>
                  <a:pt x="1295" y="1293"/>
                </a:lnTo>
                <a:close/>
                <a:moveTo>
                  <a:pt x="3890" y="8902"/>
                </a:moveTo>
                <a:cubicBezTo>
                  <a:pt x="3621" y="8902"/>
                  <a:pt x="3405" y="9120"/>
                  <a:pt x="3405" y="9387"/>
                </a:cubicBezTo>
                <a:cubicBezTo>
                  <a:pt x="3405" y="9656"/>
                  <a:pt x="3622" y="9872"/>
                  <a:pt x="3890" y="9872"/>
                </a:cubicBezTo>
                <a:cubicBezTo>
                  <a:pt x="4157" y="9872"/>
                  <a:pt x="4375" y="9655"/>
                  <a:pt x="4375" y="9387"/>
                </a:cubicBezTo>
                <a:cubicBezTo>
                  <a:pt x="4376" y="9120"/>
                  <a:pt x="4159" y="8902"/>
                  <a:pt x="3890" y="8902"/>
                </a:cubicBezTo>
                <a:close/>
                <a:moveTo>
                  <a:pt x="3413" y="5486"/>
                </a:moveTo>
                <a:lnTo>
                  <a:pt x="5026" y="3825"/>
                </a:lnTo>
                <a:cubicBezTo>
                  <a:pt x="5205" y="3641"/>
                  <a:pt x="5499" y="3636"/>
                  <a:pt x="5683" y="3815"/>
                </a:cubicBezTo>
                <a:lnTo>
                  <a:pt x="5688" y="3820"/>
                </a:lnTo>
                <a:cubicBezTo>
                  <a:pt x="5872" y="4005"/>
                  <a:pt x="5874" y="4303"/>
                  <a:pt x="5692" y="4491"/>
                </a:cubicBezTo>
                <a:lnTo>
                  <a:pt x="3769" y="6472"/>
                </a:lnTo>
                <a:cubicBezTo>
                  <a:pt x="3730" y="6511"/>
                  <a:pt x="3685" y="6543"/>
                  <a:pt x="3636" y="6567"/>
                </a:cubicBezTo>
                <a:cubicBezTo>
                  <a:pt x="3453" y="6665"/>
                  <a:pt x="3228" y="6631"/>
                  <a:pt x="3081" y="6485"/>
                </a:cubicBezTo>
                <a:lnTo>
                  <a:pt x="2081" y="5486"/>
                </a:lnTo>
                <a:cubicBezTo>
                  <a:pt x="1904" y="5296"/>
                  <a:pt x="1913" y="4997"/>
                  <a:pt x="2103" y="4820"/>
                </a:cubicBezTo>
                <a:cubicBezTo>
                  <a:pt x="2284" y="4650"/>
                  <a:pt x="2566" y="4650"/>
                  <a:pt x="2748" y="4820"/>
                </a:cubicBezTo>
                <a:lnTo>
                  <a:pt x="3413" y="5486"/>
                </a:lnTo>
                <a:close/>
              </a:path>
            </a:pathLst>
          </a:custGeom>
          <a:solidFill>
            <a:schemeClr val="accent3"/>
          </a:soli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75" name="PPT世界-15"/>
          <p:cNvSpPr/>
          <p:nvPr/>
        </p:nvSpPr>
        <p:spPr>
          <a:xfrm>
            <a:off x="895717" y="6038975"/>
            <a:ext cx="341292" cy="341291"/>
          </a:xfrm>
          <a:prstGeom prst="ellipse">
            <a:avLst/>
          </a:prstGeom>
          <a:solidFill>
            <a:sysClr val="window" lastClr="FFFFFF"/>
          </a:soli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76" name="PPT世界-16"/>
          <p:cNvSpPr/>
          <p:nvPr/>
        </p:nvSpPr>
        <p:spPr>
          <a:xfrm>
            <a:off x="962730" y="6106118"/>
            <a:ext cx="207242" cy="207004"/>
          </a:xfrm>
          <a:custGeom>
            <a:avLst/>
            <a:gdLst>
              <a:gd name="T0" fmla="*/ 10906 w 12797"/>
              <a:gd name="T1" fmla="*/ 1875 h 12781"/>
              <a:gd name="T2" fmla="*/ 6391 w 12797"/>
              <a:gd name="T3" fmla="*/ 0 h 12781"/>
              <a:gd name="T4" fmla="*/ 1875 w 12797"/>
              <a:gd name="T5" fmla="*/ 1875 h 12781"/>
              <a:gd name="T6" fmla="*/ 1234 w 12797"/>
              <a:gd name="T7" fmla="*/ 2625 h 12781"/>
              <a:gd name="T8" fmla="*/ 0 w 12797"/>
              <a:gd name="T9" fmla="*/ 6391 h 12781"/>
              <a:gd name="T10" fmla="*/ 1875 w 12797"/>
              <a:gd name="T11" fmla="*/ 10906 h 12781"/>
              <a:gd name="T12" fmla="*/ 6391 w 12797"/>
              <a:gd name="T13" fmla="*/ 12781 h 12781"/>
              <a:gd name="T14" fmla="*/ 10906 w 12797"/>
              <a:gd name="T15" fmla="*/ 10906 h 12781"/>
              <a:gd name="T16" fmla="*/ 12781 w 12797"/>
              <a:gd name="T17" fmla="*/ 6391 h 12781"/>
              <a:gd name="T18" fmla="*/ 11219 w 12797"/>
              <a:gd name="T19" fmla="*/ 9484 h 12781"/>
              <a:gd name="T20" fmla="*/ 9906 w 12797"/>
              <a:gd name="T21" fmla="*/ 6719 h 12781"/>
              <a:gd name="T22" fmla="*/ 11219 w 12797"/>
              <a:gd name="T23" fmla="*/ 9484 h 12781"/>
              <a:gd name="T24" fmla="*/ 2891 w 12797"/>
              <a:gd name="T25" fmla="*/ 6734 h 12781"/>
              <a:gd name="T26" fmla="*/ 1578 w 12797"/>
              <a:gd name="T27" fmla="*/ 9500 h 12781"/>
              <a:gd name="T28" fmla="*/ 1609 w 12797"/>
              <a:gd name="T29" fmla="*/ 3250 h 12781"/>
              <a:gd name="T30" fmla="*/ 2891 w 12797"/>
              <a:gd name="T31" fmla="*/ 6063 h 12781"/>
              <a:gd name="T32" fmla="*/ 1609 w 12797"/>
              <a:gd name="T33" fmla="*/ 3250 h 12781"/>
              <a:gd name="T34" fmla="*/ 3563 w 12797"/>
              <a:gd name="T35" fmla="*/ 6063 h 12781"/>
              <a:gd name="T36" fmla="*/ 6063 w 12797"/>
              <a:gd name="T37" fmla="*/ 4203 h 12781"/>
              <a:gd name="T38" fmla="*/ 6063 w 12797"/>
              <a:gd name="T39" fmla="*/ 6734 h 12781"/>
              <a:gd name="T40" fmla="*/ 3813 w 12797"/>
              <a:gd name="T41" fmla="*/ 8750 h 12781"/>
              <a:gd name="T42" fmla="*/ 6063 w 12797"/>
              <a:gd name="T43" fmla="*/ 6734 h 12781"/>
              <a:gd name="T44" fmla="*/ 9234 w 12797"/>
              <a:gd name="T45" fmla="*/ 6734 h 12781"/>
              <a:gd name="T46" fmla="*/ 6734 w 12797"/>
              <a:gd name="T47" fmla="*/ 8516 h 12781"/>
              <a:gd name="T48" fmla="*/ 6734 w 12797"/>
              <a:gd name="T49" fmla="*/ 6063 h 12781"/>
              <a:gd name="T50" fmla="*/ 8969 w 12797"/>
              <a:gd name="T51" fmla="*/ 3969 h 12781"/>
              <a:gd name="T52" fmla="*/ 6734 w 12797"/>
              <a:gd name="T53" fmla="*/ 6063 h 12781"/>
              <a:gd name="T54" fmla="*/ 6734 w 12797"/>
              <a:gd name="T55" fmla="*/ 719 h 12781"/>
              <a:gd name="T56" fmla="*/ 8344 w 12797"/>
              <a:gd name="T57" fmla="*/ 2266 h 12781"/>
              <a:gd name="T58" fmla="*/ 6734 w 12797"/>
              <a:gd name="T59" fmla="*/ 3531 h 12781"/>
              <a:gd name="T60" fmla="*/ 6063 w 12797"/>
              <a:gd name="T61" fmla="*/ 719 h 12781"/>
              <a:gd name="T62" fmla="*/ 4016 w 12797"/>
              <a:gd name="T63" fmla="*/ 3313 h 12781"/>
              <a:gd name="T64" fmla="*/ 5375 w 12797"/>
              <a:gd name="T65" fmla="*/ 1078 h 12781"/>
              <a:gd name="T66" fmla="*/ 6063 w 12797"/>
              <a:gd name="T67" fmla="*/ 12078 h 12781"/>
              <a:gd name="T68" fmla="*/ 4453 w 12797"/>
              <a:gd name="T69" fmla="*/ 10531 h 12781"/>
              <a:gd name="T70" fmla="*/ 6063 w 12797"/>
              <a:gd name="T71" fmla="*/ 9188 h 12781"/>
              <a:gd name="T72" fmla="*/ 6734 w 12797"/>
              <a:gd name="T73" fmla="*/ 12078 h 12781"/>
              <a:gd name="T74" fmla="*/ 8797 w 12797"/>
              <a:gd name="T75" fmla="*/ 9406 h 12781"/>
              <a:gd name="T76" fmla="*/ 7422 w 12797"/>
              <a:gd name="T77" fmla="*/ 11719 h 12781"/>
              <a:gd name="T78" fmla="*/ 9625 w 12797"/>
              <a:gd name="T79" fmla="*/ 3828 h 12781"/>
              <a:gd name="T80" fmla="*/ 12125 w 12797"/>
              <a:gd name="T81" fmla="*/ 6063 h 12781"/>
              <a:gd name="T82" fmla="*/ 10438 w 12797"/>
              <a:gd name="T83" fmla="*/ 2344 h 12781"/>
              <a:gd name="T84" fmla="*/ 9438 w 12797"/>
              <a:gd name="T85" fmla="*/ 3172 h 12781"/>
              <a:gd name="T86" fmla="*/ 8297 w 12797"/>
              <a:gd name="T87" fmla="*/ 1000 h 12781"/>
              <a:gd name="T88" fmla="*/ 4484 w 12797"/>
              <a:gd name="T89" fmla="*/ 1000 h 12781"/>
              <a:gd name="T90" fmla="*/ 3344 w 12797"/>
              <a:gd name="T91" fmla="*/ 3172 h 12781"/>
              <a:gd name="T92" fmla="*/ 2344 w 12797"/>
              <a:gd name="T93" fmla="*/ 2344 h 12781"/>
              <a:gd name="T94" fmla="*/ 2344 w 12797"/>
              <a:gd name="T95" fmla="*/ 10438 h 12781"/>
              <a:gd name="T96" fmla="*/ 3328 w 12797"/>
              <a:gd name="T97" fmla="*/ 9547 h 12781"/>
              <a:gd name="T98" fmla="*/ 4484 w 12797"/>
              <a:gd name="T99" fmla="*/ 11781 h 12781"/>
              <a:gd name="T100" fmla="*/ 8297 w 12797"/>
              <a:gd name="T101" fmla="*/ 11797 h 12781"/>
              <a:gd name="T102" fmla="*/ 9453 w 12797"/>
              <a:gd name="T103" fmla="*/ 9563 h 12781"/>
              <a:gd name="T104" fmla="*/ 10438 w 12797"/>
              <a:gd name="T105" fmla="*/ 10453 h 12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797" h="12781">
                <a:moveTo>
                  <a:pt x="12281" y="3906"/>
                </a:moveTo>
                <a:cubicBezTo>
                  <a:pt x="11953" y="3141"/>
                  <a:pt x="11500" y="2453"/>
                  <a:pt x="10906" y="1875"/>
                </a:cubicBezTo>
                <a:cubicBezTo>
                  <a:pt x="10313" y="1281"/>
                  <a:pt x="9641" y="828"/>
                  <a:pt x="8875" y="500"/>
                </a:cubicBezTo>
                <a:cubicBezTo>
                  <a:pt x="8094" y="172"/>
                  <a:pt x="7266" y="0"/>
                  <a:pt x="6391" y="0"/>
                </a:cubicBezTo>
                <a:cubicBezTo>
                  <a:pt x="5531" y="0"/>
                  <a:pt x="4688" y="172"/>
                  <a:pt x="3906" y="500"/>
                </a:cubicBezTo>
                <a:cubicBezTo>
                  <a:pt x="3141" y="828"/>
                  <a:pt x="2453" y="1281"/>
                  <a:pt x="1875" y="1875"/>
                </a:cubicBezTo>
                <a:cubicBezTo>
                  <a:pt x="1641" y="2109"/>
                  <a:pt x="1438" y="2344"/>
                  <a:pt x="1250" y="2594"/>
                </a:cubicBezTo>
                <a:cubicBezTo>
                  <a:pt x="1250" y="2594"/>
                  <a:pt x="1234" y="2609"/>
                  <a:pt x="1234" y="2625"/>
                </a:cubicBezTo>
                <a:cubicBezTo>
                  <a:pt x="938" y="3016"/>
                  <a:pt x="703" y="3453"/>
                  <a:pt x="500" y="3906"/>
                </a:cubicBezTo>
                <a:cubicBezTo>
                  <a:pt x="172" y="4688"/>
                  <a:pt x="0" y="5531"/>
                  <a:pt x="0" y="6391"/>
                </a:cubicBezTo>
                <a:cubicBezTo>
                  <a:pt x="0" y="7250"/>
                  <a:pt x="172" y="8094"/>
                  <a:pt x="500" y="8875"/>
                </a:cubicBezTo>
                <a:cubicBezTo>
                  <a:pt x="828" y="9641"/>
                  <a:pt x="1281" y="10328"/>
                  <a:pt x="1875" y="10906"/>
                </a:cubicBezTo>
                <a:cubicBezTo>
                  <a:pt x="2469" y="11484"/>
                  <a:pt x="3141" y="11953"/>
                  <a:pt x="3906" y="12281"/>
                </a:cubicBezTo>
                <a:cubicBezTo>
                  <a:pt x="4688" y="12609"/>
                  <a:pt x="5531" y="12781"/>
                  <a:pt x="6391" y="12781"/>
                </a:cubicBezTo>
                <a:cubicBezTo>
                  <a:pt x="7250" y="12781"/>
                  <a:pt x="8094" y="12609"/>
                  <a:pt x="8875" y="12281"/>
                </a:cubicBezTo>
                <a:cubicBezTo>
                  <a:pt x="9641" y="11953"/>
                  <a:pt x="10328" y="11500"/>
                  <a:pt x="10906" y="10906"/>
                </a:cubicBezTo>
                <a:cubicBezTo>
                  <a:pt x="11500" y="10313"/>
                  <a:pt x="11953" y="9641"/>
                  <a:pt x="12281" y="8875"/>
                </a:cubicBezTo>
                <a:cubicBezTo>
                  <a:pt x="12609" y="8094"/>
                  <a:pt x="12781" y="7250"/>
                  <a:pt x="12781" y="6391"/>
                </a:cubicBezTo>
                <a:cubicBezTo>
                  <a:pt x="12797" y="5531"/>
                  <a:pt x="12625" y="4688"/>
                  <a:pt x="12281" y="3906"/>
                </a:cubicBezTo>
                <a:close/>
                <a:moveTo>
                  <a:pt x="11219" y="9484"/>
                </a:moveTo>
                <a:cubicBezTo>
                  <a:pt x="10766" y="9250"/>
                  <a:pt x="10234" y="9047"/>
                  <a:pt x="9641" y="8891"/>
                </a:cubicBezTo>
                <a:cubicBezTo>
                  <a:pt x="9797" y="8203"/>
                  <a:pt x="9891" y="7469"/>
                  <a:pt x="9906" y="6719"/>
                </a:cubicBezTo>
                <a:lnTo>
                  <a:pt x="12109" y="6719"/>
                </a:lnTo>
                <a:cubicBezTo>
                  <a:pt x="12047" y="7719"/>
                  <a:pt x="11734" y="8672"/>
                  <a:pt x="11219" y="9484"/>
                </a:cubicBezTo>
                <a:close/>
                <a:moveTo>
                  <a:pt x="688" y="6734"/>
                </a:moveTo>
                <a:lnTo>
                  <a:pt x="2891" y="6734"/>
                </a:lnTo>
                <a:cubicBezTo>
                  <a:pt x="2906" y="7484"/>
                  <a:pt x="3000" y="8219"/>
                  <a:pt x="3156" y="8906"/>
                </a:cubicBezTo>
                <a:cubicBezTo>
                  <a:pt x="2563" y="9063"/>
                  <a:pt x="2031" y="9266"/>
                  <a:pt x="1578" y="9500"/>
                </a:cubicBezTo>
                <a:cubicBezTo>
                  <a:pt x="1047" y="8672"/>
                  <a:pt x="734" y="7719"/>
                  <a:pt x="688" y="6734"/>
                </a:cubicBezTo>
                <a:close/>
                <a:moveTo>
                  <a:pt x="1609" y="3250"/>
                </a:moveTo>
                <a:cubicBezTo>
                  <a:pt x="2063" y="3484"/>
                  <a:pt x="2578" y="3672"/>
                  <a:pt x="3172" y="3828"/>
                </a:cubicBezTo>
                <a:cubicBezTo>
                  <a:pt x="3000" y="4531"/>
                  <a:pt x="2906" y="5281"/>
                  <a:pt x="2891" y="6063"/>
                </a:cubicBezTo>
                <a:lnTo>
                  <a:pt x="688" y="6063"/>
                </a:lnTo>
                <a:cubicBezTo>
                  <a:pt x="734" y="5047"/>
                  <a:pt x="1063" y="4078"/>
                  <a:pt x="1609" y="3250"/>
                </a:cubicBezTo>
                <a:close/>
                <a:moveTo>
                  <a:pt x="6063" y="6063"/>
                </a:moveTo>
                <a:lnTo>
                  <a:pt x="3563" y="6063"/>
                </a:lnTo>
                <a:cubicBezTo>
                  <a:pt x="3578" y="5328"/>
                  <a:pt x="3672" y="4625"/>
                  <a:pt x="3828" y="3969"/>
                </a:cubicBezTo>
                <a:cubicBezTo>
                  <a:pt x="4531" y="4109"/>
                  <a:pt x="5281" y="4188"/>
                  <a:pt x="6063" y="4203"/>
                </a:cubicBezTo>
                <a:lnTo>
                  <a:pt x="6063" y="6063"/>
                </a:lnTo>
                <a:close/>
                <a:moveTo>
                  <a:pt x="6063" y="6734"/>
                </a:moveTo>
                <a:lnTo>
                  <a:pt x="6063" y="8516"/>
                </a:lnTo>
                <a:cubicBezTo>
                  <a:pt x="5281" y="8531"/>
                  <a:pt x="4531" y="8609"/>
                  <a:pt x="3813" y="8750"/>
                </a:cubicBezTo>
                <a:cubicBezTo>
                  <a:pt x="3672" y="8125"/>
                  <a:pt x="3578" y="7438"/>
                  <a:pt x="3563" y="6734"/>
                </a:cubicBezTo>
                <a:lnTo>
                  <a:pt x="6063" y="6734"/>
                </a:lnTo>
                <a:close/>
                <a:moveTo>
                  <a:pt x="6734" y="6734"/>
                </a:moveTo>
                <a:lnTo>
                  <a:pt x="9234" y="6734"/>
                </a:lnTo>
                <a:cubicBezTo>
                  <a:pt x="9219" y="7438"/>
                  <a:pt x="9125" y="8125"/>
                  <a:pt x="8984" y="8750"/>
                </a:cubicBezTo>
                <a:cubicBezTo>
                  <a:pt x="8281" y="8609"/>
                  <a:pt x="7516" y="8531"/>
                  <a:pt x="6734" y="8516"/>
                </a:cubicBezTo>
                <a:lnTo>
                  <a:pt x="6734" y="6734"/>
                </a:lnTo>
                <a:close/>
                <a:moveTo>
                  <a:pt x="6734" y="6063"/>
                </a:moveTo>
                <a:lnTo>
                  <a:pt x="6734" y="4203"/>
                </a:lnTo>
                <a:cubicBezTo>
                  <a:pt x="7516" y="4188"/>
                  <a:pt x="8266" y="4109"/>
                  <a:pt x="8969" y="3969"/>
                </a:cubicBezTo>
                <a:cubicBezTo>
                  <a:pt x="9125" y="4625"/>
                  <a:pt x="9219" y="5328"/>
                  <a:pt x="9234" y="6063"/>
                </a:cubicBezTo>
                <a:lnTo>
                  <a:pt x="6734" y="6063"/>
                </a:lnTo>
                <a:close/>
                <a:moveTo>
                  <a:pt x="6734" y="3531"/>
                </a:moveTo>
                <a:lnTo>
                  <a:pt x="6734" y="719"/>
                </a:lnTo>
                <a:cubicBezTo>
                  <a:pt x="6969" y="781"/>
                  <a:pt x="7203" y="891"/>
                  <a:pt x="7422" y="1078"/>
                </a:cubicBezTo>
                <a:cubicBezTo>
                  <a:pt x="7766" y="1359"/>
                  <a:pt x="8078" y="1750"/>
                  <a:pt x="8344" y="2266"/>
                </a:cubicBezTo>
                <a:cubicBezTo>
                  <a:pt x="8516" y="2594"/>
                  <a:pt x="8656" y="2938"/>
                  <a:pt x="8781" y="3313"/>
                </a:cubicBezTo>
                <a:cubicBezTo>
                  <a:pt x="8141" y="3438"/>
                  <a:pt x="7453" y="3516"/>
                  <a:pt x="6734" y="3531"/>
                </a:cubicBezTo>
                <a:close/>
                <a:moveTo>
                  <a:pt x="5375" y="1078"/>
                </a:moveTo>
                <a:cubicBezTo>
                  <a:pt x="5594" y="891"/>
                  <a:pt x="5828" y="781"/>
                  <a:pt x="6063" y="719"/>
                </a:cubicBezTo>
                <a:lnTo>
                  <a:pt x="6063" y="3531"/>
                </a:lnTo>
                <a:cubicBezTo>
                  <a:pt x="5344" y="3516"/>
                  <a:pt x="4656" y="3438"/>
                  <a:pt x="4016" y="3313"/>
                </a:cubicBezTo>
                <a:cubicBezTo>
                  <a:pt x="4141" y="2938"/>
                  <a:pt x="4281" y="2578"/>
                  <a:pt x="4453" y="2266"/>
                </a:cubicBezTo>
                <a:cubicBezTo>
                  <a:pt x="4719" y="1750"/>
                  <a:pt x="5031" y="1344"/>
                  <a:pt x="5375" y="1078"/>
                </a:cubicBezTo>
                <a:close/>
                <a:moveTo>
                  <a:pt x="6063" y="9188"/>
                </a:moveTo>
                <a:lnTo>
                  <a:pt x="6063" y="12078"/>
                </a:lnTo>
                <a:cubicBezTo>
                  <a:pt x="5828" y="12016"/>
                  <a:pt x="5594" y="11906"/>
                  <a:pt x="5375" y="11719"/>
                </a:cubicBezTo>
                <a:cubicBezTo>
                  <a:pt x="5031" y="11438"/>
                  <a:pt x="4719" y="11047"/>
                  <a:pt x="4453" y="10531"/>
                </a:cubicBezTo>
                <a:cubicBezTo>
                  <a:pt x="4281" y="10188"/>
                  <a:pt x="4125" y="9813"/>
                  <a:pt x="4000" y="9406"/>
                </a:cubicBezTo>
                <a:cubicBezTo>
                  <a:pt x="4641" y="9281"/>
                  <a:pt x="5344" y="9203"/>
                  <a:pt x="6063" y="9188"/>
                </a:cubicBezTo>
                <a:close/>
                <a:moveTo>
                  <a:pt x="7422" y="11719"/>
                </a:moveTo>
                <a:cubicBezTo>
                  <a:pt x="7203" y="11906"/>
                  <a:pt x="6969" y="12016"/>
                  <a:pt x="6734" y="12078"/>
                </a:cubicBezTo>
                <a:lnTo>
                  <a:pt x="6734" y="9188"/>
                </a:lnTo>
                <a:cubicBezTo>
                  <a:pt x="7453" y="9203"/>
                  <a:pt x="8156" y="9281"/>
                  <a:pt x="8797" y="9406"/>
                </a:cubicBezTo>
                <a:cubicBezTo>
                  <a:pt x="8672" y="9813"/>
                  <a:pt x="8516" y="10188"/>
                  <a:pt x="8344" y="10531"/>
                </a:cubicBezTo>
                <a:cubicBezTo>
                  <a:pt x="8078" y="11047"/>
                  <a:pt x="7766" y="11438"/>
                  <a:pt x="7422" y="11719"/>
                </a:cubicBezTo>
                <a:close/>
                <a:moveTo>
                  <a:pt x="9906" y="6063"/>
                </a:moveTo>
                <a:cubicBezTo>
                  <a:pt x="9891" y="5281"/>
                  <a:pt x="9781" y="4531"/>
                  <a:pt x="9625" y="3828"/>
                </a:cubicBezTo>
                <a:cubicBezTo>
                  <a:pt x="10203" y="3672"/>
                  <a:pt x="10734" y="3484"/>
                  <a:pt x="11188" y="3250"/>
                </a:cubicBezTo>
                <a:cubicBezTo>
                  <a:pt x="11734" y="4078"/>
                  <a:pt x="12063" y="5047"/>
                  <a:pt x="12125" y="6063"/>
                </a:cubicBezTo>
                <a:lnTo>
                  <a:pt x="9906" y="6063"/>
                </a:lnTo>
                <a:close/>
                <a:moveTo>
                  <a:pt x="10438" y="2344"/>
                </a:moveTo>
                <a:cubicBezTo>
                  <a:pt x="10547" y="2453"/>
                  <a:pt x="10656" y="2578"/>
                  <a:pt x="10766" y="2703"/>
                </a:cubicBezTo>
                <a:cubicBezTo>
                  <a:pt x="10375" y="2891"/>
                  <a:pt x="9938" y="3047"/>
                  <a:pt x="9438" y="3172"/>
                </a:cubicBezTo>
                <a:cubicBezTo>
                  <a:pt x="9297" y="2734"/>
                  <a:pt x="9125" y="2328"/>
                  <a:pt x="8938" y="1953"/>
                </a:cubicBezTo>
                <a:cubicBezTo>
                  <a:pt x="8750" y="1578"/>
                  <a:pt x="8531" y="1266"/>
                  <a:pt x="8297" y="1000"/>
                </a:cubicBezTo>
                <a:cubicBezTo>
                  <a:pt x="9094" y="1281"/>
                  <a:pt x="9828" y="1734"/>
                  <a:pt x="10438" y="2344"/>
                </a:cubicBezTo>
                <a:close/>
                <a:moveTo>
                  <a:pt x="4484" y="1000"/>
                </a:moveTo>
                <a:cubicBezTo>
                  <a:pt x="4250" y="1266"/>
                  <a:pt x="4031" y="1594"/>
                  <a:pt x="3844" y="1953"/>
                </a:cubicBezTo>
                <a:cubicBezTo>
                  <a:pt x="3656" y="2328"/>
                  <a:pt x="3484" y="2734"/>
                  <a:pt x="3344" y="3172"/>
                </a:cubicBezTo>
                <a:cubicBezTo>
                  <a:pt x="2844" y="3047"/>
                  <a:pt x="2406" y="2891"/>
                  <a:pt x="2016" y="2703"/>
                </a:cubicBezTo>
                <a:cubicBezTo>
                  <a:pt x="2125" y="2578"/>
                  <a:pt x="2219" y="2469"/>
                  <a:pt x="2344" y="2344"/>
                </a:cubicBezTo>
                <a:cubicBezTo>
                  <a:pt x="2969" y="1734"/>
                  <a:pt x="3688" y="1281"/>
                  <a:pt x="4484" y="1000"/>
                </a:cubicBezTo>
                <a:close/>
                <a:moveTo>
                  <a:pt x="2344" y="10438"/>
                </a:moveTo>
                <a:cubicBezTo>
                  <a:pt x="2219" y="10313"/>
                  <a:pt x="2094" y="10172"/>
                  <a:pt x="1984" y="10031"/>
                </a:cubicBezTo>
                <a:cubicBezTo>
                  <a:pt x="2375" y="9844"/>
                  <a:pt x="2828" y="9672"/>
                  <a:pt x="3328" y="9547"/>
                </a:cubicBezTo>
                <a:cubicBezTo>
                  <a:pt x="3469" y="10016"/>
                  <a:pt x="3641" y="10438"/>
                  <a:pt x="3844" y="10828"/>
                </a:cubicBezTo>
                <a:cubicBezTo>
                  <a:pt x="4031" y="11203"/>
                  <a:pt x="4250" y="11516"/>
                  <a:pt x="4484" y="11781"/>
                </a:cubicBezTo>
                <a:cubicBezTo>
                  <a:pt x="3688" y="11516"/>
                  <a:pt x="2969" y="11063"/>
                  <a:pt x="2344" y="10438"/>
                </a:cubicBezTo>
                <a:close/>
                <a:moveTo>
                  <a:pt x="8297" y="11797"/>
                </a:moveTo>
                <a:cubicBezTo>
                  <a:pt x="8531" y="11531"/>
                  <a:pt x="8750" y="11203"/>
                  <a:pt x="8938" y="10844"/>
                </a:cubicBezTo>
                <a:cubicBezTo>
                  <a:pt x="9141" y="10453"/>
                  <a:pt x="9313" y="10016"/>
                  <a:pt x="9453" y="9563"/>
                </a:cubicBezTo>
                <a:cubicBezTo>
                  <a:pt x="9953" y="9688"/>
                  <a:pt x="10406" y="9859"/>
                  <a:pt x="10797" y="10047"/>
                </a:cubicBezTo>
                <a:cubicBezTo>
                  <a:pt x="10688" y="10188"/>
                  <a:pt x="10563" y="10313"/>
                  <a:pt x="10438" y="10453"/>
                </a:cubicBezTo>
                <a:cubicBezTo>
                  <a:pt x="9828" y="11063"/>
                  <a:pt x="9094" y="11516"/>
                  <a:pt x="8297" y="11797"/>
                </a:cubicBezTo>
                <a:close/>
              </a:path>
            </a:pathLst>
          </a:custGeom>
          <a:solidFill>
            <a:schemeClr val="accent3"/>
          </a:solidFill>
          <a:ln w="12700" cap="flat" cmpd="sng" algn="ctr">
            <a:noFill/>
            <a:prstDash val="solid"/>
            <a:miter lim="800000"/>
          </a:ln>
          <a:effectLst/>
        </p:spPr>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78" name="PPT世界-17"/>
          <p:cNvSpPr/>
          <p:nvPr/>
        </p:nvSpPr>
        <p:spPr>
          <a:xfrm>
            <a:off x="1398671" y="6038975"/>
            <a:ext cx="341292" cy="341291"/>
          </a:xfrm>
          <a:prstGeom prst="ellipse">
            <a:avLst/>
          </a:prstGeom>
          <a:solidFill>
            <a:sysClr val="window" lastClr="FFFFFF"/>
          </a:soli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79" name="PPT世界-18"/>
          <p:cNvSpPr/>
          <p:nvPr/>
        </p:nvSpPr>
        <p:spPr>
          <a:xfrm>
            <a:off x="1465696" y="6124178"/>
            <a:ext cx="207242" cy="170884"/>
          </a:xfrm>
          <a:custGeom>
            <a:avLst/>
            <a:gdLst>
              <a:gd name="connsiteX0" fmla="*/ 435416 w 609586"/>
              <a:gd name="connsiteY0" fmla="*/ 80352 h 502648"/>
              <a:gd name="connsiteX1" fmla="*/ 551577 w 609586"/>
              <a:gd name="connsiteY1" fmla="*/ 190215 h 502648"/>
              <a:gd name="connsiteX2" fmla="*/ 551577 w 609586"/>
              <a:gd name="connsiteY2" fmla="*/ 217693 h 502648"/>
              <a:gd name="connsiteX3" fmla="*/ 496140 w 609586"/>
              <a:gd name="connsiteY3" fmla="*/ 310936 h 502648"/>
              <a:gd name="connsiteX4" fmla="*/ 609586 w 609586"/>
              <a:gd name="connsiteY4" fmla="*/ 437323 h 502648"/>
              <a:gd name="connsiteX5" fmla="*/ 580534 w 609586"/>
              <a:gd name="connsiteY5" fmla="*/ 464753 h 502648"/>
              <a:gd name="connsiteX6" fmla="*/ 504951 w 609586"/>
              <a:gd name="connsiteY6" fmla="*/ 464753 h 502648"/>
              <a:gd name="connsiteX7" fmla="*/ 373787 w 609586"/>
              <a:gd name="connsiteY7" fmla="*/ 301459 h 502648"/>
              <a:gd name="connsiteX8" fmla="*/ 426510 w 609586"/>
              <a:gd name="connsiteY8" fmla="*/ 179500 h 502648"/>
              <a:gd name="connsiteX9" fmla="*/ 426510 w 609586"/>
              <a:gd name="connsiteY9" fmla="*/ 143641 h 502648"/>
              <a:gd name="connsiteX10" fmla="*/ 412126 w 609586"/>
              <a:gd name="connsiteY10" fmla="*/ 82543 h 502648"/>
              <a:gd name="connsiteX11" fmla="*/ 435416 w 609586"/>
              <a:gd name="connsiteY11" fmla="*/ 80352 h 502648"/>
              <a:gd name="connsiteX12" fmla="*/ 227788 w 609586"/>
              <a:gd name="connsiteY12" fmla="*/ 0 h 502648"/>
              <a:gd name="connsiteX13" fmla="*/ 379662 w 609586"/>
              <a:gd name="connsiteY13" fmla="*/ 143662 h 502648"/>
              <a:gd name="connsiteX14" fmla="*/ 379662 w 609586"/>
              <a:gd name="connsiteY14" fmla="*/ 179565 h 502648"/>
              <a:gd name="connsiteX15" fmla="*/ 307225 w 609586"/>
              <a:gd name="connsiteY15" fmla="*/ 301465 h 502648"/>
              <a:gd name="connsiteX16" fmla="*/ 455528 w 609586"/>
              <a:gd name="connsiteY16" fmla="*/ 466745 h 502648"/>
              <a:gd name="connsiteX17" fmla="*/ 417524 w 609586"/>
              <a:gd name="connsiteY17" fmla="*/ 502648 h 502648"/>
              <a:gd name="connsiteX18" fmla="*/ 38004 w 609586"/>
              <a:gd name="connsiteY18" fmla="*/ 502648 h 502648"/>
              <a:gd name="connsiteX19" fmla="*/ 0 w 609586"/>
              <a:gd name="connsiteY19" fmla="*/ 466745 h 502648"/>
              <a:gd name="connsiteX20" fmla="*/ 148350 w 609586"/>
              <a:gd name="connsiteY20" fmla="*/ 301465 h 502648"/>
              <a:gd name="connsiteX21" fmla="*/ 75913 w 609586"/>
              <a:gd name="connsiteY21" fmla="*/ 179565 h 502648"/>
              <a:gd name="connsiteX22" fmla="*/ 75913 w 609586"/>
              <a:gd name="connsiteY22" fmla="*/ 143662 h 502648"/>
              <a:gd name="connsiteX23" fmla="*/ 227788 w 609586"/>
              <a:gd name="connsiteY23" fmla="*/ 0 h 502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9586" h="502648">
                <a:moveTo>
                  <a:pt x="435416" y="80352"/>
                </a:moveTo>
                <a:cubicBezTo>
                  <a:pt x="499521" y="80352"/>
                  <a:pt x="551577" y="129545"/>
                  <a:pt x="551577" y="190215"/>
                </a:cubicBezTo>
                <a:lnTo>
                  <a:pt x="551577" y="217693"/>
                </a:lnTo>
                <a:cubicBezTo>
                  <a:pt x="551577" y="257219"/>
                  <a:pt x="529288" y="291601"/>
                  <a:pt x="496140" y="310936"/>
                </a:cubicBezTo>
                <a:cubicBezTo>
                  <a:pt x="553434" y="331175"/>
                  <a:pt x="609586" y="382416"/>
                  <a:pt x="609586" y="437323"/>
                </a:cubicBezTo>
                <a:cubicBezTo>
                  <a:pt x="609586" y="452467"/>
                  <a:pt x="596584" y="464753"/>
                  <a:pt x="580534" y="464753"/>
                </a:cubicBezTo>
                <a:lnTo>
                  <a:pt x="504951" y="464753"/>
                </a:lnTo>
                <a:cubicBezTo>
                  <a:pt x="503855" y="393607"/>
                  <a:pt x="444465" y="318793"/>
                  <a:pt x="373787" y="301459"/>
                </a:cubicBezTo>
                <a:cubicBezTo>
                  <a:pt x="411936" y="270457"/>
                  <a:pt x="426510" y="231217"/>
                  <a:pt x="426510" y="179500"/>
                </a:cubicBezTo>
                <a:lnTo>
                  <a:pt x="426510" y="143641"/>
                </a:lnTo>
                <a:cubicBezTo>
                  <a:pt x="426510" y="121783"/>
                  <a:pt x="421318" y="101068"/>
                  <a:pt x="412126" y="82543"/>
                </a:cubicBezTo>
                <a:cubicBezTo>
                  <a:pt x="419651" y="81114"/>
                  <a:pt x="427415" y="80352"/>
                  <a:pt x="435416" y="80352"/>
                </a:cubicBezTo>
                <a:close/>
                <a:moveTo>
                  <a:pt x="227788" y="0"/>
                </a:moveTo>
                <a:cubicBezTo>
                  <a:pt x="311607" y="0"/>
                  <a:pt x="379662" y="64378"/>
                  <a:pt x="379662" y="143662"/>
                </a:cubicBezTo>
                <a:lnTo>
                  <a:pt x="379662" y="179565"/>
                </a:lnTo>
                <a:cubicBezTo>
                  <a:pt x="379662" y="231230"/>
                  <a:pt x="350516" y="276180"/>
                  <a:pt x="307225" y="301465"/>
                </a:cubicBezTo>
                <a:cubicBezTo>
                  <a:pt x="382186" y="327940"/>
                  <a:pt x="455528" y="394986"/>
                  <a:pt x="455528" y="466745"/>
                </a:cubicBezTo>
                <a:cubicBezTo>
                  <a:pt x="455528" y="486554"/>
                  <a:pt x="438574" y="502648"/>
                  <a:pt x="417524" y="502648"/>
                </a:cubicBezTo>
                <a:lnTo>
                  <a:pt x="38004" y="502648"/>
                </a:lnTo>
                <a:cubicBezTo>
                  <a:pt x="16954" y="502648"/>
                  <a:pt x="0" y="486554"/>
                  <a:pt x="0" y="466745"/>
                </a:cubicBezTo>
                <a:cubicBezTo>
                  <a:pt x="0" y="394986"/>
                  <a:pt x="73389" y="327940"/>
                  <a:pt x="148350" y="301465"/>
                </a:cubicBezTo>
                <a:cubicBezTo>
                  <a:pt x="105012" y="276180"/>
                  <a:pt x="75913" y="231230"/>
                  <a:pt x="75913" y="179565"/>
                </a:cubicBezTo>
                <a:lnTo>
                  <a:pt x="75913" y="143662"/>
                </a:lnTo>
                <a:cubicBezTo>
                  <a:pt x="75913" y="64378"/>
                  <a:pt x="143969" y="0"/>
                  <a:pt x="227788" y="0"/>
                </a:cubicBezTo>
                <a:close/>
              </a:path>
            </a:pathLst>
          </a:custGeom>
          <a:solidFill>
            <a:schemeClr val="accent3"/>
          </a:solidFill>
          <a:ln w="12700" cap="flat" cmpd="sng" algn="ctr">
            <a:noFill/>
            <a:prstDash val="solid"/>
            <a:miter lim="800000"/>
          </a:ln>
          <a:effectLst/>
        </p:spPr>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80" name="PPT世界-19"/>
          <p:cNvSpPr/>
          <p:nvPr/>
        </p:nvSpPr>
        <p:spPr>
          <a:xfrm>
            <a:off x="1901623" y="6038975"/>
            <a:ext cx="341292" cy="341291"/>
          </a:xfrm>
          <a:prstGeom prst="ellipse">
            <a:avLst/>
          </a:prstGeom>
          <a:solidFill>
            <a:sysClr val="window" lastClr="FFFFFF"/>
          </a:soli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81" name="PPT世界-20"/>
          <p:cNvSpPr/>
          <p:nvPr/>
        </p:nvSpPr>
        <p:spPr>
          <a:xfrm>
            <a:off x="1990597" y="6106000"/>
            <a:ext cx="163342" cy="207241"/>
          </a:xfrm>
          <a:custGeom>
            <a:avLst/>
            <a:gdLst>
              <a:gd name="T0" fmla="*/ 3166 w 6332"/>
              <a:gd name="T1" fmla="*/ 0 h 8034"/>
              <a:gd name="T2" fmla="*/ 0 w 6332"/>
              <a:gd name="T3" fmla="*/ 3166 h 8034"/>
              <a:gd name="T4" fmla="*/ 2481 w 6332"/>
              <a:gd name="T5" fmla="*/ 7590 h 8034"/>
              <a:gd name="T6" fmla="*/ 3853 w 6332"/>
              <a:gd name="T7" fmla="*/ 7588 h 8034"/>
              <a:gd name="T8" fmla="*/ 6332 w 6332"/>
              <a:gd name="T9" fmla="*/ 3166 h 8034"/>
              <a:gd name="T10" fmla="*/ 3166 w 6332"/>
              <a:gd name="T11" fmla="*/ 0 h 8034"/>
              <a:gd name="T12" fmla="*/ 3166 w 6332"/>
              <a:gd name="T13" fmla="*/ 0 h 8034"/>
              <a:gd name="T14" fmla="*/ 3166 w 6332"/>
              <a:gd name="T15" fmla="*/ 0 h 8034"/>
              <a:gd name="T16" fmla="*/ 3166 w 6332"/>
              <a:gd name="T17" fmla="*/ 0 h 8034"/>
              <a:gd name="T18" fmla="*/ 3166 w 6332"/>
              <a:gd name="T19" fmla="*/ 4529 h 8034"/>
              <a:gd name="T20" fmla="*/ 1702 w 6332"/>
              <a:gd name="T21" fmla="*/ 3065 h 8034"/>
              <a:gd name="T22" fmla="*/ 3166 w 6332"/>
              <a:gd name="T23" fmla="*/ 1600 h 8034"/>
              <a:gd name="T24" fmla="*/ 4630 w 6332"/>
              <a:gd name="T25" fmla="*/ 3065 h 8034"/>
              <a:gd name="T26" fmla="*/ 3166 w 6332"/>
              <a:gd name="T27" fmla="*/ 4529 h 8034"/>
              <a:gd name="T28" fmla="*/ 3166 w 6332"/>
              <a:gd name="T29" fmla="*/ 4529 h 8034"/>
              <a:gd name="T30" fmla="*/ 3166 w 6332"/>
              <a:gd name="T31" fmla="*/ 4529 h 8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32" h="8034">
                <a:moveTo>
                  <a:pt x="3166" y="0"/>
                </a:moveTo>
                <a:cubicBezTo>
                  <a:pt x="1418" y="0"/>
                  <a:pt x="0" y="1418"/>
                  <a:pt x="0" y="3166"/>
                </a:cubicBezTo>
                <a:cubicBezTo>
                  <a:pt x="0" y="4914"/>
                  <a:pt x="2481" y="7590"/>
                  <a:pt x="2481" y="7590"/>
                </a:cubicBezTo>
                <a:cubicBezTo>
                  <a:pt x="2859" y="8031"/>
                  <a:pt x="3478" y="8034"/>
                  <a:pt x="3853" y="7588"/>
                </a:cubicBezTo>
                <a:cubicBezTo>
                  <a:pt x="3853" y="7588"/>
                  <a:pt x="6332" y="4914"/>
                  <a:pt x="6332" y="3166"/>
                </a:cubicBezTo>
                <a:cubicBezTo>
                  <a:pt x="6332" y="1418"/>
                  <a:pt x="4914" y="0"/>
                  <a:pt x="3166" y="0"/>
                </a:cubicBezTo>
                <a:lnTo>
                  <a:pt x="3166" y="0"/>
                </a:lnTo>
                <a:lnTo>
                  <a:pt x="3166" y="0"/>
                </a:lnTo>
                <a:lnTo>
                  <a:pt x="3166" y="0"/>
                </a:lnTo>
                <a:close/>
                <a:moveTo>
                  <a:pt x="3166" y="4529"/>
                </a:moveTo>
                <a:cubicBezTo>
                  <a:pt x="2357" y="4529"/>
                  <a:pt x="1702" y="3874"/>
                  <a:pt x="1702" y="3065"/>
                </a:cubicBezTo>
                <a:cubicBezTo>
                  <a:pt x="1702" y="2256"/>
                  <a:pt x="2357" y="1600"/>
                  <a:pt x="3166" y="1600"/>
                </a:cubicBezTo>
                <a:cubicBezTo>
                  <a:pt x="3975" y="1600"/>
                  <a:pt x="4630" y="2256"/>
                  <a:pt x="4630" y="3065"/>
                </a:cubicBezTo>
                <a:cubicBezTo>
                  <a:pt x="4630" y="3874"/>
                  <a:pt x="3975" y="4529"/>
                  <a:pt x="3166" y="4529"/>
                </a:cubicBezTo>
                <a:lnTo>
                  <a:pt x="3166" y="4529"/>
                </a:lnTo>
                <a:close/>
                <a:moveTo>
                  <a:pt x="3166" y="4529"/>
                </a:moveTo>
                <a:close/>
              </a:path>
            </a:pathLst>
          </a:custGeom>
          <a:solidFill>
            <a:schemeClr val="accent3"/>
          </a:solidFill>
          <a:ln w="12700" cap="flat" cmpd="sng" algn="ctr">
            <a:noFill/>
            <a:prstDash val="solid"/>
            <a:miter lim="800000"/>
          </a:ln>
          <a:effectLst/>
        </p:spPr>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pic>
        <p:nvPicPr>
          <p:cNvPr id="33" name="图片 32">
            <a:hlinkClick r:id="rId10"/>
            <a:extLst>
              <a:ext uri="{FF2B5EF4-FFF2-40B4-BE49-F238E27FC236}">
                <a16:creationId xmlns:a16="http://schemas.microsoft.com/office/drawing/2014/main" id="{04D28628-200C-4527-9075-90B9A2F1C327}"/>
              </a:ext>
            </a:extLst>
          </p:cNvPr>
          <p:cNvPicPr>
            <a:picLocks noChangeAspect="1"/>
          </p:cNvPicPr>
          <p:nvPr/>
        </p:nvPicPr>
        <p:blipFill>
          <a:blip r:embed="rId11">
            <a:extLst>
              <a:ext uri="{28A0092B-C50C-407E-A947-70E740481C1C}">
                <a14:useLocalDpi xmlns:a14="http://schemas.microsoft.com/office/drawing/2010/main"/>
              </a:ext>
            </a:extLst>
          </a:blip>
          <a:srcRect/>
          <a:stretch/>
        </p:blipFill>
        <p:spPr>
          <a:xfrm>
            <a:off x="10499367" y="368508"/>
            <a:ext cx="1225789" cy="30335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500"/>
                                        <p:tgtEl>
                                          <p:spTgt spid="41"/>
                                        </p:tgtEl>
                                      </p:cBhvr>
                                    </p:animEffect>
                                    <p:anim calcmode="lin" valueType="num">
                                      <p:cBhvr>
                                        <p:cTn id="8" dur="500" fill="hold"/>
                                        <p:tgtEl>
                                          <p:spTgt spid="41"/>
                                        </p:tgtEl>
                                        <p:attrNameLst>
                                          <p:attrName>ppt_x</p:attrName>
                                        </p:attrNameLst>
                                      </p:cBhvr>
                                      <p:tavLst>
                                        <p:tav tm="0">
                                          <p:val>
                                            <p:strVal val="#ppt_x"/>
                                          </p:val>
                                        </p:tav>
                                        <p:tav tm="100000">
                                          <p:val>
                                            <p:strVal val="#ppt_x"/>
                                          </p:val>
                                        </p:tav>
                                      </p:tavLst>
                                    </p:anim>
                                    <p:anim calcmode="lin" valueType="num">
                                      <p:cBhvr>
                                        <p:cTn id="9" dur="50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PPT世界-1"/>
          <p:cNvSpPr/>
          <p:nvPr/>
        </p:nvSpPr>
        <p:spPr>
          <a:xfrm flipH="1">
            <a:off x="0" y="0"/>
            <a:ext cx="12192000" cy="6858000"/>
          </a:xfrm>
          <a:prstGeom prst="rect">
            <a:avLst/>
          </a:prstGeom>
          <a:gradFill flip="none" rotWithShape="1">
            <a:gsLst>
              <a:gs pos="40000">
                <a:schemeClr val="accent1"/>
              </a:gs>
              <a:gs pos="100000">
                <a:schemeClr val="accent2"/>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45" name="PPT世界-2"/>
          <p:cNvSpPr/>
          <p:nvPr/>
        </p:nvSpPr>
        <p:spPr>
          <a:xfrm rot="1800000">
            <a:off x="454624" y="-2599064"/>
            <a:ext cx="11246505" cy="12035202"/>
          </a:xfrm>
          <a:custGeom>
            <a:avLst/>
            <a:gdLst>
              <a:gd name="connsiteX0" fmla="*/ 10046031 w 11246505"/>
              <a:gd name="connsiteY0" fmla="*/ 1449833 h 12035202"/>
              <a:gd name="connsiteX1" fmla="*/ 11246505 w 11246505"/>
              <a:gd name="connsiteY1" fmla="*/ 3529114 h 12035202"/>
              <a:gd name="connsiteX2" fmla="*/ 11246505 w 11246505"/>
              <a:gd name="connsiteY2" fmla="*/ 6742564 h 12035202"/>
              <a:gd name="connsiteX3" fmla="*/ 10046031 w 11246505"/>
              <a:gd name="connsiteY3" fmla="*/ 7435658 h 12035202"/>
              <a:gd name="connsiteX4" fmla="*/ 8036827 w 11246505"/>
              <a:gd name="connsiteY4" fmla="*/ 676737 h 12035202"/>
              <a:gd name="connsiteX5" fmla="*/ 9208970 w 11246505"/>
              <a:gd name="connsiteY5" fmla="*/ 0 h 12035202"/>
              <a:gd name="connsiteX6" fmla="*/ 9237299 w 11246505"/>
              <a:gd name="connsiteY6" fmla="*/ 49068 h 12035202"/>
              <a:gd name="connsiteX7" fmla="*/ 9237299 w 11246505"/>
              <a:gd name="connsiteY7" fmla="*/ 7902580 h 12035202"/>
              <a:gd name="connsiteX8" fmla="*/ 8036826 w 11246505"/>
              <a:gd name="connsiteY8" fmla="*/ 8595673 h 12035202"/>
              <a:gd name="connsiteX9" fmla="*/ 6027621 w 11246505"/>
              <a:gd name="connsiteY9" fmla="*/ 1836752 h 12035202"/>
              <a:gd name="connsiteX10" fmla="*/ 7228093 w 11246505"/>
              <a:gd name="connsiteY10" fmla="*/ 1143659 h 12035202"/>
              <a:gd name="connsiteX11" fmla="*/ 7228093 w 11246505"/>
              <a:gd name="connsiteY11" fmla="*/ 9062595 h 12035202"/>
              <a:gd name="connsiteX12" fmla="*/ 6027621 w 11246505"/>
              <a:gd name="connsiteY12" fmla="*/ 9755688 h 12035202"/>
              <a:gd name="connsiteX13" fmla="*/ 4018414 w 11246505"/>
              <a:gd name="connsiteY13" fmla="*/ 2996768 h 12035202"/>
              <a:gd name="connsiteX14" fmla="*/ 5218887 w 11246505"/>
              <a:gd name="connsiteY14" fmla="*/ 2303675 h 12035202"/>
              <a:gd name="connsiteX15" fmla="*/ 5218887 w 11246505"/>
              <a:gd name="connsiteY15" fmla="*/ 10222611 h 12035202"/>
              <a:gd name="connsiteX16" fmla="*/ 4018414 w 11246505"/>
              <a:gd name="connsiteY16" fmla="*/ 10915704 h 12035202"/>
              <a:gd name="connsiteX17" fmla="*/ 2009208 w 11246505"/>
              <a:gd name="connsiteY17" fmla="*/ 4156784 h 12035202"/>
              <a:gd name="connsiteX18" fmla="*/ 3209681 w 11246505"/>
              <a:gd name="connsiteY18" fmla="*/ 3463691 h 12035202"/>
              <a:gd name="connsiteX19" fmla="*/ 3209681 w 11246505"/>
              <a:gd name="connsiteY19" fmla="*/ 11382626 h 12035202"/>
              <a:gd name="connsiteX20" fmla="*/ 2079388 w 11246505"/>
              <a:gd name="connsiteY20" fmla="*/ 12035202 h 12035202"/>
              <a:gd name="connsiteX21" fmla="*/ 2009208 w 11246505"/>
              <a:gd name="connsiteY21" fmla="*/ 11913646 h 12035202"/>
              <a:gd name="connsiteX22" fmla="*/ 0 w 11246505"/>
              <a:gd name="connsiteY22" fmla="*/ 5316801 h 12035202"/>
              <a:gd name="connsiteX23" fmla="*/ 1200474 w 11246505"/>
              <a:gd name="connsiteY23" fmla="*/ 4623707 h 12035202"/>
              <a:gd name="connsiteX24" fmla="*/ 1200474 w 11246505"/>
              <a:gd name="connsiteY24" fmla="*/ 10512878 h 12035202"/>
              <a:gd name="connsiteX25" fmla="*/ 1 w 11246505"/>
              <a:gd name="connsiteY25" fmla="*/ 8433597 h 12035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1246505" h="12035202">
                <a:moveTo>
                  <a:pt x="10046031" y="1449833"/>
                </a:moveTo>
                <a:lnTo>
                  <a:pt x="11246505" y="3529114"/>
                </a:lnTo>
                <a:lnTo>
                  <a:pt x="11246505" y="6742564"/>
                </a:lnTo>
                <a:lnTo>
                  <a:pt x="10046031" y="7435658"/>
                </a:lnTo>
                <a:close/>
                <a:moveTo>
                  <a:pt x="8036827" y="676737"/>
                </a:moveTo>
                <a:lnTo>
                  <a:pt x="9208970" y="0"/>
                </a:lnTo>
                <a:lnTo>
                  <a:pt x="9237299" y="49068"/>
                </a:lnTo>
                <a:lnTo>
                  <a:pt x="9237299" y="7902580"/>
                </a:lnTo>
                <a:lnTo>
                  <a:pt x="8036826" y="8595673"/>
                </a:lnTo>
                <a:close/>
                <a:moveTo>
                  <a:pt x="6027621" y="1836752"/>
                </a:moveTo>
                <a:lnTo>
                  <a:pt x="7228093" y="1143659"/>
                </a:lnTo>
                <a:lnTo>
                  <a:pt x="7228093" y="9062595"/>
                </a:lnTo>
                <a:lnTo>
                  <a:pt x="6027621" y="9755688"/>
                </a:lnTo>
                <a:close/>
                <a:moveTo>
                  <a:pt x="4018414" y="2996768"/>
                </a:moveTo>
                <a:lnTo>
                  <a:pt x="5218887" y="2303675"/>
                </a:lnTo>
                <a:lnTo>
                  <a:pt x="5218887" y="10222611"/>
                </a:lnTo>
                <a:lnTo>
                  <a:pt x="4018414" y="10915704"/>
                </a:lnTo>
                <a:close/>
                <a:moveTo>
                  <a:pt x="2009208" y="4156784"/>
                </a:moveTo>
                <a:lnTo>
                  <a:pt x="3209681" y="3463691"/>
                </a:lnTo>
                <a:lnTo>
                  <a:pt x="3209681" y="11382626"/>
                </a:lnTo>
                <a:lnTo>
                  <a:pt x="2079388" y="12035202"/>
                </a:lnTo>
                <a:lnTo>
                  <a:pt x="2009208" y="11913646"/>
                </a:lnTo>
                <a:close/>
                <a:moveTo>
                  <a:pt x="0" y="5316801"/>
                </a:moveTo>
                <a:lnTo>
                  <a:pt x="1200474" y="4623707"/>
                </a:lnTo>
                <a:lnTo>
                  <a:pt x="1200474" y="10512878"/>
                </a:lnTo>
                <a:lnTo>
                  <a:pt x="1" y="843359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
        <p:nvSpPr>
          <p:cNvPr id="2" name="PPT世界-3"/>
          <p:cNvSpPr/>
          <p:nvPr/>
        </p:nvSpPr>
        <p:spPr>
          <a:xfrm>
            <a:off x="192000" y="190500"/>
            <a:ext cx="11808001" cy="6477000"/>
          </a:xfrm>
          <a:prstGeom prst="rect">
            <a:avLst/>
          </a:prstGeom>
          <a:solidFill>
            <a:schemeClr val="bg1"/>
          </a:solidFill>
          <a:ln w="317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pic>
        <p:nvPicPr>
          <p:cNvPr id="37" name="PPT世界-4" descr="背景图案&#10;&#10;描述已自动生成"/>
          <p:cNvPicPr>
            <a:picLocks noChangeAspect="1"/>
          </p:cNvPicPr>
          <p:nvPr/>
        </p:nvPicPr>
        <p:blipFill>
          <a:blip r:embed="rId2" cstate="screen">
            <a:alphaModFix amt="10000"/>
            <a:extLst>
              <a:ext uri="{BEBA8EAE-BF5A-486C-A8C5-ECC9F3942E4B}">
                <a14:imgProps xmlns:a14="http://schemas.microsoft.com/office/drawing/2010/main">
                  <a14:imgLayer r:embed="rId3">
                    <a14:imgEffect>
                      <a14:brightnessContrast bright="90000"/>
                    </a14:imgEffect>
                  </a14:imgLayer>
                </a14:imgProps>
              </a:ext>
              <a:ext uri="{28A0092B-C50C-407E-A947-70E740481C1C}">
                <a14:useLocalDpi xmlns:a14="http://schemas.microsoft.com/office/drawing/2010/main"/>
              </a:ext>
            </a:extLst>
          </a:blip>
          <a:stretch>
            <a:fillRect/>
          </a:stretch>
        </p:blipFill>
        <p:spPr>
          <a:xfrm rot="5400000" flipH="1">
            <a:off x="2666999" y="-2667000"/>
            <a:ext cx="6858002" cy="12192000"/>
          </a:xfrm>
          <a:prstGeom prst="rect">
            <a:avLst/>
          </a:prstGeom>
        </p:spPr>
      </p:pic>
      <p:sp>
        <p:nvSpPr>
          <p:cNvPr id="7" name="PPT世界-5"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12" name="PPT世界-6"/>
          <p:cNvGrpSpPr/>
          <p:nvPr/>
        </p:nvGrpSpPr>
        <p:grpSpPr>
          <a:xfrm>
            <a:off x="442927" y="401573"/>
            <a:ext cx="2277345" cy="1135646"/>
            <a:chOff x="596914" y="525456"/>
            <a:chExt cx="2940664" cy="1466423"/>
          </a:xfrm>
        </p:grpSpPr>
        <p:sp>
          <p:nvSpPr>
            <p:cNvPr id="13" name="PPT世界-6-1"/>
            <p:cNvSpPr/>
            <p:nvPr/>
          </p:nvSpPr>
          <p:spPr>
            <a:xfrm>
              <a:off x="695325" y="525456"/>
              <a:ext cx="1241373" cy="359680"/>
            </a:xfrm>
            <a:prstGeom prst="roundRect">
              <a:avLst>
                <a:gd name="adj" fmla="val 15242"/>
              </a:avLst>
            </a:prstGeom>
            <a:solidFill>
              <a:schemeClr val="accent3"/>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1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4" name="PPT世界-6-2"/>
            <p:cNvSpPr txBox="1"/>
            <p:nvPr/>
          </p:nvSpPr>
          <p:spPr>
            <a:xfrm>
              <a:off x="596914" y="962863"/>
              <a:ext cx="2808208" cy="834586"/>
            </a:xfrm>
            <a:prstGeom prst="rect">
              <a:avLst/>
            </a:prstGeom>
            <a:noFill/>
          </p:spPr>
          <p:txBody>
            <a:bodyPr wrap="square" rtlCol="0">
              <a:spAutoFit/>
            </a:bodyPr>
            <a:lstStyle>
              <a:defPPr>
                <a:defRPr lang="zh-CN"/>
              </a:defPPr>
              <a:lvl1pPr algn="r">
                <a:defRPr sz="11500" b="0" spc="600">
                  <a:gradFill>
                    <a:gsLst>
                      <a:gs pos="0">
                        <a:srgbClr val="55E2EA"/>
                      </a:gs>
                      <a:gs pos="100000">
                        <a:srgbClr val="5346FC"/>
                      </a:gs>
                    </a:gsLst>
                    <a:lin ang="5400000" scaled="1"/>
                  </a:gradFill>
                  <a:effectLst/>
                  <a:latin typeface="锐字真言体免费商用" panose="02010600030101010101" pitchFamily="2" charset="-122"/>
                  <a:ea typeface="锐字真言体免费商用" panose="02010600030101010101" pitchFamily="2" charset="-122"/>
                </a:defRPr>
              </a:lvl1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3600" b="0" i="0" u="none" strike="noStrike" kern="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建筑材料</a:t>
              </a:r>
            </a:p>
          </p:txBody>
        </p:sp>
        <p:sp>
          <p:nvSpPr>
            <p:cNvPr id="15" name="PPT世界-6-3"/>
            <p:cNvSpPr txBox="1"/>
            <p:nvPr/>
          </p:nvSpPr>
          <p:spPr>
            <a:xfrm>
              <a:off x="699354" y="526457"/>
              <a:ext cx="1010224" cy="357680"/>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200" b="0" i="0" u="none" strike="noStrike" kern="0" cap="none"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Part 04</a:t>
              </a:r>
              <a:endParaRPr kumimoji="0" lang="zh-CN" altLang="en-US" sz="1200" b="0" i="0" u="none" strike="noStrike" kern="0" cap="none"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6" name="PPT世界-6-4"/>
            <p:cNvSpPr txBox="1"/>
            <p:nvPr/>
          </p:nvSpPr>
          <p:spPr>
            <a:xfrm>
              <a:off x="663586" y="1713683"/>
              <a:ext cx="2873992" cy="278196"/>
            </a:xfrm>
            <a:prstGeom prst="rect">
              <a:avLst/>
            </a:prstGeom>
            <a:noFill/>
          </p:spPr>
          <p:txBody>
            <a:bodyPr wrap="square" rtlCol="0">
              <a:spAutoFit/>
            </a:bodyPr>
            <a:lstStyle>
              <a:defPPr>
                <a:defRPr lang="zh-CN"/>
              </a:defPPr>
              <a:lvl1pPr algn="r">
                <a:defRPr sz="11500" b="0" spc="600">
                  <a:gradFill>
                    <a:gsLst>
                      <a:gs pos="0">
                        <a:srgbClr val="55E2EA"/>
                      </a:gs>
                      <a:gs pos="100000">
                        <a:srgbClr val="5346FC"/>
                      </a:gs>
                    </a:gsLst>
                    <a:lin ang="5400000" scaled="1"/>
                  </a:gradFill>
                  <a:effectLst/>
                  <a:latin typeface="锐字真言体免费商用" panose="02010600030101010101" pitchFamily="2" charset="-122"/>
                  <a:ea typeface="锐字真言体免费商用" panose="02010600030101010101" pitchFamily="2" charset="-122"/>
                </a:defRPr>
              </a:lvl1pPr>
            </a:lstStyle>
            <a:p>
              <a:pPr marL="0" marR="0" lvl="0" indent="0" algn="dist" defTabSz="914400" eaLnBrk="1" fontAlgn="auto" latinLnBrk="0" hangingPunct="1">
                <a:lnSpc>
                  <a:spcPct val="100000"/>
                </a:lnSpc>
                <a:spcBef>
                  <a:spcPts val="0"/>
                </a:spcBef>
                <a:spcAft>
                  <a:spcPts val="0"/>
                </a:spcAft>
                <a:buClrTx/>
                <a:buSzTx/>
                <a:buFontTx/>
                <a:buNone/>
                <a:defRPr/>
              </a:pPr>
              <a:r>
                <a:rPr kumimoji="0" lang="en-US" altLang="zh-CN" sz="800" b="0" i="0" u="none" strike="noStrike" kern="0" cap="none" spc="300" normalizeH="0" baseline="0" noProof="0" dirty="0">
                  <a:ln>
                    <a:noFill/>
                  </a:ln>
                  <a:solidFill>
                    <a:schemeClr val="tx1"/>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BUILDING MATERIALS</a:t>
              </a:r>
            </a:p>
          </p:txBody>
        </p:sp>
      </p:grpSp>
      <p:grpSp>
        <p:nvGrpSpPr>
          <p:cNvPr id="17" name="PPT世界-7"/>
          <p:cNvGrpSpPr/>
          <p:nvPr/>
        </p:nvGrpSpPr>
        <p:grpSpPr>
          <a:xfrm>
            <a:off x="1885575" y="1905245"/>
            <a:ext cx="8420851" cy="3358725"/>
            <a:chOff x="1885575" y="1905245"/>
            <a:chExt cx="8420851" cy="3358725"/>
          </a:xfrm>
        </p:grpSpPr>
        <p:sp>
          <p:nvSpPr>
            <p:cNvPr id="20" name="PPT世界-7-1"/>
            <p:cNvSpPr/>
            <p:nvPr/>
          </p:nvSpPr>
          <p:spPr>
            <a:xfrm>
              <a:off x="4416647" y="1905245"/>
              <a:ext cx="3358725" cy="3358725"/>
            </a:xfrm>
            <a:prstGeom prst="ellipse">
              <a:avLst/>
            </a:prstGeom>
            <a:solidFill>
              <a:schemeClr val="accent1"/>
            </a:solidFill>
            <a:ln w="19050" cap="flat" cmpd="sng" algn="ctr">
              <a:gradFill flip="none" rotWithShape="1">
                <a:gsLst>
                  <a:gs pos="0">
                    <a:sysClr val="window" lastClr="FFFFFF"/>
                  </a:gs>
                  <a:gs pos="100000">
                    <a:sysClr val="window" lastClr="FFFFFF">
                      <a:alpha val="0"/>
                    </a:sysClr>
                  </a:gs>
                </a:gsLst>
                <a:lin ang="0" scaled="1"/>
                <a:tileRect/>
              </a:gradFill>
              <a:prstDash val="solid"/>
              <a:miter lim="800000"/>
            </a:ln>
            <a:effectLst>
              <a:innerShdw blurRad="254000">
                <a:sysClr val="window" lastClr="FFFFFF"/>
              </a:innerShdw>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9" name="PPT世界-7-2"/>
            <p:cNvSpPr/>
            <p:nvPr/>
          </p:nvSpPr>
          <p:spPr>
            <a:xfrm rot="20880000">
              <a:off x="1885575" y="2891183"/>
              <a:ext cx="8420851" cy="1585371"/>
            </a:xfrm>
            <a:prstGeom prst="ellipse">
              <a:avLst/>
            </a:prstGeom>
            <a:noFill/>
            <a:ln w="38100" cap="flat" cmpd="sng" algn="ctr">
              <a:gradFill>
                <a:gsLst>
                  <a:gs pos="0">
                    <a:schemeClr val="accent1">
                      <a:alpha val="0"/>
                    </a:schemeClr>
                  </a:gs>
                  <a:gs pos="100000">
                    <a:schemeClr val="accent1"/>
                  </a:gs>
                </a:gsLst>
                <a:lin ang="5400000" scaled="1"/>
              </a:grad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nvGrpSpPr>
          <p:cNvPr id="22" name="PPT世界-8"/>
          <p:cNvGrpSpPr/>
          <p:nvPr/>
        </p:nvGrpSpPr>
        <p:grpSpPr>
          <a:xfrm>
            <a:off x="785890" y="2097785"/>
            <a:ext cx="2603874" cy="1673386"/>
            <a:chOff x="785890" y="2097785"/>
            <a:chExt cx="2603874" cy="1673386"/>
          </a:xfrm>
        </p:grpSpPr>
        <p:sp>
          <p:nvSpPr>
            <p:cNvPr id="23" name="PPT世界-8-1"/>
            <p:cNvSpPr/>
            <p:nvPr/>
          </p:nvSpPr>
          <p:spPr>
            <a:xfrm flipH="1">
              <a:off x="785890" y="2457850"/>
              <a:ext cx="2603873" cy="894604"/>
            </a:xfrm>
            <a:prstGeom prst="rect">
              <a:avLst/>
            </a:prstGeom>
          </p:spPr>
          <p:txBody>
            <a:bodyPr vert="horz" wrap="square">
              <a:noAutofit/>
            </a:bodyPr>
            <a:lstStyle/>
            <a:p>
              <a:pPr marL="0" marR="0" lvl="0" indent="0" algn="r"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单击此处键入文本单击此处键入文本单击此处键入文本单击此处键入文本单击此处键入文本</a:t>
              </a:r>
            </a:p>
          </p:txBody>
        </p:sp>
        <p:sp>
          <p:nvSpPr>
            <p:cNvPr id="24" name="PPT世界-8-2"/>
            <p:cNvSpPr/>
            <p:nvPr/>
          </p:nvSpPr>
          <p:spPr>
            <a:xfrm flipH="1">
              <a:off x="1070893" y="2097785"/>
              <a:ext cx="2318870" cy="400110"/>
            </a:xfrm>
            <a:prstGeom prst="rect">
              <a:avLst/>
            </a:prstGeom>
            <a:noFill/>
            <a:ln w="9525">
              <a:noFill/>
              <a:miter/>
            </a:ln>
          </p:spPr>
          <p:txBody>
            <a:bodyPr wrap="square">
              <a:noAutofit/>
            </a:body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20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25" name="PPT世界-8-3"/>
            <p:cNvSpPr/>
            <p:nvPr/>
          </p:nvSpPr>
          <p:spPr>
            <a:xfrm>
              <a:off x="3186176" y="3567584"/>
              <a:ext cx="203588" cy="203587"/>
            </a:xfrm>
            <a:prstGeom prst="ellipse">
              <a:avLst/>
            </a:prstGeom>
            <a:solidFill>
              <a:schemeClr val="accent1"/>
            </a:solidFill>
            <a:ln w="19050" cap="flat" cmpd="sng" algn="ctr">
              <a:gradFill flip="none" rotWithShape="1">
                <a:gsLst>
                  <a:gs pos="0">
                    <a:sysClr val="window" lastClr="FFFFFF"/>
                  </a:gs>
                  <a:gs pos="100000">
                    <a:sysClr val="window" lastClr="FFFFFF">
                      <a:alpha val="0"/>
                    </a:sysClr>
                  </a:gs>
                </a:gsLst>
                <a:lin ang="0" scaled="1"/>
                <a:tileRect/>
              </a:gradFill>
              <a:prstDash val="solid"/>
              <a:miter lim="800000"/>
            </a:ln>
            <a:effectLst>
              <a:innerShdw>
                <a:sysClr val="window" lastClr="FFFFFF"/>
              </a:innerShdw>
              <a:reflection blurRad="25400" stA="20000" endPos="25000" dir="5400000" sy="-100000" algn="bl" rotWithShape="0"/>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nvGrpSpPr>
          <p:cNvPr id="26" name="PPT世界-9"/>
          <p:cNvGrpSpPr/>
          <p:nvPr/>
        </p:nvGrpSpPr>
        <p:grpSpPr>
          <a:xfrm>
            <a:off x="1527769" y="4739180"/>
            <a:ext cx="2603874" cy="1649514"/>
            <a:chOff x="1527769" y="4739180"/>
            <a:chExt cx="2603874" cy="1649514"/>
          </a:xfrm>
        </p:grpSpPr>
        <p:sp>
          <p:nvSpPr>
            <p:cNvPr id="27" name="PPT世界-9-1"/>
            <p:cNvSpPr/>
            <p:nvPr/>
          </p:nvSpPr>
          <p:spPr>
            <a:xfrm flipH="1">
              <a:off x="1527769" y="5494090"/>
              <a:ext cx="2603874" cy="894604"/>
            </a:xfrm>
            <a:prstGeom prst="rect">
              <a:avLst/>
            </a:prstGeom>
          </p:spPr>
          <p:txBody>
            <a:bodyPr vert="horz" wrap="square">
              <a:noAutofit/>
            </a:bodyPr>
            <a:lstStyle/>
            <a:p>
              <a:pPr marL="0" marR="0" lvl="0" indent="0" algn="r"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单击此处键入文本单击此处键入文本单击此处键入文本单击此处键入文本单击此处键入文本</a:t>
              </a:r>
            </a:p>
          </p:txBody>
        </p:sp>
        <p:sp>
          <p:nvSpPr>
            <p:cNvPr id="28" name="PPT世界-9-2"/>
            <p:cNvSpPr/>
            <p:nvPr/>
          </p:nvSpPr>
          <p:spPr>
            <a:xfrm flipH="1">
              <a:off x="1812773" y="5134025"/>
              <a:ext cx="2318870" cy="400110"/>
            </a:xfrm>
            <a:prstGeom prst="rect">
              <a:avLst/>
            </a:prstGeom>
            <a:noFill/>
            <a:ln w="9525">
              <a:noFill/>
              <a:miter/>
            </a:ln>
          </p:spPr>
          <p:txBody>
            <a:bodyPr wrap="square">
              <a:noAutofit/>
            </a:body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2000" b="0" i="0" u="none" strike="noStrike" kern="120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29" name="PPT世界-9-3"/>
            <p:cNvSpPr/>
            <p:nvPr/>
          </p:nvSpPr>
          <p:spPr>
            <a:xfrm>
              <a:off x="3861830" y="4739180"/>
              <a:ext cx="172323" cy="172323"/>
            </a:xfrm>
            <a:prstGeom prst="ellipse">
              <a:avLst/>
            </a:prstGeom>
            <a:solidFill>
              <a:schemeClr val="accent3"/>
            </a:solidFill>
            <a:ln w="12700" cap="flat" cmpd="sng" algn="ctr">
              <a:no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nvGrpSpPr>
          <p:cNvPr id="30" name="PPT世界-10"/>
          <p:cNvGrpSpPr/>
          <p:nvPr/>
        </p:nvGrpSpPr>
        <p:grpSpPr>
          <a:xfrm>
            <a:off x="8345113" y="1068309"/>
            <a:ext cx="2489491" cy="1540691"/>
            <a:chOff x="8345113" y="1068309"/>
            <a:chExt cx="2489491" cy="1540691"/>
          </a:xfrm>
        </p:grpSpPr>
        <p:sp>
          <p:nvSpPr>
            <p:cNvPr id="31" name="PPT世界-10-1"/>
            <p:cNvSpPr/>
            <p:nvPr/>
          </p:nvSpPr>
          <p:spPr>
            <a:xfrm>
              <a:off x="8345114" y="1428374"/>
              <a:ext cx="2489490" cy="894604"/>
            </a:xfrm>
            <a:prstGeom prst="rect">
              <a:avLst/>
            </a:prstGeom>
          </p:spPr>
          <p:txBody>
            <a:bodyPr vert="horz" wrap="square">
              <a:no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单击此处键入文本单击此处键入文本单击此处键入文本单击此处键入文本单击此处键入文本</a:t>
              </a:r>
            </a:p>
          </p:txBody>
        </p:sp>
        <p:sp>
          <p:nvSpPr>
            <p:cNvPr id="32" name="PPT世界-10-2"/>
            <p:cNvSpPr/>
            <p:nvPr/>
          </p:nvSpPr>
          <p:spPr>
            <a:xfrm>
              <a:off x="8345113" y="1068309"/>
              <a:ext cx="2404907" cy="400110"/>
            </a:xfrm>
            <a:prstGeom prst="rect">
              <a:avLst/>
            </a:prstGeom>
            <a:noFill/>
            <a:ln w="9525">
              <a:noFill/>
              <a:miter/>
            </a:ln>
          </p:spPr>
          <p:txBody>
            <a:bodyPr wrap="square">
              <a:no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0" i="0" u="none" strike="noStrike" kern="120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33" name="PPT世界-10-3"/>
            <p:cNvSpPr/>
            <p:nvPr/>
          </p:nvSpPr>
          <p:spPr>
            <a:xfrm>
              <a:off x="8467673" y="2436677"/>
              <a:ext cx="172323" cy="172323"/>
            </a:xfrm>
            <a:prstGeom prst="ellipse">
              <a:avLst/>
            </a:prstGeom>
            <a:solidFill>
              <a:schemeClr val="accent3"/>
            </a:solidFill>
            <a:ln w="12700" cap="flat" cmpd="sng" algn="ctr">
              <a:no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nvGrpSpPr>
          <p:cNvPr id="34" name="PPT世界-11"/>
          <p:cNvGrpSpPr/>
          <p:nvPr/>
        </p:nvGrpSpPr>
        <p:grpSpPr>
          <a:xfrm>
            <a:off x="8540460" y="3688271"/>
            <a:ext cx="2489491" cy="1713016"/>
            <a:chOff x="8540460" y="3688271"/>
            <a:chExt cx="2489491" cy="1713016"/>
          </a:xfrm>
        </p:grpSpPr>
        <p:sp>
          <p:nvSpPr>
            <p:cNvPr id="35" name="PPT世界-11-1"/>
            <p:cNvSpPr/>
            <p:nvPr/>
          </p:nvSpPr>
          <p:spPr>
            <a:xfrm>
              <a:off x="8540461" y="4506683"/>
              <a:ext cx="2489490" cy="894604"/>
            </a:xfrm>
            <a:prstGeom prst="rect">
              <a:avLst/>
            </a:prstGeom>
          </p:spPr>
          <p:txBody>
            <a:bodyPr vert="horz" wrap="square">
              <a:no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单击此处键入文本单击此处键入文本单击此处键入文本单击此处键入文本单击此处键入文本</a:t>
              </a:r>
            </a:p>
          </p:txBody>
        </p:sp>
        <p:sp>
          <p:nvSpPr>
            <p:cNvPr id="38" name="PPT世界-11-2"/>
            <p:cNvSpPr/>
            <p:nvPr/>
          </p:nvSpPr>
          <p:spPr>
            <a:xfrm>
              <a:off x="8540460" y="4146618"/>
              <a:ext cx="2404907" cy="400110"/>
            </a:xfrm>
            <a:prstGeom prst="rect">
              <a:avLst/>
            </a:prstGeom>
            <a:noFill/>
            <a:ln w="9525">
              <a:noFill/>
              <a:miter/>
            </a:ln>
          </p:spPr>
          <p:txBody>
            <a:bodyPr wrap="square">
              <a:no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39" name="PPT世界-11-3"/>
            <p:cNvSpPr/>
            <p:nvPr/>
          </p:nvSpPr>
          <p:spPr>
            <a:xfrm>
              <a:off x="8639996" y="3688271"/>
              <a:ext cx="201044" cy="201043"/>
            </a:xfrm>
            <a:prstGeom prst="ellipse">
              <a:avLst/>
            </a:prstGeom>
            <a:solidFill>
              <a:schemeClr val="accent1"/>
            </a:solidFill>
            <a:ln w="19050" cap="flat" cmpd="sng" algn="ctr">
              <a:gradFill flip="none" rotWithShape="1">
                <a:gsLst>
                  <a:gs pos="0">
                    <a:sysClr val="window" lastClr="FFFFFF"/>
                  </a:gs>
                  <a:gs pos="100000">
                    <a:sysClr val="window" lastClr="FFFFFF">
                      <a:alpha val="0"/>
                    </a:sysClr>
                  </a:gs>
                </a:gsLst>
                <a:lin ang="0" scaled="1"/>
                <a:tileRect/>
              </a:gradFill>
              <a:prstDash val="solid"/>
              <a:miter lim="800000"/>
            </a:ln>
            <a:effectLst>
              <a:innerShdw>
                <a:sysClr val="window" lastClr="FFFFFF"/>
              </a:innerShdw>
              <a:reflection blurRad="25400" stA="20000" endPos="25000" dir="5400000" sy="-100000" algn="bl" rotWithShape="0"/>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nvGrpSpPr>
          <p:cNvPr id="40" name="PPT世界-12"/>
          <p:cNvGrpSpPr/>
          <p:nvPr/>
        </p:nvGrpSpPr>
        <p:grpSpPr>
          <a:xfrm>
            <a:off x="4131643" y="1755839"/>
            <a:ext cx="3712074" cy="3099380"/>
            <a:chOff x="4019104" y="320867"/>
            <a:chExt cx="6263592" cy="5229762"/>
          </a:xfrm>
        </p:grpSpPr>
        <p:pic>
          <p:nvPicPr>
            <p:cNvPr id="41" name="PPT世界-12-1"/>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884006">
              <a:off x="4634746" y="1007609"/>
              <a:ext cx="5647950" cy="4543020"/>
            </a:xfrm>
            <a:custGeom>
              <a:avLst/>
              <a:gdLst>
                <a:gd name="connsiteX0" fmla="*/ 0 w 8525968"/>
                <a:gd name="connsiteY0" fmla="*/ 0 h 6858000"/>
                <a:gd name="connsiteX1" fmla="*/ 8525969 w 8525968"/>
                <a:gd name="connsiteY1" fmla="*/ 0 h 6858000"/>
                <a:gd name="connsiteX2" fmla="*/ 8525969 w 8525968"/>
                <a:gd name="connsiteY2" fmla="*/ 6858000 h 6858000"/>
                <a:gd name="connsiteX3" fmla="*/ 0 w 8525968"/>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8525968" h="6858000">
                  <a:moveTo>
                    <a:pt x="0" y="0"/>
                  </a:moveTo>
                  <a:lnTo>
                    <a:pt x="8525969" y="0"/>
                  </a:lnTo>
                  <a:lnTo>
                    <a:pt x="8525969" y="6858000"/>
                  </a:lnTo>
                  <a:lnTo>
                    <a:pt x="0" y="6858000"/>
                  </a:lnTo>
                  <a:close/>
                </a:path>
              </a:pathLst>
            </a:custGeom>
          </p:spPr>
        </p:pic>
        <p:pic>
          <p:nvPicPr>
            <p:cNvPr id="42" name="PPT世界-12-2"/>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flipH="1">
              <a:off x="6940919" y="320867"/>
              <a:ext cx="2838910" cy="3108133"/>
            </a:xfrm>
            <a:custGeom>
              <a:avLst/>
              <a:gdLst>
                <a:gd name="connsiteX0" fmla="*/ 0 w 5472798"/>
                <a:gd name="connsiteY0" fmla="*/ 0 h 5991801"/>
                <a:gd name="connsiteX1" fmla="*/ 5472799 w 5472798"/>
                <a:gd name="connsiteY1" fmla="*/ 0 h 5991801"/>
                <a:gd name="connsiteX2" fmla="*/ 5472799 w 5472798"/>
                <a:gd name="connsiteY2" fmla="*/ 5991802 h 5991801"/>
                <a:gd name="connsiteX3" fmla="*/ 0 w 5472798"/>
                <a:gd name="connsiteY3" fmla="*/ 5991802 h 5991801"/>
              </a:gdLst>
              <a:ahLst/>
              <a:cxnLst>
                <a:cxn ang="0">
                  <a:pos x="connsiteX0" y="connsiteY0"/>
                </a:cxn>
                <a:cxn ang="0">
                  <a:pos x="connsiteX1" y="connsiteY1"/>
                </a:cxn>
                <a:cxn ang="0">
                  <a:pos x="connsiteX2" y="connsiteY2"/>
                </a:cxn>
                <a:cxn ang="0">
                  <a:pos x="connsiteX3" y="connsiteY3"/>
                </a:cxn>
              </a:cxnLst>
              <a:rect l="l" t="t" r="r" b="b"/>
              <a:pathLst>
                <a:path w="5472798" h="5991801">
                  <a:moveTo>
                    <a:pt x="0" y="0"/>
                  </a:moveTo>
                  <a:lnTo>
                    <a:pt x="5472799" y="0"/>
                  </a:lnTo>
                  <a:lnTo>
                    <a:pt x="5472799" y="5991802"/>
                  </a:lnTo>
                  <a:lnTo>
                    <a:pt x="0" y="5991802"/>
                  </a:lnTo>
                  <a:close/>
                </a:path>
              </a:pathLst>
            </a:custGeom>
            <a:effectLst>
              <a:outerShdw blurRad="254000" dist="254000" dir="5400000" algn="t" rotWithShape="0">
                <a:prstClr val="black">
                  <a:alpha val="70000"/>
                </a:prstClr>
              </a:outerShdw>
            </a:effectLst>
          </p:spPr>
        </p:pic>
        <p:pic>
          <p:nvPicPr>
            <p:cNvPr id="43" name="PPT世界-12-3"/>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flipH="1">
              <a:off x="6009393" y="2111299"/>
              <a:ext cx="786887" cy="757483"/>
            </a:xfrm>
            <a:custGeom>
              <a:avLst/>
              <a:gdLst>
                <a:gd name="connsiteX0" fmla="*/ 0 w 2011584"/>
                <a:gd name="connsiteY0" fmla="*/ 0 h 1936418"/>
                <a:gd name="connsiteX1" fmla="*/ 2011585 w 2011584"/>
                <a:gd name="connsiteY1" fmla="*/ 0 h 1936418"/>
                <a:gd name="connsiteX2" fmla="*/ 2011585 w 2011584"/>
                <a:gd name="connsiteY2" fmla="*/ 1936419 h 1936418"/>
                <a:gd name="connsiteX3" fmla="*/ 0 w 2011584"/>
                <a:gd name="connsiteY3" fmla="*/ 1936419 h 1936418"/>
              </a:gdLst>
              <a:ahLst/>
              <a:cxnLst>
                <a:cxn ang="0">
                  <a:pos x="connsiteX0" y="connsiteY0"/>
                </a:cxn>
                <a:cxn ang="0">
                  <a:pos x="connsiteX1" y="connsiteY1"/>
                </a:cxn>
                <a:cxn ang="0">
                  <a:pos x="connsiteX2" y="connsiteY2"/>
                </a:cxn>
                <a:cxn ang="0">
                  <a:pos x="connsiteX3" y="connsiteY3"/>
                </a:cxn>
              </a:cxnLst>
              <a:rect l="l" t="t" r="r" b="b"/>
              <a:pathLst>
                <a:path w="2011584" h="1936418">
                  <a:moveTo>
                    <a:pt x="0" y="0"/>
                  </a:moveTo>
                  <a:lnTo>
                    <a:pt x="2011585" y="0"/>
                  </a:lnTo>
                  <a:lnTo>
                    <a:pt x="2011585" y="1936419"/>
                  </a:lnTo>
                  <a:lnTo>
                    <a:pt x="0" y="1936419"/>
                  </a:lnTo>
                  <a:close/>
                </a:path>
              </a:pathLst>
            </a:custGeom>
            <a:effectLst>
              <a:outerShdw blurRad="254000" dist="254000" dir="5400000" algn="t" rotWithShape="0">
                <a:schemeClr val="tx1">
                  <a:alpha val="70000"/>
                </a:schemeClr>
              </a:outerShdw>
            </a:effectLst>
          </p:spPr>
        </p:pic>
        <p:pic>
          <p:nvPicPr>
            <p:cNvPr id="44" name="PPT世界-12-4"/>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flipH="1">
              <a:off x="6603547" y="2967349"/>
              <a:ext cx="680682" cy="683131"/>
            </a:xfrm>
            <a:custGeom>
              <a:avLst/>
              <a:gdLst>
                <a:gd name="connsiteX0" fmla="*/ 0 w 1990108"/>
                <a:gd name="connsiteY0" fmla="*/ 0 h 1997267"/>
                <a:gd name="connsiteX1" fmla="*/ 1990109 w 1990108"/>
                <a:gd name="connsiteY1" fmla="*/ 0 h 1997267"/>
                <a:gd name="connsiteX2" fmla="*/ 1990109 w 1990108"/>
                <a:gd name="connsiteY2" fmla="*/ 1997267 h 1997267"/>
                <a:gd name="connsiteX3" fmla="*/ 0 w 1990108"/>
                <a:gd name="connsiteY3" fmla="*/ 1997267 h 1997267"/>
              </a:gdLst>
              <a:ahLst/>
              <a:cxnLst>
                <a:cxn ang="0">
                  <a:pos x="connsiteX0" y="connsiteY0"/>
                </a:cxn>
                <a:cxn ang="0">
                  <a:pos x="connsiteX1" y="connsiteY1"/>
                </a:cxn>
                <a:cxn ang="0">
                  <a:pos x="connsiteX2" y="connsiteY2"/>
                </a:cxn>
                <a:cxn ang="0">
                  <a:pos x="connsiteX3" y="connsiteY3"/>
                </a:cxn>
              </a:cxnLst>
              <a:rect l="l" t="t" r="r" b="b"/>
              <a:pathLst>
                <a:path w="1990108" h="1997267">
                  <a:moveTo>
                    <a:pt x="0" y="0"/>
                  </a:moveTo>
                  <a:lnTo>
                    <a:pt x="1990109" y="0"/>
                  </a:lnTo>
                  <a:lnTo>
                    <a:pt x="1990109" y="1997267"/>
                  </a:lnTo>
                  <a:lnTo>
                    <a:pt x="0" y="1997267"/>
                  </a:lnTo>
                  <a:close/>
                </a:path>
              </a:pathLst>
            </a:custGeom>
            <a:effectLst>
              <a:outerShdw blurRad="254000" dist="254000" dir="5400000" algn="t" rotWithShape="0">
                <a:schemeClr val="tx1">
                  <a:alpha val="70000"/>
                </a:schemeClr>
              </a:outerShdw>
            </a:effectLst>
          </p:spPr>
        </p:pic>
        <p:pic>
          <p:nvPicPr>
            <p:cNvPr id="46" name="PPT世界-12-5"/>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1410506">
              <a:off x="7536287" y="3804326"/>
              <a:ext cx="1871564" cy="956205"/>
            </a:xfrm>
            <a:custGeom>
              <a:avLst/>
              <a:gdLst>
                <a:gd name="connsiteX0" fmla="*/ 0 w 3607966"/>
                <a:gd name="connsiteY0" fmla="*/ 0 h 1843355"/>
                <a:gd name="connsiteX1" fmla="*/ 3607967 w 3607966"/>
                <a:gd name="connsiteY1" fmla="*/ 0 h 1843355"/>
                <a:gd name="connsiteX2" fmla="*/ 3607967 w 3607966"/>
                <a:gd name="connsiteY2" fmla="*/ 1843356 h 1843355"/>
                <a:gd name="connsiteX3" fmla="*/ 0 w 3607966"/>
                <a:gd name="connsiteY3" fmla="*/ 1843356 h 1843355"/>
              </a:gdLst>
              <a:ahLst/>
              <a:cxnLst>
                <a:cxn ang="0">
                  <a:pos x="connsiteX0" y="connsiteY0"/>
                </a:cxn>
                <a:cxn ang="0">
                  <a:pos x="connsiteX1" y="connsiteY1"/>
                </a:cxn>
                <a:cxn ang="0">
                  <a:pos x="connsiteX2" y="connsiteY2"/>
                </a:cxn>
                <a:cxn ang="0">
                  <a:pos x="connsiteX3" y="connsiteY3"/>
                </a:cxn>
              </a:cxnLst>
              <a:rect l="l" t="t" r="r" b="b"/>
              <a:pathLst>
                <a:path w="3607966" h="1843355">
                  <a:moveTo>
                    <a:pt x="0" y="0"/>
                  </a:moveTo>
                  <a:lnTo>
                    <a:pt x="3607967" y="0"/>
                  </a:lnTo>
                  <a:lnTo>
                    <a:pt x="3607967" y="1843356"/>
                  </a:lnTo>
                  <a:lnTo>
                    <a:pt x="0" y="1843356"/>
                  </a:lnTo>
                  <a:close/>
                </a:path>
              </a:pathLst>
            </a:custGeom>
            <a:effectLst>
              <a:outerShdw blurRad="254000" dist="254000" dir="5400000" algn="t" rotWithShape="0">
                <a:schemeClr val="tx1">
                  <a:alpha val="70000"/>
                </a:schemeClr>
              </a:outerShdw>
            </a:effectLst>
          </p:spPr>
        </p:pic>
        <p:pic>
          <p:nvPicPr>
            <p:cNvPr id="47" name="PPT世界-12-6"/>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flipH="1">
              <a:off x="4019104" y="3689603"/>
              <a:ext cx="1460477" cy="1473460"/>
            </a:xfrm>
            <a:custGeom>
              <a:avLst/>
              <a:gdLst>
                <a:gd name="connsiteX0" fmla="*/ 0 w 2011584"/>
                <a:gd name="connsiteY0" fmla="*/ 0 h 1936418"/>
                <a:gd name="connsiteX1" fmla="*/ 2011585 w 2011584"/>
                <a:gd name="connsiteY1" fmla="*/ 0 h 1936418"/>
                <a:gd name="connsiteX2" fmla="*/ 2011585 w 2011584"/>
                <a:gd name="connsiteY2" fmla="*/ 1936419 h 1936418"/>
                <a:gd name="connsiteX3" fmla="*/ 0 w 2011584"/>
                <a:gd name="connsiteY3" fmla="*/ 1936419 h 1936418"/>
              </a:gdLst>
              <a:ahLst/>
              <a:cxnLst>
                <a:cxn ang="0">
                  <a:pos x="connsiteX0" y="connsiteY0"/>
                </a:cxn>
                <a:cxn ang="0">
                  <a:pos x="connsiteX1" y="connsiteY1"/>
                </a:cxn>
                <a:cxn ang="0">
                  <a:pos x="connsiteX2" y="connsiteY2"/>
                </a:cxn>
                <a:cxn ang="0">
                  <a:pos x="connsiteX3" y="connsiteY3"/>
                </a:cxn>
              </a:cxnLst>
              <a:rect l="l" t="t" r="r" b="b"/>
              <a:pathLst>
                <a:path w="2011584" h="1936418">
                  <a:moveTo>
                    <a:pt x="0" y="0"/>
                  </a:moveTo>
                  <a:lnTo>
                    <a:pt x="2011585" y="0"/>
                  </a:lnTo>
                  <a:lnTo>
                    <a:pt x="2011585" y="1936419"/>
                  </a:lnTo>
                  <a:lnTo>
                    <a:pt x="0" y="1936419"/>
                  </a:lnTo>
                  <a:close/>
                </a:path>
              </a:pathLst>
            </a:custGeom>
            <a:effectLst>
              <a:outerShdw blurRad="254000" dist="254000" dir="5400000" algn="t" rotWithShape="0">
                <a:schemeClr val="tx1">
                  <a:alpha val="70000"/>
                </a:schemeClr>
              </a:outerShdw>
            </a:effectLst>
          </p:spPr>
        </p:pic>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anim calcmode="lin" valueType="num">
                                      <p:cBhvr>
                                        <p:cTn id="8" dur="500" fill="hold"/>
                                        <p:tgtEl>
                                          <p:spTgt spid="17"/>
                                        </p:tgtEl>
                                        <p:attrNameLst>
                                          <p:attrName>ppt_x</p:attrName>
                                        </p:attrNameLst>
                                      </p:cBhvr>
                                      <p:tavLst>
                                        <p:tav tm="0">
                                          <p:val>
                                            <p:strVal val="#ppt_x"/>
                                          </p:val>
                                        </p:tav>
                                        <p:tav tm="100000">
                                          <p:val>
                                            <p:strVal val="#ppt_x"/>
                                          </p:val>
                                        </p:tav>
                                      </p:tavLst>
                                    </p:anim>
                                    <p:anim calcmode="lin" valueType="num">
                                      <p:cBhvr>
                                        <p:cTn id="9" dur="500" fill="hold"/>
                                        <p:tgtEl>
                                          <p:spTgt spid="1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500"/>
                                        <p:tgtEl>
                                          <p:spTgt spid="22"/>
                                        </p:tgtEl>
                                      </p:cBhvr>
                                    </p:animEffect>
                                    <p:anim calcmode="lin" valueType="num">
                                      <p:cBhvr>
                                        <p:cTn id="14" dur="500" fill="hold"/>
                                        <p:tgtEl>
                                          <p:spTgt spid="22"/>
                                        </p:tgtEl>
                                        <p:attrNameLst>
                                          <p:attrName>ppt_x</p:attrName>
                                        </p:attrNameLst>
                                      </p:cBhvr>
                                      <p:tavLst>
                                        <p:tav tm="0">
                                          <p:val>
                                            <p:strVal val="#ppt_x"/>
                                          </p:val>
                                        </p:tav>
                                        <p:tav tm="100000">
                                          <p:val>
                                            <p:strVal val="#ppt_x"/>
                                          </p:val>
                                        </p:tav>
                                      </p:tavLst>
                                    </p:anim>
                                    <p:anim calcmode="lin" valueType="num">
                                      <p:cBhvr>
                                        <p:cTn id="15" dur="500" fill="hold"/>
                                        <p:tgtEl>
                                          <p:spTgt spid="22"/>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fade">
                                      <p:cBhvr>
                                        <p:cTn id="19" dur="500"/>
                                        <p:tgtEl>
                                          <p:spTgt spid="26"/>
                                        </p:tgtEl>
                                      </p:cBhvr>
                                    </p:animEffect>
                                    <p:anim calcmode="lin" valueType="num">
                                      <p:cBhvr>
                                        <p:cTn id="20" dur="500" fill="hold"/>
                                        <p:tgtEl>
                                          <p:spTgt spid="26"/>
                                        </p:tgtEl>
                                        <p:attrNameLst>
                                          <p:attrName>ppt_x</p:attrName>
                                        </p:attrNameLst>
                                      </p:cBhvr>
                                      <p:tavLst>
                                        <p:tav tm="0">
                                          <p:val>
                                            <p:strVal val="#ppt_x"/>
                                          </p:val>
                                        </p:tav>
                                        <p:tav tm="100000">
                                          <p:val>
                                            <p:strVal val="#ppt_x"/>
                                          </p:val>
                                        </p:tav>
                                      </p:tavLst>
                                    </p:anim>
                                    <p:anim calcmode="lin" valueType="num">
                                      <p:cBhvr>
                                        <p:cTn id="21" dur="500" fill="hold"/>
                                        <p:tgtEl>
                                          <p:spTgt spid="26"/>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30"/>
                                        </p:tgtEl>
                                        <p:attrNameLst>
                                          <p:attrName>style.visibility</p:attrName>
                                        </p:attrNameLst>
                                      </p:cBhvr>
                                      <p:to>
                                        <p:strVal val="visible"/>
                                      </p:to>
                                    </p:set>
                                    <p:animEffect transition="in" filter="fade">
                                      <p:cBhvr>
                                        <p:cTn id="25" dur="500"/>
                                        <p:tgtEl>
                                          <p:spTgt spid="30"/>
                                        </p:tgtEl>
                                      </p:cBhvr>
                                    </p:animEffect>
                                    <p:anim calcmode="lin" valueType="num">
                                      <p:cBhvr>
                                        <p:cTn id="26" dur="500" fill="hold"/>
                                        <p:tgtEl>
                                          <p:spTgt spid="30"/>
                                        </p:tgtEl>
                                        <p:attrNameLst>
                                          <p:attrName>ppt_x</p:attrName>
                                        </p:attrNameLst>
                                      </p:cBhvr>
                                      <p:tavLst>
                                        <p:tav tm="0">
                                          <p:val>
                                            <p:strVal val="#ppt_x"/>
                                          </p:val>
                                        </p:tav>
                                        <p:tav tm="100000">
                                          <p:val>
                                            <p:strVal val="#ppt_x"/>
                                          </p:val>
                                        </p:tav>
                                      </p:tavLst>
                                    </p:anim>
                                    <p:anim calcmode="lin" valueType="num">
                                      <p:cBhvr>
                                        <p:cTn id="27" dur="500" fill="hold"/>
                                        <p:tgtEl>
                                          <p:spTgt spid="30"/>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34"/>
                                        </p:tgtEl>
                                        <p:attrNameLst>
                                          <p:attrName>style.visibility</p:attrName>
                                        </p:attrNameLst>
                                      </p:cBhvr>
                                      <p:to>
                                        <p:strVal val="visible"/>
                                      </p:to>
                                    </p:set>
                                    <p:animEffect transition="in" filter="fade">
                                      <p:cBhvr>
                                        <p:cTn id="31" dur="500"/>
                                        <p:tgtEl>
                                          <p:spTgt spid="34"/>
                                        </p:tgtEl>
                                      </p:cBhvr>
                                    </p:animEffect>
                                    <p:anim calcmode="lin" valueType="num">
                                      <p:cBhvr>
                                        <p:cTn id="32" dur="500" fill="hold"/>
                                        <p:tgtEl>
                                          <p:spTgt spid="34"/>
                                        </p:tgtEl>
                                        <p:attrNameLst>
                                          <p:attrName>ppt_x</p:attrName>
                                        </p:attrNameLst>
                                      </p:cBhvr>
                                      <p:tavLst>
                                        <p:tav tm="0">
                                          <p:val>
                                            <p:strVal val="#ppt_x"/>
                                          </p:val>
                                        </p:tav>
                                        <p:tav tm="100000">
                                          <p:val>
                                            <p:strVal val="#ppt_x"/>
                                          </p:val>
                                        </p:tav>
                                      </p:tavLst>
                                    </p:anim>
                                    <p:anim calcmode="lin" valueType="num">
                                      <p:cBhvr>
                                        <p:cTn id="33" dur="5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PPT世界-1"/>
          <p:cNvSpPr/>
          <p:nvPr/>
        </p:nvSpPr>
        <p:spPr>
          <a:xfrm flipH="1">
            <a:off x="0" y="0"/>
            <a:ext cx="12192000" cy="6858000"/>
          </a:xfrm>
          <a:prstGeom prst="rect">
            <a:avLst/>
          </a:prstGeom>
          <a:gradFill flip="none" rotWithShape="1">
            <a:gsLst>
              <a:gs pos="40000">
                <a:schemeClr val="accent1"/>
              </a:gs>
              <a:gs pos="100000">
                <a:schemeClr val="accent2"/>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45" name="PPT世界-2"/>
          <p:cNvSpPr/>
          <p:nvPr/>
        </p:nvSpPr>
        <p:spPr>
          <a:xfrm rot="1800000">
            <a:off x="454624" y="-2599064"/>
            <a:ext cx="11246505" cy="12035202"/>
          </a:xfrm>
          <a:custGeom>
            <a:avLst/>
            <a:gdLst>
              <a:gd name="connsiteX0" fmla="*/ 10046031 w 11246505"/>
              <a:gd name="connsiteY0" fmla="*/ 1449833 h 12035202"/>
              <a:gd name="connsiteX1" fmla="*/ 11246505 w 11246505"/>
              <a:gd name="connsiteY1" fmla="*/ 3529114 h 12035202"/>
              <a:gd name="connsiteX2" fmla="*/ 11246505 w 11246505"/>
              <a:gd name="connsiteY2" fmla="*/ 6742564 h 12035202"/>
              <a:gd name="connsiteX3" fmla="*/ 10046031 w 11246505"/>
              <a:gd name="connsiteY3" fmla="*/ 7435658 h 12035202"/>
              <a:gd name="connsiteX4" fmla="*/ 8036827 w 11246505"/>
              <a:gd name="connsiteY4" fmla="*/ 676737 h 12035202"/>
              <a:gd name="connsiteX5" fmla="*/ 9208970 w 11246505"/>
              <a:gd name="connsiteY5" fmla="*/ 0 h 12035202"/>
              <a:gd name="connsiteX6" fmla="*/ 9237299 w 11246505"/>
              <a:gd name="connsiteY6" fmla="*/ 49068 h 12035202"/>
              <a:gd name="connsiteX7" fmla="*/ 9237299 w 11246505"/>
              <a:gd name="connsiteY7" fmla="*/ 7902580 h 12035202"/>
              <a:gd name="connsiteX8" fmla="*/ 8036826 w 11246505"/>
              <a:gd name="connsiteY8" fmla="*/ 8595673 h 12035202"/>
              <a:gd name="connsiteX9" fmla="*/ 6027621 w 11246505"/>
              <a:gd name="connsiteY9" fmla="*/ 1836752 h 12035202"/>
              <a:gd name="connsiteX10" fmla="*/ 7228093 w 11246505"/>
              <a:gd name="connsiteY10" fmla="*/ 1143659 h 12035202"/>
              <a:gd name="connsiteX11" fmla="*/ 7228093 w 11246505"/>
              <a:gd name="connsiteY11" fmla="*/ 9062595 h 12035202"/>
              <a:gd name="connsiteX12" fmla="*/ 6027621 w 11246505"/>
              <a:gd name="connsiteY12" fmla="*/ 9755688 h 12035202"/>
              <a:gd name="connsiteX13" fmla="*/ 4018414 w 11246505"/>
              <a:gd name="connsiteY13" fmla="*/ 2996768 h 12035202"/>
              <a:gd name="connsiteX14" fmla="*/ 5218887 w 11246505"/>
              <a:gd name="connsiteY14" fmla="*/ 2303675 h 12035202"/>
              <a:gd name="connsiteX15" fmla="*/ 5218887 w 11246505"/>
              <a:gd name="connsiteY15" fmla="*/ 10222611 h 12035202"/>
              <a:gd name="connsiteX16" fmla="*/ 4018414 w 11246505"/>
              <a:gd name="connsiteY16" fmla="*/ 10915704 h 12035202"/>
              <a:gd name="connsiteX17" fmla="*/ 2009208 w 11246505"/>
              <a:gd name="connsiteY17" fmla="*/ 4156784 h 12035202"/>
              <a:gd name="connsiteX18" fmla="*/ 3209681 w 11246505"/>
              <a:gd name="connsiteY18" fmla="*/ 3463691 h 12035202"/>
              <a:gd name="connsiteX19" fmla="*/ 3209681 w 11246505"/>
              <a:gd name="connsiteY19" fmla="*/ 11382626 h 12035202"/>
              <a:gd name="connsiteX20" fmla="*/ 2079388 w 11246505"/>
              <a:gd name="connsiteY20" fmla="*/ 12035202 h 12035202"/>
              <a:gd name="connsiteX21" fmla="*/ 2009208 w 11246505"/>
              <a:gd name="connsiteY21" fmla="*/ 11913646 h 12035202"/>
              <a:gd name="connsiteX22" fmla="*/ 0 w 11246505"/>
              <a:gd name="connsiteY22" fmla="*/ 5316801 h 12035202"/>
              <a:gd name="connsiteX23" fmla="*/ 1200474 w 11246505"/>
              <a:gd name="connsiteY23" fmla="*/ 4623707 h 12035202"/>
              <a:gd name="connsiteX24" fmla="*/ 1200474 w 11246505"/>
              <a:gd name="connsiteY24" fmla="*/ 10512878 h 12035202"/>
              <a:gd name="connsiteX25" fmla="*/ 1 w 11246505"/>
              <a:gd name="connsiteY25" fmla="*/ 8433597 h 12035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1246505" h="12035202">
                <a:moveTo>
                  <a:pt x="10046031" y="1449833"/>
                </a:moveTo>
                <a:lnTo>
                  <a:pt x="11246505" y="3529114"/>
                </a:lnTo>
                <a:lnTo>
                  <a:pt x="11246505" y="6742564"/>
                </a:lnTo>
                <a:lnTo>
                  <a:pt x="10046031" y="7435658"/>
                </a:lnTo>
                <a:close/>
                <a:moveTo>
                  <a:pt x="8036827" y="676737"/>
                </a:moveTo>
                <a:lnTo>
                  <a:pt x="9208970" y="0"/>
                </a:lnTo>
                <a:lnTo>
                  <a:pt x="9237299" y="49068"/>
                </a:lnTo>
                <a:lnTo>
                  <a:pt x="9237299" y="7902580"/>
                </a:lnTo>
                <a:lnTo>
                  <a:pt x="8036826" y="8595673"/>
                </a:lnTo>
                <a:close/>
                <a:moveTo>
                  <a:pt x="6027621" y="1836752"/>
                </a:moveTo>
                <a:lnTo>
                  <a:pt x="7228093" y="1143659"/>
                </a:lnTo>
                <a:lnTo>
                  <a:pt x="7228093" y="9062595"/>
                </a:lnTo>
                <a:lnTo>
                  <a:pt x="6027621" y="9755688"/>
                </a:lnTo>
                <a:close/>
                <a:moveTo>
                  <a:pt x="4018414" y="2996768"/>
                </a:moveTo>
                <a:lnTo>
                  <a:pt x="5218887" y="2303675"/>
                </a:lnTo>
                <a:lnTo>
                  <a:pt x="5218887" y="10222611"/>
                </a:lnTo>
                <a:lnTo>
                  <a:pt x="4018414" y="10915704"/>
                </a:lnTo>
                <a:close/>
                <a:moveTo>
                  <a:pt x="2009208" y="4156784"/>
                </a:moveTo>
                <a:lnTo>
                  <a:pt x="3209681" y="3463691"/>
                </a:lnTo>
                <a:lnTo>
                  <a:pt x="3209681" y="11382626"/>
                </a:lnTo>
                <a:lnTo>
                  <a:pt x="2079388" y="12035202"/>
                </a:lnTo>
                <a:lnTo>
                  <a:pt x="2009208" y="11913646"/>
                </a:lnTo>
                <a:close/>
                <a:moveTo>
                  <a:pt x="0" y="5316801"/>
                </a:moveTo>
                <a:lnTo>
                  <a:pt x="1200474" y="4623707"/>
                </a:lnTo>
                <a:lnTo>
                  <a:pt x="1200474" y="10512878"/>
                </a:lnTo>
                <a:lnTo>
                  <a:pt x="1" y="843359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
        <p:nvSpPr>
          <p:cNvPr id="2" name="PPT世界-3"/>
          <p:cNvSpPr/>
          <p:nvPr/>
        </p:nvSpPr>
        <p:spPr>
          <a:xfrm>
            <a:off x="192000" y="190500"/>
            <a:ext cx="11808001" cy="6477000"/>
          </a:xfrm>
          <a:prstGeom prst="rect">
            <a:avLst/>
          </a:prstGeom>
          <a:solidFill>
            <a:schemeClr val="bg1"/>
          </a:solidFill>
          <a:ln w="317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pic>
        <p:nvPicPr>
          <p:cNvPr id="37" name="PPT世界-4" descr="背景图案&#10;&#10;描述已自动生成"/>
          <p:cNvPicPr>
            <a:picLocks noChangeAspect="1"/>
          </p:cNvPicPr>
          <p:nvPr/>
        </p:nvPicPr>
        <p:blipFill>
          <a:blip r:embed="rId2" cstate="screen">
            <a:alphaModFix amt="10000"/>
            <a:extLst>
              <a:ext uri="{BEBA8EAE-BF5A-486C-A8C5-ECC9F3942E4B}">
                <a14:imgProps xmlns:a14="http://schemas.microsoft.com/office/drawing/2010/main">
                  <a14:imgLayer r:embed="rId3">
                    <a14:imgEffect>
                      <a14:brightnessContrast bright="90000"/>
                    </a14:imgEffect>
                  </a14:imgLayer>
                </a14:imgProps>
              </a:ext>
              <a:ext uri="{28A0092B-C50C-407E-A947-70E740481C1C}">
                <a14:useLocalDpi xmlns:a14="http://schemas.microsoft.com/office/drawing/2010/main"/>
              </a:ext>
            </a:extLst>
          </a:blip>
          <a:stretch>
            <a:fillRect/>
          </a:stretch>
        </p:blipFill>
        <p:spPr>
          <a:xfrm rot="5400000" flipH="1">
            <a:off x="2666999" y="-2667000"/>
            <a:ext cx="6858002" cy="12192000"/>
          </a:xfrm>
          <a:prstGeom prst="rect">
            <a:avLst/>
          </a:prstGeom>
        </p:spPr>
      </p:pic>
      <p:sp>
        <p:nvSpPr>
          <p:cNvPr id="7" name="PPT世界-5"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12" name="PPT世界-6"/>
          <p:cNvGrpSpPr/>
          <p:nvPr/>
        </p:nvGrpSpPr>
        <p:grpSpPr>
          <a:xfrm>
            <a:off x="442927" y="401573"/>
            <a:ext cx="2277345" cy="1135646"/>
            <a:chOff x="596914" y="525456"/>
            <a:chExt cx="2940664" cy="1466423"/>
          </a:xfrm>
        </p:grpSpPr>
        <p:sp>
          <p:nvSpPr>
            <p:cNvPr id="13" name="PPT世界-6-1"/>
            <p:cNvSpPr/>
            <p:nvPr/>
          </p:nvSpPr>
          <p:spPr>
            <a:xfrm>
              <a:off x="695325" y="525456"/>
              <a:ext cx="1241373" cy="359680"/>
            </a:xfrm>
            <a:prstGeom prst="roundRect">
              <a:avLst>
                <a:gd name="adj" fmla="val 15242"/>
              </a:avLst>
            </a:prstGeom>
            <a:solidFill>
              <a:schemeClr val="accent3"/>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1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4" name="PPT世界-6-2"/>
            <p:cNvSpPr txBox="1"/>
            <p:nvPr/>
          </p:nvSpPr>
          <p:spPr>
            <a:xfrm>
              <a:off x="596914" y="962863"/>
              <a:ext cx="2808208" cy="834586"/>
            </a:xfrm>
            <a:prstGeom prst="rect">
              <a:avLst/>
            </a:prstGeom>
            <a:noFill/>
          </p:spPr>
          <p:txBody>
            <a:bodyPr wrap="square" rtlCol="0">
              <a:spAutoFit/>
            </a:bodyPr>
            <a:lstStyle>
              <a:defPPr>
                <a:defRPr lang="zh-CN"/>
              </a:defPPr>
              <a:lvl1pPr algn="r">
                <a:defRPr sz="11500" b="0" spc="600">
                  <a:gradFill>
                    <a:gsLst>
                      <a:gs pos="0">
                        <a:srgbClr val="55E2EA"/>
                      </a:gs>
                      <a:gs pos="100000">
                        <a:srgbClr val="5346FC"/>
                      </a:gs>
                    </a:gsLst>
                    <a:lin ang="5400000" scaled="1"/>
                  </a:gradFill>
                  <a:effectLst/>
                  <a:latin typeface="锐字真言体免费商用" panose="02010600030101010101" pitchFamily="2" charset="-122"/>
                  <a:ea typeface="锐字真言体免费商用" panose="02010600030101010101" pitchFamily="2" charset="-122"/>
                </a:defRPr>
              </a:lvl1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3600" b="0" i="0" u="none" strike="noStrike" kern="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建筑材料</a:t>
              </a:r>
            </a:p>
          </p:txBody>
        </p:sp>
        <p:sp>
          <p:nvSpPr>
            <p:cNvPr id="15" name="PPT世界-6-3"/>
            <p:cNvSpPr txBox="1"/>
            <p:nvPr/>
          </p:nvSpPr>
          <p:spPr>
            <a:xfrm>
              <a:off x="699354" y="526457"/>
              <a:ext cx="1010224" cy="357680"/>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200" b="0" i="0" u="none" strike="noStrike" kern="0" cap="none"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Part 04</a:t>
              </a:r>
              <a:endParaRPr kumimoji="0" lang="zh-CN" altLang="en-US" sz="1200" b="0" i="0" u="none" strike="noStrike" kern="0" cap="none"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6" name="PPT世界-6-4"/>
            <p:cNvSpPr txBox="1"/>
            <p:nvPr/>
          </p:nvSpPr>
          <p:spPr>
            <a:xfrm>
              <a:off x="663586" y="1713683"/>
              <a:ext cx="2873992" cy="278196"/>
            </a:xfrm>
            <a:prstGeom prst="rect">
              <a:avLst/>
            </a:prstGeom>
            <a:noFill/>
          </p:spPr>
          <p:txBody>
            <a:bodyPr wrap="square" rtlCol="0">
              <a:spAutoFit/>
            </a:bodyPr>
            <a:lstStyle>
              <a:defPPr>
                <a:defRPr lang="zh-CN"/>
              </a:defPPr>
              <a:lvl1pPr algn="r">
                <a:defRPr sz="11500" b="0" spc="600">
                  <a:gradFill>
                    <a:gsLst>
                      <a:gs pos="0">
                        <a:srgbClr val="55E2EA"/>
                      </a:gs>
                      <a:gs pos="100000">
                        <a:srgbClr val="5346FC"/>
                      </a:gs>
                    </a:gsLst>
                    <a:lin ang="5400000" scaled="1"/>
                  </a:gradFill>
                  <a:effectLst/>
                  <a:latin typeface="锐字真言体免费商用" panose="02010600030101010101" pitchFamily="2" charset="-122"/>
                  <a:ea typeface="锐字真言体免费商用" panose="02010600030101010101" pitchFamily="2" charset="-122"/>
                </a:defRPr>
              </a:lvl1pPr>
            </a:lstStyle>
            <a:p>
              <a:pPr marL="0" marR="0" lvl="0" indent="0" algn="dist" defTabSz="914400" eaLnBrk="1" fontAlgn="auto" latinLnBrk="0" hangingPunct="1">
                <a:lnSpc>
                  <a:spcPct val="100000"/>
                </a:lnSpc>
                <a:spcBef>
                  <a:spcPts val="0"/>
                </a:spcBef>
                <a:spcAft>
                  <a:spcPts val="0"/>
                </a:spcAft>
                <a:buClrTx/>
                <a:buSzTx/>
                <a:buFontTx/>
                <a:buNone/>
                <a:defRPr/>
              </a:pPr>
              <a:r>
                <a:rPr kumimoji="0" lang="en-US" altLang="zh-CN" sz="800" b="0" i="0" u="none" strike="noStrike" kern="0" cap="none" spc="300" normalizeH="0" baseline="0" noProof="0" dirty="0">
                  <a:ln>
                    <a:noFill/>
                  </a:ln>
                  <a:solidFill>
                    <a:schemeClr val="tx1"/>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BUILDING MATERIALS</a:t>
              </a:r>
            </a:p>
          </p:txBody>
        </p:sp>
      </p:grpSp>
      <p:grpSp>
        <p:nvGrpSpPr>
          <p:cNvPr id="17" name="PPT世界-7"/>
          <p:cNvGrpSpPr/>
          <p:nvPr/>
        </p:nvGrpSpPr>
        <p:grpSpPr>
          <a:xfrm>
            <a:off x="996588" y="2155943"/>
            <a:ext cx="1636942" cy="1577182"/>
            <a:chOff x="987063" y="2270420"/>
            <a:chExt cx="1636942" cy="1577182"/>
          </a:xfrm>
        </p:grpSpPr>
        <p:sp>
          <p:nvSpPr>
            <p:cNvPr id="18" name="PPT世界-7-1"/>
            <p:cNvSpPr/>
            <p:nvPr/>
          </p:nvSpPr>
          <p:spPr>
            <a:xfrm>
              <a:off x="1714376" y="2677628"/>
              <a:ext cx="182316" cy="182316"/>
            </a:xfrm>
            <a:prstGeom prst="diamond">
              <a:avLst/>
            </a:prstGeom>
            <a:solidFill>
              <a:schemeClr val="accent1"/>
            </a:solidFill>
            <a:ln w="22225" cap="rnd">
              <a:solidFill>
                <a:schemeClr val="accent1"/>
              </a:solidFill>
              <a:roun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9" name="PPT世界-7-2"/>
            <p:cNvSpPr txBox="1"/>
            <p:nvPr/>
          </p:nvSpPr>
          <p:spPr>
            <a:xfrm>
              <a:off x="987063" y="2270420"/>
              <a:ext cx="1636942"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20" name="PPT世界-7-3"/>
            <p:cNvSpPr txBox="1"/>
            <p:nvPr/>
          </p:nvSpPr>
          <p:spPr>
            <a:xfrm>
              <a:off x="987063" y="2952998"/>
              <a:ext cx="1636942" cy="894604"/>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单击此处键入文本单击单击此处键入文本单击</a:t>
              </a:r>
              <a:endPar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nvGrpSpPr>
          <p:cNvPr id="21" name="PPT世界-8"/>
          <p:cNvGrpSpPr/>
          <p:nvPr/>
        </p:nvGrpSpPr>
        <p:grpSpPr>
          <a:xfrm>
            <a:off x="9577520" y="2155943"/>
            <a:ext cx="1636942" cy="1577182"/>
            <a:chOff x="9385678" y="2270420"/>
            <a:chExt cx="1636942" cy="1577182"/>
          </a:xfrm>
        </p:grpSpPr>
        <p:sp>
          <p:nvSpPr>
            <p:cNvPr id="22" name="PPT世界-8-1"/>
            <p:cNvSpPr/>
            <p:nvPr/>
          </p:nvSpPr>
          <p:spPr>
            <a:xfrm>
              <a:off x="10124952" y="2677628"/>
              <a:ext cx="182316" cy="182316"/>
            </a:xfrm>
            <a:prstGeom prst="diamond">
              <a:avLst/>
            </a:prstGeom>
            <a:solidFill>
              <a:schemeClr val="accent1"/>
            </a:solidFill>
            <a:ln w="22225" cap="rnd">
              <a:solidFill>
                <a:schemeClr val="accent1"/>
              </a:solidFill>
              <a:roun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23" name="PPT世界-8-2"/>
            <p:cNvSpPr txBox="1"/>
            <p:nvPr/>
          </p:nvSpPr>
          <p:spPr>
            <a:xfrm>
              <a:off x="9385678" y="2270420"/>
              <a:ext cx="1636942"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24" name="PPT世界-8-3"/>
            <p:cNvSpPr txBox="1"/>
            <p:nvPr/>
          </p:nvSpPr>
          <p:spPr>
            <a:xfrm>
              <a:off x="9385678" y="2952998"/>
              <a:ext cx="1636942" cy="894604"/>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单击此处键入文本单击单击此处键入文本单击</a:t>
              </a:r>
              <a:endPar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nvGrpSpPr>
          <p:cNvPr id="33" name="PPT世界-9"/>
          <p:cNvGrpSpPr/>
          <p:nvPr/>
        </p:nvGrpSpPr>
        <p:grpSpPr>
          <a:xfrm>
            <a:off x="5276585" y="4833876"/>
            <a:ext cx="1636942" cy="1577182"/>
            <a:chOff x="5276585" y="4948353"/>
            <a:chExt cx="1636942" cy="1577182"/>
          </a:xfrm>
        </p:grpSpPr>
        <p:sp>
          <p:nvSpPr>
            <p:cNvPr id="34" name="PPT世界-9-1"/>
            <p:cNvSpPr/>
            <p:nvPr/>
          </p:nvSpPr>
          <p:spPr>
            <a:xfrm>
              <a:off x="6004842" y="5400551"/>
              <a:ext cx="182316" cy="182316"/>
            </a:xfrm>
            <a:prstGeom prst="diamond">
              <a:avLst/>
            </a:prstGeom>
            <a:solidFill>
              <a:schemeClr val="accent1"/>
            </a:solidFill>
            <a:ln w="22225" cap="rnd">
              <a:solidFill>
                <a:schemeClr val="accent1"/>
              </a:solidFill>
              <a:roun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5" name="PPT世界-9-2"/>
            <p:cNvSpPr txBox="1"/>
            <p:nvPr/>
          </p:nvSpPr>
          <p:spPr>
            <a:xfrm>
              <a:off x="5276585" y="4948353"/>
              <a:ext cx="1636942"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38" name="PPT世界-9-3"/>
            <p:cNvSpPr txBox="1"/>
            <p:nvPr/>
          </p:nvSpPr>
          <p:spPr>
            <a:xfrm>
              <a:off x="5276585" y="5630931"/>
              <a:ext cx="1636942" cy="894604"/>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单击此处键入文本单击单击此处键入文本单击</a:t>
              </a:r>
              <a:endPar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nvGrpSpPr>
          <p:cNvPr id="39" name="PPT世界-10"/>
          <p:cNvGrpSpPr/>
          <p:nvPr/>
        </p:nvGrpSpPr>
        <p:grpSpPr>
          <a:xfrm>
            <a:off x="1803208" y="351807"/>
            <a:ext cx="8585586" cy="5012172"/>
            <a:chOff x="1803208" y="466284"/>
            <a:chExt cx="8585586" cy="5012172"/>
          </a:xfrm>
        </p:grpSpPr>
        <p:sp>
          <p:nvSpPr>
            <p:cNvPr id="40" name="PPT世界-10-1"/>
            <p:cNvSpPr/>
            <p:nvPr/>
          </p:nvSpPr>
          <p:spPr>
            <a:xfrm>
              <a:off x="1803208" y="466284"/>
              <a:ext cx="8585586" cy="5012172"/>
            </a:xfrm>
            <a:prstGeom prst="ellipse">
              <a:avLst/>
            </a:prstGeom>
            <a:noFill/>
            <a:ln>
              <a:gradFill>
                <a:gsLst>
                  <a:gs pos="100000">
                    <a:schemeClr val="accent1">
                      <a:alpha val="25000"/>
                    </a:schemeClr>
                  </a:gs>
                  <a:gs pos="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nvGrpSpPr>
            <p:cNvPr id="41" name="组合 40"/>
            <p:cNvGrpSpPr/>
            <p:nvPr/>
          </p:nvGrpSpPr>
          <p:grpSpPr>
            <a:xfrm>
              <a:off x="3714028" y="1536195"/>
              <a:ext cx="4773194" cy="2560216"/>
              <a:chOff x="3714028" y="1536195"/>
              <a:chExt cx="4773194" cy="2560216"/>
            </a:xfrm>
          </p:grpSpPr>
          <p:sp>
            <p:nvSpPr>
              <p:cNvPr id="42" name="PPT世界-10-2"/>
              <p:cNvSpPr/>
              <p:nvPr/>
            </p:nvSpPr>
            <p:spPr>
              <a:xfrm>
                <a:off x="3714028" y="1536195"/>
                <a:ext cx="2560216" cy="256021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3" name="PPT世界-10-3"/>
              <p:cNvSpPr/>
              <p:nvPr/>
            </p:nvSpPr>
            <p:spPr>
              <a:xfrm>
                <a:off x="5927006" y="1536195"/>
                <a:ext cx="2560216" cy="256021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cxnSp>
            <p:nvCxnSpPr>
              <p:cNvPr id="44" name="PPT世界-10-4"/>
              <p:cNvCxnSpPr/>
              <p:nvPr/>
            </p:nvCxnSpPr>
            <p:spPr>
              <a:xfrm>
                <a:off x="4437735" y="3179747"/>
                <a:ext cx="1112802" cy="0"/>
              </a:xfrm>
              <a:prstGeom prst="line">
                <a:avLst/>
              </a:prstGeom>
              <a:ln>
                <a:solidFill>
                  <a:schemeClr val="bg1"/>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46" name="PPT世界-10-5"/>
              <p:cNvCxnSpPr/>
              <p:nvPr/>
            </p:nvCxnSpPr>
            <p:spPr>
              <a:xfrm>
                <a:off x="6650713" y="3179747"/>
                <a:ext cx="1112802" cy="0"/>
              </a:xfrm>
              <a:prstGeom prst="line">
                <a:avLst/>
              </a:prstGeom>
              <a:ln>
                <a:solidFill>
                  <a:schemeClr val="bg1"/>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47" name="PPT世界-10-6"/>
              <p:cNvSpPr txBox="1"/>
              <p:nvPr/>
            </p:nvSpPr>
            <p:spPr>
              <a:xfrm>
                <a:off x="4175665" y="2764808"/>
                <a:ext cx="1636942"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48" name="PPT世界-10-7"/>
              <p:cNvSpPr txBox="1"/>
              <p:nvPr/>
            </p:nvSpPr>
            <p:spPr>
              <a:xfrm>
                <a:off x="6388643" y="2764808"/>
                <a:ext cx="1636942"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49" name="PPT世界-10-8"/>
              <p:cNvSpPr>
                <a:spLocks noEditPoints="1"/>
              </p:cNvSpPr>
              <p:nvPr/>
            </p:nvSpPr>
            <p:spPr bwMode="auto">
              <a:xfrm>
                <a:off x="4700315" y="2010236"/>
                <a:ext cx="587642" cy="587642"/>
              </a:xfrm>
              <a:custGeom>
                <a:avLst/>
                <a:gdLst>
                  <a:gd name="T0" fmla="*/ 1664 w 1984"/>
                  <a:gd name="T1" fmla="*/ 504 h 1984"/>
                  <a:gd name="T2" fmla="*/ 1312 w 1984"/>
                  <a:gd name="T3" fmla="*/ 320 h 1984"/>
                  <a:gd name="T4" fmla="*/ 739 w 1984"/>
                  <a:gd name="T5" fmla="*/ 601 h 1984"/>
                  <a:gd name="T6" fmla="*/ 448 w 1984"/>
                  <a:gd name="T7" fmla="*/ 0 h 1984"/>
                  <a:gd name="T8" fmla="*/ 114 w 1984"/>
                  <a:gd name="T9" fmla="*/ 614 h 1984"/>
                  <a:gd name="T10" fmla="*/ 132 w 1984"/>
                  <a:gd name="T11" fmla="*/ 675 h 1984"/>
                  <a:gd name="T12" fmla="*/ 611 w 1984"/>
                  <a:gd name="T13" fmla="*/ 839 h 1984"/>
                  <a:gd name="T14" fmla="*/ 320 w 1984"/>
                  <a:gd name="T15" fmla="*/ 1320 h 1984"/>
                  <a:gd name="T16" fmla="*/ 416 w 1984"/>
                  <a:gd name="T17" fmla="*/ 1856 h 1984"/>
                  <a:gd name="T18" fmla="*/ 1984 w 1984"/>
                  <a:gd name="T19" fmla="*/ 1824 h 1984"/>
                  <a:gd name="T20" fmla="*/ 1760 w 1984"/>
                  <a:gd name="T21" fmla="*/ 1088 h 1984"/>
                  <a:gd name="T22" fmla="*/ 1288 w 1984"/>
                  <a:gd name="T23" fmla="*/ 655 h 1984"/>
                  <a:gd name="T24" fmla="*/ 1920 w 1984"/>
                  <a:gd name="T25" fmla="*/ 767 h 1984"/>
                  <a:gd name="T26" fmla="*/ 461 w 1984"/>
                  <a:gd name="T27" fmla="*/ 224 h 1984"/>
                  <a:gd name="T28" fmla="*/ 288 w 1984"/>
                  <a:gd name="T29" fmla="*/ 224 h 1984"/>
                  <a:gd name="T30" fmla="*/ 384 w 1984"/>
                  <a:gd name="T31" fmla="*/ 265 h 1984"/>
                  <a:gd name="T32" fmla="*/ 288 w 1984"/>
                  <a:gd name="T33" fmla="*/ 320 h 1984"/>
                  <a:gd name="T34" fmla="*/ 512 w 1984"/>
                  <a:gd name="T35" fmla="*/ 535 h 1984"/>
                  <a:gd name="T36" fmla="*/ 1408 w 1984"/>
                  <a:gd name="T37" fmla="*/ 1320 h 1984"/>
                  <a:gd name="T38" fmla="*/ 1230 w 1984"/>
                  <a:gd name="T39" fmla="*/ 1215 h 1984"/>
                  <a:gd name="T40" fmla="*/ 992 w 1984"/>
                  <a:gd name="T41" fmla="*/ 1464 h 1984"/>
                  <a:gd name="T42" fmla="*/ 935 w 1984"/>
                  <a:gd name="T43" fmla="*/ 1501 h 1984"/>
                  <a:gd name="T44" fmla="*/ 1027 w 1984"/>
                  <a:gd name="T45" fmla="*/ 1696 h 1984"/>
                  <a:gd name="T46" fmla="*/ 951 w 1984"/>
                  <a:gd name="T47" fmla="*/ 1632 h 1984"/>
                  <a:gd name="T48" fmla="*/ 1049 w 1984"/>
                  <a:gd name="T49" fmla="*/ 1501 h 1984"/>
                  <a:gd name="T50" fmla="*/ 1287 w 1984"/>
                  <a:gd name="T51" fmla="*/ 1121 h 1984"/>
                  <a:gd name="T52" fmla="*/ 1287 w 1984"/>
                  <a:gd name="T53" fmla="*/ 1121 h 1984"/>
                  <a:gd name="T54" fmla="*/ 909 w 1984"/>
                  <a:gd name="T55" fmla="*/ 960 h 1984"/>
                  <a:gd name="T56" fmla="*/ 737 w 1984"/>
                  <a:gd name="T57" fmla="*/ 1146 h 1984"/>
                  <a:gd name="T58" fmla="*/ 737 w 1984"/>
                  <a:gd name="T59" fmla="*/ 1146 h 1984"/>
                  <a:gd name="T60" fmla="*/ 782 w 1984"/>
                  <a:gd name="T61" fmla="*/ 1382 h 1984"/>
                  <a:gd name="T62" fmla="*/ 448 w 1984"/>
                  <a:gd name="T63" fmla="*/ 832 h 1984"/>
                  <a:gd name="T64" fmla="*/ 489 w 1984"/>
                  <a:gd name="T65" fmla="*/ 969 h 1984"/>
                  <a:gd name="T66" fmla="*/ 288 w 1984"/>
                  <a:gd name="T67" fmla="*/ 1056 h 1984"/>
                  <a:gd name="T68" fmla="*/ 608 w 1984"/>
                  <a:gd name="T69" fmla="*/ 1088 h 1984"/>
                  <a:gd name="T70" fmla="*/ 512 w 1984"/>
                  <a:gd name="T71" fmla="*/ 1335 h 1984"/>
                  <a:gd name="T72" fmla="*/ 384 w 1984"/>
                  <a:gd name="T73" fmla="*/ 1760 h 1984"/>
                  <a:gd name="T74" fmla="*/ 64 w 1984"/>
                  <a:gd name="T75" fmla="*/ 1760 h 1984"/>
                  <a:gd name="T76" fmla="*/ 558 w 1984"/>
                  <a:gd name="T77" fmla="*/ 1381 h 1984"/>
                  <a:gd name="T78" fmla="*/ 480 w 1984"/>
                  <a:gd name="T79" fmla="*/ 1696 h 1984"/>
                  <a:gd name="T80" fmla="*/ 876 w 1984"/>
                  <a:gd name="T81" fmla="*/ 1611 h 1984"/>
                  <a:gd name="T82" fmla="*/ 640 w 1984"/>
                  <a:gd name="T83" fmla="*/ 1664 h 1984"/>
                  <a:gd name="T84" fmla="*/ 1852 w 1984"/>
                  <a:gd name="T85" fmla="*/ 1443 h 1984"/>
                  <a:gd name="T86" fmla="*/ 1728 w 1984"/>
                  <a:gd name="T87" fmla="*/ 1536 h 1984"/>
                  <a:gd name="T88" fmla="*/ 1344 w 1984"/>
                  <a:gd name="T89" fmla="*/ 1920 h 1984"/>
                  <a:gd name="T90" fmla="*/ 1089 w 1984"/>
                  <a:gd name="T91" fmla="*/ 1667 h 1984"/>
                  <a:gd name="T92" fmla="*/ 1504 w 1984"/>
                  <a:gd name="T93" fmla="*/ 1657 h 1984"/>
                  <a:gd name="T94" fmla="*/ 1305 w 1984"/>
                  <a:gd name="T95" fmla="*/ 1418 h 1984"/>
                  <a:gd name="T96" fmla="*/ 1600 w 1984"/>
                  <a:gd name="T97" fmla="*/ 1335 h 1984"/>
                  <a:gd name="T98" fmla="*/ 1600 w 1984"/>
                  <a:gd name="T99" fmla="*/ 1303 h 1984"/>
                  <a:gd name="T100" fmla="*/ 1395 w 1984"/>
                  <a:gd name="T101" fmla="*/ 1056 h 1984"/>
                  <a:gd name="T102" fmla="*/ 1536 w 1984"/>
                  <a:gd name="T103" fmla="*/ 1248 h 1984"/>
                  <a:gd name="T104" fmla="*/ 1472 w 1984"/>
                  <a:gd name="T105" fmla="*/ 947 h 1984"/>
                  <a:gd name="T106" fmla="*/ 1312 w 1984"/>
                  <a:gd name="T107" fmla="*/ 931 h 1984"/>
                  <a:gd name="T108" fmla="*/ 909 w 1984"/>
                  <a:gd name="T109" fmla="*/ 896 h 1984"/>
                  <a:gd name="T110" fmla="*/ 1197 w 1984"/>
                  <a:gd name="T111" fmla="*/ 666 h 1984"/>
                  <a:gd name="T112" fmla="*/ 1536 w 1984"/>
                  <a:gd name="T113" fmla="*/ 64 h 1984"/>
                  <a:gd name="T114" fmla="*/ 1577 w 1984"/>
                  <a:gd name="T115" fmla="*/ 201 h 1984"/>
                  <a:gd name="T116" fmla="*/ 1376 w 1984"/>
                  <a:gd name="T117" fmla="*/ 288 h 1984"/>
                  <a:gd name="T118" fmla="*/ 1696 w 1984"/>
                  <a:gd name="T119" fmla="*/ 320 h 1984"/>
                  <a:gd name="T120" fmla="*/ 1472 w 1984"/>
                  <a:gd name="T121" fmla="*/ 535 h 1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984" h="1984">
                    <a:moveTo>
                      <a:pt x="1984" y="1024"/>
                    </a:moveTo>
                    <a:cubicBezTo>
                      <a:pt x="1984" y="767"/>
                      <a:pt x="1984" y="767"/>
                      <a:pt x="1984" y="767"/>
                    </a:cubicBezTo>
                    <a:cubicBezTo>
                      <a:pt x="1984" y="696"/>
                      <a:pt x="1938" y="634"/>
                      <a:pt x="1870" y="614"/>
                    </a:cubicBezTo>
                    <a:cubicBezTo>
                      <a:pt x="1664" y="552"/>
                      <a:pt x="1664" y="552"/>
                      <a:pt x="1664" y="552"/>
                    </a:cubicBezTo>
                    <a:cubicBezTo>
                      <a:pt x="1664" y="504"/>
                      <a:pt x="1664" y="504"/>
                      <a:pt x="1664" y="504"/>
                    </a:cubicBezTo>
                    <a:cubicBezTo>
                      <a:pt x="1722" y="463"/>
                      <a:pt x="1760" y="396"/>
                      <a:pt x="1760" y="320"/>
                    </a:cubicBezTo>
                    <a:cubicBezTo>
                      <a:pt x="1760" y="224"/>
                      <a:pt x="1760" y="224"/>
                      <a:pt x="1760" y="224"/>
                    </a:cubicBezTo>
                    <a:cubicBezTo>
                      <a:pt x="1760" y="100"/>
                      <a:pt x="1660" y="0"/>
                      <a:pt x="1536" y="0"/>
                    </a:cubicBezTo>
                    <a:cubicBezTo>
                      <a:pt x="1412" y="0"/>
                      <a:pt x="1312" y="100"/>
                      <a:pt x="1312" y="224"/>
                    </a:cubicBezTo>
                    <a:cubicBezTo>
                      <a:pt x="1312" y="320"/>
                      <a:pt x="1312" y="320"/>
                      <a:pt x="1312" y="320"/>
                    </a:cubicBezTo>
                    <a:cubicBezTo>
                      <a:pt x="1312" y="396"/>
                      <a:pt x="1350" y="463"/>
                      <a:pt x="1408" y="504"/>
                    </a:cubicBezTo>
                    <a:cubicBezTo>
                      <a:pt x="1408" y="552"/>
                      <a:pt x="1408" y="552"/>
                      <a:pt x="1408" y="552"/>
                    </a:cubicBezTo>
                    <a:cubicBezTo>
                      <a:pt x="1226" y="607"/>
                      <a:pt x="1226" y="607"/>
                      <a:pt x="1226" y="607"/>
                    </a:cubicBezTo>
                    <a:cubicBezTo>
                      <a:pt x="1158" y="546"/>
                      <a:pt x="1072" y="512"/>
                      <a:pt x="979" y="512"/>
                    </a:cubicBezTo>
                    <a:cubicBezTo>
                      <a:pt x="888" y="512"/>
                      <a:pt x="804" y="546"/>
                      <a:pt x="739" y="601"/>
                    </a:cubicBezTo>
                    <a:cubicBezTo>
                      <a:pt x="576" y="552"/>
                      <a:pt x="576" y="552"/>
                      <a:pt x="576" y="552"/>
                    </a:cubicBezTo>
                    <a:cubicBezTo>
                      <a:pt x="576" y="504"/>
                      <a:pt x="576" y="504"/>
                      <a:pt x="576" y="504"/>
                    </a:cubicBezTo>
                    <a:cubicBezTo>
                      <a:pt x="634" y="463"/>
                      <a:pt x="672" y="396"/>
                      <a:pt x="672" y="320"/>
                    </a:cubicBezTo>
                    <a:cubicBezTo>
                      <a:pt x="672" y="224"/>
                      <a:pt x="672" y="224"/>
                      <a:pt x="672" y="224"/>
                    </a:cubicBezTo>
                    <a:cubicBezTo>
                      <a:pt x="672" y="100"/>
                      <a:pt x="572" y="0"/>
                      <a:pt x="448" y="0"/>
                    </a:cubicBezTo>
                    <a:cubicBezTo>
                      <a:pt x="324" y="0"/>
                      <a:pt x="224" y="100"/>
                      <a:pt x="224" y="224"/>
                    </a:cubicBezTo>
                    <a:cubicBezTo>
                      <a:pt x="224" y="320"/>
                      <a:pt x="224" y="320"/>
                      <a:pt x="224" y="320"/>
                    </a:cubicBezTo>
                    <a:cubicBezTo>
                      <a:pt x="224" y="396"/>
                      <a:pt x="262" y="463"/>
                      <a:pt x="320" y="504"/>
                    </a:cubicBezTo>
                    <a:cubicBezTo>
                      <a:pt x="320" y="552"/>
                      <a:pt x="320" y="552"/>
                      <a:pt x="320" y="552"/>
                    </a:cubicBezTo>
                    <a:cubicBezTo>
                      <a:pt x="114" y="614"/>
                      <a:pt x="114" y="614"/>
                      <a:pt x="114" y="614"/>
                    </a:cubicBezTo>
                    <a:cubicBezTo>
                      <a:pt x="46" y="634"/>
                      <a:pt x="0" y="696"/>
                      <a:pt x="0" y="767"/>
                    </a:cubicBezTo>
                    <a:cubicBezTo>
                      <a:pt x="0" y="1024"/>
                      <a:pt x="0" y="1024"/>
                      <a:pt x="0" y="1024"/>
                    </a:cubicBezTo>
                    <a:cubicBezTo>
                      <a:pt x="64" y="1024"/>
                      <a:pt x="64" y="1024"/>
                      <a:pt x="64" y="1024"/>
                    </a:cubicBezTo>
                    <a:cubicBezTo>
                      <a:pt x="64" y="767"/>
                      <a:pt x="64" y="767"/>
                      <a:pt x="64" y="767"/>
                    </a:cubicBezTo>
                    <a:cubicBezTo>
                      <a:pt x="64" y="725"/>
                      <a:pt x="91" y="688"/>
                      <a:pt x="132" y="675"/>
                    </a:cubicBezTo>
                    <a:cubicBezTo>
                      <a:pt x="338" y="613"/>
                      <a:pt x="338" y="613"/>
                      <a:pt x="338" y="613"/>
                    </a:cubicBezTo>
                    <a:cubicBezTo>
                      <a:pt x="357" y="638"/>
                      <a:pt x="393" y="672"/>
                      <a:pt x="448" y="672"/>
                    </a:cubicBezTo>
                    <a:cubicBezTo>
                      <a:pt x="503" y="672"/>
                      <a:pt x="539" y="638"/>
                      <a:pt x="558" y="613"/>
                    </a:cubicBezTo>
                    <a:cubicBezTo>
                      <a:pt x="689" y="653"/>
                      <a:pt x="689" y="653"/>
                      <a:pt x="689" y="653"/>
                    </a:cubicBezTo>
                    <a:cubicBezTo>
                      <a:pt x="647" y="705"/>
                      <a:pt x="619" y="769"/>
                      <a:pt x="611" y="839"/>
                    </a:cubicBezTo>
                    <a:cubicBezTo>
                      <a:pt x="570" y="795"/>
                      <a:pt x="512" y="768"/>
                      <a:pt x="448" y="768"/>
                    </a:cubicBezTo>
                    <a:cubicBezTo>
                      <a:pt x="324" y="768"/>
                      <a:pt x="224" y="868"/>
                      <a:pt x="224" y="992"/>
                    </a:cubicBezTo>
                    <a:cubicBezTo>
                      <a:pt x="224" y="1088"/>
                      <a:pt x="224" y="1088"/>
                      <a:pt x="224" y="1088"/>
                    </a:cubicBezTo>
                    <a:cubicBezTo>
                      <a:pt x="224" y="1164"/>
                      <a:pt x="262" y="1231"/>
                      <a:pt x="320" y="1272"/>
                    </a:cubicBezTo>
                    <a:cubicBezTo>
                      <a:pt x="320" y="1320"/>
                      <a:pt x="320" y="1320"/>
                      <a:pt x="320" y="1320"/>
                    </a:cubicBezTo>
                    <a:cubicBezTo>
                      <a:pt x="114" y="1382"/>
                      <a:pt x="114" y="1382"/>
                      <a:pt x="114" y="1382"/>
                    </a:cubicBezTo>
                    <a:cubicBezTo>
                      <a:pt x="46" y="1402"/>
                      <a:pt x="0" y="1464"/>
                      <a:pt x="0" y="1535"/>
                    </a:cubicBezTo>
                    <a:cubicBezTo>
                      <a:pt x="0" y="1824"/>
                      <a:pt x="0" y="1824"/>
                      <a:pt x="0" y="1824"/>
                    </a:cubicBezTo>
                    <a:cubicBezTo>
                      <a:pt x="384" y="1824"/>
                      <a:pt x="384" y="1824"/>
                      <a:pt x="384" y="1824"/>
                    </a:cubicBezTo>
                    <a:cubicBezTo>
                      <a:pt x="402" y="1824"/>
                      <a:pt x="416" y="1838"/>
                      <a:pt x="416" y="1856"/>
                    </a:cubicBezTo>
                    <a:cubicBezTo>
                      <a:pt x="416" y="1984"/>
                      <a:pt x="416" y="1984"/>
                      <a:pt x="416" y="1984"/>
                    </a:cubicBezTo>
                    <a:cubicBezTo>
                      <a:pt x="1568" y="1984"/>
                      <a:pt x="1568" y="1984"/>
                      <a:pt x="1568" y="1984"/>
                    </a:cubicBezTo>
                    <a:cubicBezTo>
                      <a:pt x="1568" y="1856"/>
                      <a:pt x="1568" y="1856"/>
                      <a:pt x="1568" y="1856"/>
                    </a:cubicBezTo>
                    <a:cubicBezTo>
                      <a:pt x="1568" y="1838"/>
                      <a:pt x="1582" y="1824"/>
                      <a:pt x="1600" y="1824"/>
                    </a:cubicBezTo>
                    <a:cubicBezTo>
                      <a:pt x="1984" y="1824"/>
                      <a:pt x="1984" y="1824"/>
                      <a:pt x="1984" y="1824"/>
                    </a:cubicBezTo>
                    <a:cubicBezTo>
                      <a:pt x="1984" y="1535"/>
                      <a:pt x="1984" y="1535"/>
                      <a:pt x="1984" y="1535"/>
                    </a:cubicBezTo>
                    <a:cubicBezTo>
                      <a:pt x="1984" y="1464"/>
                      <a:pt x="1938" y="1402"/>
                      <a:pt x="1870" y="1382"/>
                    </a:cubicBezTo>
                    <a:cubicBezTo>
                      <a:pt x="1664" y="1320"/>
                      <a:pt x="1664" y="1320"/>
                      <a:pt x="1664" y="1320"/>
                    </a:cubicBezTo>
                    <a:cubicBezTo>
                      <a:pt x="1664" y="1272"/>
                      <a:pt x="1664" y="1272"/>
                      <a:pt x="1664" y="1272"/>
                    </a:cubicBezTo>
                    <a:cubicBezTo>
                      <a:pt x="1722" y="1231"/>
                      <a:pt x="1760" y="1164"/>
                      <a:pt x="1760" y="1088"/>
                    </a:cubicBezTo>
                    <a:cubicBezTo>
                      <a:pt x="1760" y="992"/>
                      <a:pt x="1760" y="992"/>
                      <a:pt x="1760" y="992"/>
                    </a:cubicBezTo>
                    <a:cubicBezTo>
                      <a:pt x="1760" y="869"/>
                      <a:pt x="1660" y="768"/>
                      <a:pt x="1536" y="768"/>
                    </a:cubicBezTo>
                    <a:cubicBezTo>
                      <a:pt x="1473" y="768"/>
                      <a:pt x="1417" y="794"/>
                      <a:pt x="1376" y="836"/>
                    </a:cubicBezTo>
                    <a:cubicBezTo>
                      <a:pt x="1376" y="805"/>
                      <a:pt x="1376" y="805"/>
                      <a:pt x="1376" y="805"/>
                    </a:cubicBezTo>
                    <a:cubicBezTo>
                      <a:pt x="1376" y="742"/>
                      <a:pt x="1342" y="685"/>
                      <a:pt x="1288" y="655"/>
                    </a:cubicBezTo>
                    <a:cubicBezTo>
                      <a:pt x="1426" y="613"/>
                      <a:pt x="1426" y="613"/>
                      <a:pt x="1426" y="613"/>
                    </a:cubicBezTo>
                    <a:cubicBezTo>
                      <a:pt x="1445" y="638"/>
                      <a:pt x="1481" y="672"/>
                      <a:pt x="1536" y="672"/>
                    </a:cubicBezTo>
                    <a:cubicBezTo>
                      <a:pt x="1591" y="672"/>
                      <a:pt x="1627" y="638"/>
                      <a:pt x="1646" y="613"/>
                    </a:cubicBezTo>
                    <a:cubicBezTo>
                      <a:pt x="1852" y="675"/>
                      <a:pt x="1852" y="675"/>
                      <a:pt x="1852" y="675"/>
                    </a:cubicBezTo>
                    <a:cubicBezTo>
                      <a:pt x="1893" y="688"/>
                      <a:pt x="1920" y="725"/>
                      <a:pt x="1920" y="767"/>
                    </a:cubicBezTo>
                    <a:cubicBezTo>
                      <a:pt x="1920" y="1024"/>
                      <a:pt x="1920" y="1024"/>
                      <a:pt x="1920" y="1024"/>
                    </a:cubicBezTo>
                    <a:lnTo>
                      <a:pt x="1984" y="1024"/>
                    </a:lnTo>
                    <a:close/>
                    <a:moveTo>
                      <a:pt x="448" y="64"/>
                    </a:moveTo>
                    <a:cubicBezTo>
                      <a:pt x="536" y="64"/>
                      <a:pt x="608" y="136"/>
                      <a:pt x="608" y="224"/>
                    </a:cubicBezTo>
                    <a:cubicBezTo>
                      <a:pt x="461" y="224"/>
                      <a:pt x="461" y="224"/>
                      <a:pt x="461" y="224"/>
                    </a:cubicBezTo>
                    <a:cubicBezTo>
                      <a:pt x="441" y="224"/>
                      <a:pt x="421" y="216"/>
                      <a:pt x="407" y="201"/>
                    </a:cubicBezTo>
                    <a:cubicBezTo>
                      <a:pt x="384" y="179"/>
                      <a:pt x="384" y="179"/>
                      <a:pt x="384" y="179"/>
                    </a:cubicBezTo>
                    <a:cubicBezTo>
                      <a:pt x="361" y="201"/>
                      <a:pt x="361" y="201"/>
                      <a:pt x="361" y="201"/>
                    </a:cubicBezTo>
                    <a:cubicBezTo>
                      <a:pt x="347" y="216"/>
                      <a:pt x="327" y="224"/>
                      <a:pt x="307" y="224"/>
                    </a:cubicBezTo>
                    <a:cubicBezTo>
                      <a:pt x="288" y="224"/>
                      <a:pt x="288" y="224"/>
                      <a:pt x="288" y="224"/>
                    </a:cubicBezTo>
                    <a:cubicBezTo>
                      <a:pt x="288" y="136"/>
                      <a:pt x="360" y="64"/>
                      <a:pt x="448" y="64"/>
                    </a:cubicBezTo>
                    <a:close/>
                    <a:moveTo>
                      <a:pt x="288" y="320"/>
                    </a:moveTo>
                    <a:cubicBezTo>
                      <a:pt x="288" y="288"/>
                      <a:pt x="288" y="288"/>
                      <a:pt x="288" y="288"/>
                    </a:cubicBezTo>
                    <a:cubicBezTo>
                      <a:pt x="307" y="288"/>
                      <a:pt x="307" y="288"/>
                      <a:pt x="307" y="288"/>
                    </a:cubicBezTo>
                    <a:cubicBezTo>
                      <a:pt x="335" y="288"/>
                      <a:pt x="361" y="280"/>
                      <a:pt x="384" y="265"/>
                    </a:cubicBezTo>
                    <a:cubicBezTo>
                      <a:pt x="407" y="280"/>
                      <a:pt x="433" y="288"/>
                      <a:pt x="461" y="288"/>
                    </a:cubicBezTo>
                    <a:cubicBezTo>
                      <a:pt x="608" y="288"/>
                      <a:pt x="608" y="288"/>
                      <a:pt x="608" y="288"/>
                    </a:cubicBezTo>
                    <a:cubicBezTo>
                      <a:pt x="608" y="320"/>
                      <a:pt x="608" y="320"/>
                      <a:pt x="608" y="320"/>
                    </a:cubicBezTo>
                    <a:cubicBezTo>
                      <a:pt x="608" y="408"/>
                      <a:pt x="536" y="480"/>
                      <a:pt x="448" y="480"/>
                    </a:cubicBezTo>
                    <a:cubicBezTo>
                      <a:pt x="360" y="480"/>
                      <a:pt x="288" y="408"/>
                      <a:pt x="288" y="320"/>
                    </a:cubicBezTo>
                    <a:close/>
                    <a:moveTo>
                      <a:pt x="448" y="608"/>
                    </a:moveTo>
                    <a:cubicBezTo>
                      <a:pt x="414" y="608"/>
                      <a:pt x="392" y="579"/>
                      <a:pt x="384" y="567"/>
                    </a:cubicBezTo>
                    <a:cubicBezTo>
                      <a:pt x="384" y="535"/>
                      <a:pt x="384" y="535"/>
                      <a:pt x="384" y="535"/>
                    </a:cubicBezTo>
                    <a:cubicBezTo>
                      <a:pt x="404" y="541"/>
                      <a:pt x="426" y="544"/>
                      <a:pt x="448" y="544"/>
                    </a:cubicBezTo>
                    <a:cubicBezTo>
                      <a:pt x="470" y="544"/>
                      <a:pt x="492" y="541"/>
                      <a:pt x="512" y="535"/>
                    </a:cubicBezTo>
                    <a:cubicBezTo>
                      <a:pt x="512" y="567"/>
                      <a:pt x="512" y="567"/>
                      <a:pt x="512" y="567"/>
                    </a:cubicBezTo>
                    <a:cubicBezTo>
                      <a:pt x="504" y="579"/>
                      <a:pt x="482" y="608"/>
                      <a:pt x="448" y="608"/>
                    </a:cubicBezTo>
                    <a:close/>
                    <a:moveTo>
                      <a:pt x="1328" y="1170"/>
                    </a:moveTo>
                    <a:cubicBezTo>
                      <a:pt x="1344" y="1211"/>
                      <a:pt x="1372" y="1246"/>
                      <a:pt x="1408" y="1272"/>
                    </a:cubicBezTo>
                    <a:cubicBezTo>
                      <a:pt x="1408" y="1320"/>
                      <a:pt x="1408" y="1320"/>
                      <a:pt x="1408" y="1320"/>
                    </a:cubicBezTo>
                    <a:cubicBezTo>
                      <a:pt x="1202" y="1382"/>
                      <a:pt x="1202" y="1382"/>
                      <a:pt x="1202" y="1382"/>
                    </a:cubicBezTo>
                    <a:cubicBezTo>
                      <a:pt x="1195" y="1384"/>
                      <a:pt x="1189" y="1387"/>
                      <a:pt x="1182" y="1390"/>
                    </a:cubicBezTo>
                    <a:cubicBezTo>
                      <a:pt x="1152" y="1383"/>
                      <a:pt x="1152" y="1383"/>
                      <a:pt x="1152" y="1383"/>
                    </a:cubicBezTo>
                    <a:cubicBezTo>
                      <a:pt x="1152" y="1320"/>
                      <a:pt x="1152" y="1320"/>
                      <a:pt x="1152" y="1320"/>
                    </a:cubicBezTo>
                    <a:cubicBezTo>
                      <a:pt x="1186" y="1292"/>
                      <a:pt x="1213" y="1256"/>
                      <a:pt x="1230" y="1215"/>
                    </a:cubicBezTo>
                    <a:cubicBezTo>
                      <a:pt x="1267" y="1211"/>
                      <a:pt x="1301" y="1196"/>
                      <a:pt x="1328" y="1170"/>
                    </a:cubicBezTo>
                    <a:close/>
                    <a:moveTo>
                      <a:pt x="992" y="1376"/>
                    </a:moveTo>
                    <a:cubicBezTo>
                      <a:pt x="1026" y="1376"/>
                      <a:pt x="1058" y="1369"/>
                      <a:pt x="1088" y="1357"/>
                    </a:cubicBezTo>
                    <a:cubicBezTo>
                      <a:pt x="1088" y="1392"/>
                      <a:pt x="1088" y="1392"/>
                      <a:pt x="1088" y="1392"/>
                    </a:cubicBezTo>
                    <a:cubicBezTo>
                      <a:pt x="992" y="1464"/>
                      <a:pt x="992" y="1464"/>
                      <a:pt x="992" y="1464"/>
                    </a:cubicBezTo>
                    <a:cubicBezTo>
                      <a:pt x="896" y="1392"/>
                      <a:pt x="896" y="1392"/>
                      <a:pt x="896" y="1392"/>
                    </a:cubicBezTo>
                    <a:cubicBezTo>
                      <a:pt x="896" y="1357"/>
                      <a:pt x="896" y="1357"/>
                      <a:pt x="896" y="1357"/>
                    </a:cubicBezTo>
                    <a:cubicBezTo>
                      <a:pt x="926" y="1369"/>
                      <a:pt x="958" y="1376"/>
                      <a:pt x="992" y="1376"/>
                    </a:cubicBezTo>
                    <a:close/>
                    <a:moveTo>
                      <a:pt x="857" y="1443"/>
                    </a:moveTo>
                    <a:cubicBezTo>
                      <a:pt x="935" y="1501"/>
                      <a:pt x="935" y="1501"/>
                      <a:pt x="935" y="1501"/>
                    </a:cubicBezTo>
                    <a:cubicBezTo>
                      <a:pt x="854" y="1549"/>
                      <a:pt x="854" y="1549"/>
                      <a:pt x="854" y="1549"/>
                    </a:cubicBezTo>
                    <a:cubicBezTo>
                      <a:pt x="834" y="1448"/>
                      <a:pt x="834" y="1448"/>
                      <a:pt x="834" y="1448"/>
                    </a:cubicBezTo>
                    <a:lnTo>
                      <a:pt x="857" y="1443"/>
                    </a:lnTo>
                    <a:close/>
                    <a:moveTo>
                      <a:pt x="957" y="1696"/>
                    </a:moveTo>
                    <a:cubicBezTo>
                      <a:pt x="1027" y="1696"/>
                      <a:pt x="1027" y="1696"/>
                      <a:pt x="1027" y="1696"/>
                    </a:cubicBezTo>
                    <a:cubicBezTo>
                      <a:pt x="1052" y="1920"/>
                      <a:pt x="1052" y="1920"/>
                      <a:pt x="1052" y="1920"/>
                    </a:cubicBezTo>
                    <a:cubicBezTo>
                      <a:pt x="932" y="1920"/>
                      <a:pt x="932" y="1920"/>
                      <a:pt x="932" y="1920"/>
                    </a:cubicBezTo>
                    <a:lnTo>
                      <a:pt x="957" y="1696"/>
                    </a:lnTo>
                    <a:close/>
                    <a:moveTo>
                      <a:pt x="1033" y="1632"/>
                    </a:moveTo>
                    <a:cubicBezTo>
                      <a:pt x="951" y="1632"/>
                      <a:pt x="951" y="1632"/>
                      <a:pt x="951" y="1632"/>
                    </a:cubicBezTo>
                    <a:cubicBezTo>
                      <a:pt x="933" y="1577"/>
                      <a:pt x="933" y="1577"/>
                      <a:pt x="933" y="1577"/>
                    </a:cubicBezTo>
                    <a:cubicBezTo>
                      <a:pt x="992" y="1541"/>
                      <a:pt x="992" y="1541"/>
                      <a:pt x="992" y="1541"/>
                    </a:cubicBezTo>
                    <a:cubicBezTo>
                      <a:pt x="1051" y="1577"/>
                      <a:pt x="1051" y="1577"/>
                      <a:pt x="1051" y="1577"/>
                    </a:cubicBezTo>
                    <a:lnTo>
                      <a:pt x="1033" y="1632"/>
                    </a:lnTo>
                    <a:close/>
                    <a:moveTo>
                      <a:pt x="1049" y="1501"/>
                    </a:moveTo>
                    <a:cubicBezTo>
                      <a:pt x="1127" y="1443"/>
                      <a:pt x="1127" y="1443"/>
                      <a:pt x="1127" y="1443"/>
                    </a:cubicBezTo>
                    <a:cubicBezTo>
                      <a:pt x="1150" y="1448"/>
                      <a:pt x="1150" y="1448"/>
                      <a:pt x="1150" y="1448"/>
                    </a:cubicBezTo>
                    <a:cubicBezTo>
                      <a:pt x="1130" y="1549"/>
                      <a:pt x="1130" y="1549"/>
                      <a:pt x="1130" y="1549"/>
                    </a:cubicBezTo>
                    <a:lnTo>
                      <a:pt x="1049" y="1501"/>
                    </a:lnTo>
                    <a:close/>
                    <a:moveTo>
                      <a:pt x="1287" y="1121"/>
                    </a:moveTo>
                    <a:cubicBezTo>
                      <a:pt x="1276" y="1133"/>
                      <a:pt x="1262" y="1141"/>
                      <a:pt x="1247" y="1146"/>
                    </a:cubicBezTo>
                    <a:cubicBezTo>
                      <a:pt x="1248" y="1138"/>
                      <a:pt x="1248" y="1129"/>
                      <a:pt x="1248" y="1120"/>
                    </a:cubicBezTo>
                    <a:cubicBezTo>
                      <a:pt x="1248" y="967"/>
                      <a:pt x="1248" y="967"/>
                      <a:pt x="1248" y="967"/>
                    </a:cubicBezTo>
                    <a:cubicBezTo>
                      <a:pt x="1282" y="980"/>
                      <a:pt x="1308" y="1010"/>
                      <a:pt x="1312" y="1046"/>
                    </a:cubicBezTo>
                    <a:cubicBezTo>
                      <a:pt x="1314" y="1074"/>
                      <a:pt x="1305" y="1100"/>
                      <a:pt x="1287" y="1121"/>
                    </a:cubicBezTo>
                    <a:close/>
                    <a:moveTo>
                      <a:pt x="1184" y="1120"/>
                    </a:moveTo>
                    <a:cubicBezTo>
                      <a:pt x="1184" y="1226"/>
                      <a:pt x="1098" y="1312"/>
                      <a:pt x="992" y="1312"/>
                    </a:cubicBezTo>
                    <a:cubicBezTo>
                      <a:pt x="886" y="1312"/>
                      <a:pt x="800" y="1226"/>
                      <a:pt x="800" y="1120"/>
                    </a:cubicBezTo>
                    <a:cubicBezTo>
                      <a:pt x="800" y="960"/>
                      <a:pt x="800" y="960"/>
                      <a:pt x="800" y="960"/>
                    </a:cubicBezTo>
                    <a:cubicBezTo>
                      <a:pt x="909" y="960"/>
                      <a:pt x="909" y="960"/>
                      <a:pt x="909" y="960"/>
                    </a:cubicBezTo>
                    <a:cubicBezTo>
                      <a:pt x="978" y="960"/>
                      <a:pt x="1046" y="943"/>
                      <a:pt x="1107" y="909"/>
                    </a:cubicBezTo>
                    <a:cubicBezTo>
                      <a:pt x="1132" y="960"/>
                      <a:pt x="1132" y="960"/>
                      <a:pt x="1132" y="960"/>
                    </a:cubicBezTo>
                    <a:cubicBezTo>
                      <a:pt x="1184" y="960"/>
                      <a:pt x="1184" y="960"/>
                      <a:pt x="1184" y="960"/>
                    </a:cubicBezTo>
                    <a:lnTo>
                      <a:pt x="1184" y="1120"/>
                    </a:lnTo>
                    <a:close/>
                    <a:moveTo>
                      <a:pt x="737" y="1146"/>
                    </a:moveTo>
                    <a:cubicBezTo>
                      <a:pt x="722" y="1141"/>
                      <a:pt x="708" y="1133"/>
                      <a:pt x="697" y="1121"/>
                    </a:cubicBezTo>
                    <a:cubicBezTo>
                      <a:pt x="679" y="1100"/>
                      <a:pt x="670" y="1074"/>
                      <a:pt x="672" y="1046"/>
                    </a:cubicBezTo>
                    <a:cubicBezTo>
                      <a:pt x="676" y="1010"/>
                      <a:pt x="702" y="980"/>
                      <a:pt x="736" y="967"/>
                    </a:cubicBezTo>
                    <a:cubicBezTo>
                      <a:pt x="736" y="1120"/>
                      <a:pt x="736" y="1120"/>
                      <a:pt x="736" y="1120"/>
                    </a:cubicBezTo>
                    <a:cubicBezTo>
                      <a:pt x="736" y="1129"/>
                      <a:pt x="736" y="1138"/>
                      <a:pt x="737" y="1146"/>
                    </a:cubicBezTo>
                    <a:close/>
                    <a:moveTo>
                      <a:pt x="754" y="1215"/>
                    </a:moveTo>
                    <a:cubicBezTo>
                      <a:pt x="771" y="1256"/>
                      <a:pt x="798" y="1292"/>
                      <a:pt x="832" y="1320"/>
                    </a:cubicBezTo>
                    <a:cubicBezTo>
                      <a:pt x="832" y="1383"/>
                      <a:pt x="832" y="1383"/>
                      <a:pt x="832" y="1383"/>
                    </a:cubicBezTo>
                    <a:cubicBezTo>
                      <a:pt x="802" y="1390"/>
                      <a:pt x="802" y="1390"/>
                      <a:pt x="802" y="1390"/>
                    </a:cubicBezTo>
                    <a:cubicBezTo>
                      <a:pt x="795" y="1387"/>
                      <a:pt x="789" y="1384"/>
                      <a:pt x="782" y="1382"/>
                    </a:cubicBezTo>
                    <a:cubicBezTo>
                      <a:pt x="576" y="1320"/>
                      <a:pt x="576" y="1320"/>
                      <a:pt x="576" y="1320"/>
                    </a:cubicBezTo>
                    <a:cubicBezTo>
                      <a:pt x="576" y="1272"/>
                      <a:pt x="576" y="1272"/>
                      <a:pt x="576" y="1272"/>
                    </a:cubicBezTo>
                    <a:cubicBezTo>
                      <a:pt x="612" y="1246"/>
                      <a:pt x="640" y="1211"/>
                      <a:pt x="656" y="1170"/>
                    </a:cubicBezTo>
                    <a:cubicBezTo>
                      <a:pt x="683" y="1196"/>
                      <a:pt x="717" y="1211"/>
                      <a:pt x="754" y="1215"/>
                    </a:cubicBezTo>
                    <a:close/>
                    <a:moveTo>
                      <a:pt x="448" y="832"/>
                    </a:moveTo>
                    <a:cubicBezTo>
                      <a:pt x="536" y="832"/>
                      <a:pt x="608" y="904"/>
                      <a:pt x="608" y="992"/>
                    </a:cubicBezTo>
                    <a:cubicBezTo>
                      <a:pt x="589" y="992"/>
                      <a:pt x="589" y="992"/>
                      <a:pt x="589" y="992"/>
                    </a:cubicBezTo>
                    <a:cubicBezTo>
                      <a:pt x="569" y="992"/>
                      <a:pt x="549" y="984"/>
                      <a:pt x="535" y="969"/>
                    </a:cubicBezTo>
                    <a:cubicBezTo>
                      <a:pt x="512" y="947"/>
                      <a:pt x="512" y="947"/>
                      <a:pt x="512" y="947"/>
                    </a:cubicBezTo>
                    <a:cubicBezTo>
                      <a:pt x="489" y="969"/>
                      <a:pt x="489" y="969"/>
                      <a:pt x="489" y="969"/>
                    </a:cubicBezTo>
                    <a:cubicBezTo>
                      <a:pt x="475" y="984"/>
                      <a:pt x="455" y="992"/>
                      <a:pt x="435" y="992"/>
                    </a:cubicBezTo>
                    <a:cubicBezTo>
                      <a:pt x="288" y="992"/>
                      <a:pt x="288" y="992"/>
                      <a:pt x="288" y="992"/>
                    </a:cubicBezTo>
                    <a:cubicBezTo>
                      <a:pt x="288" y="904"/>
                      <a:pt x="360" y="832"/>
                      <a:pt x="448" y="832"/>
                    </a:cubicBezTo>
                    <a:close/>
                    <a:moveTo>
                      <a:pt x="288" y="1088"/>
                    </a:moveTo>
                    <a:cubicBezTo>
                      <a:pt x="288" y="1056"/>
                      <a:pt x="288" y="1056"/>
                      <a:pt x="288" y="1056"/>
                    </a:cubicBezTo>
                    <a:cubicBezTo>
                      <a:pt x="435" y="1056"/>
                      <a:pt x="435" y="1056"/>
                      <a:pt x="435" y="1056"/>
                    </a:cubicBezTo>
                    <a:cubicBezTo>
                      <a:pt x="463" y="1056"/>
                      <a:pt x="489" y="1048"/>
                      <a:pt x="512" y="1033"/>
                    </a:cubicBezTo>
                    <a:cubicBezTo>
                      <a:pt x="535" y="1048"/>
                      <a:pt x="561" y="1056"/>
                      <a:pt x="589" y="1056"/>
                    </a:cubicBezTo>
                    <a:cubicBezTo>
                      <a:pt x="608" y="1056"/>
                      <a:pt x="608" y="1056"/>
                      <a:pt x="608" y="1056"/>
                    </a:cubicBezTo>
                    <a:cubicBezTo>
                      <a:pt x="608" y="1088"/>
                      <a:pt x="608" y="1088"/>
                      <a:pt x="608" y="1088"/>
                    </a:cubicBezTo>
                    <a:cubicBezTo>
                      <a:pt x="608" y="1176"/>
                      <a:pt x="536" y="1248"/>
                      <a:pt x="448" y="1248"/>
                    </a:cubicBezTo>
                    <a:cubicBezTo>
                      <a:pt x="360" y="1248"/>
                      <a:pt x="288" y="1176"/>
                      <a:pt x="288" y="1088"/>
                    </a:cubicBezTo>
                    <a:close/>
                    <a:moveTo>
                      <a:pt x="448" y="1312"/>
                    </a:moveTo>
                    <a:cubicBezTo>
                      <a:pt x="470" y="1312"/>
                      <a:pt x="492" y="1309"/>
                      <a:pt x="512" y="1303"/>
                    </a:cubicBezTo>
                    <a:cubicBezTo>
                      <a:pt x="512" y="1335"/>
                      <a:pt x="512" y="1335"/>
                      <a:pt x="512" y="1335"/>
                    </a:cubicBezTo>
                    <a:cubicBezTo>
                      <a:pt x="504" y="1347"/>
                      <a:pt x="482" y="1376"/>
                      <a:pt x="448" y="1376"/>
                    </a:cubicBezTo>
                    <a:cubicBezTo>
                      <a:pt x="414" y="1376"/>
                      <a:pt x="392" y="1347"/>
                      <a:pt x="384" y="1335"/>
                    </a:cubicBezTo>
                    <a:cubicBezTo>
                      <a:pt x="384" y="1303"/>
                      <a:pt x="384" y="1303"/>
                      <a:pt x="384" y="1303"/>
                    </a:cubicBezTo>
                    <a:cubicBezTo>
                      <a:pt x="404" y="1309"/>
                      <a:pt x="426" y="1312"/>
                      <a:pt x="448" y="1312"/>
                    </a:cubicBezTo>
                    <a:close/>
                    <a:moveTo>
                      <a:pt x="384" y="1760"/>
                    </a:moveTo>
                    <a:cubicBezTo>
                      <a:pt x="256" y="1760"/>
                      <a:pt x="256" y="1760"/>
                      <a:pt x="256" y="1760"/>
                    </a:cubicBezTo>
                    <a:cubicBezTo>
                      <a:pt x="256" y="1536"/>
                      <a:pt x="256" y="1536"/>
                      <a:pt x="256" y="1536"/>
                    </a:cubicBezTo>
                    <a:cubicBezTo>
                      <a:pt x="192" y="1536"/>
                      <a:pt x="192" y="1536"/>
                      <a:pt x="192" y="1536"/>
                    </a:cubicBezTo>
                    <a:cubicBezTo>
                      <a:pt x="192" y="1760"/>
                      <a:pt x="192" y="1760"/>
                      <a:pt x="192" y="1760"/>
                    </a:cubicBezTo>
                    <a:cubicBezTo>
                      <a:pt x="64" y="1760"/>
                      <a:pt x="64" y="1760"/>
                      <a:pt x="64" y="1760"/>
                    </a:cubicBezTo>
                    <a:cubicBezTo>
                      <a:pt x="64" y="1535"/>
                      <a:pt x="64" y="1535"/>
                      <a:pt x="64" y="1535"/>
                    </a:cubicBezTo>
                    <a:cubicBezTo>
                      <a:pt x="64" y="1493"/>
                      <a:pt x="91" y="1456"/>
                      <a:pt x="132" y="1443"/>
                    </a:cubicBezTo>
                    <a:cubicBezTo>
                      <a:pt x="338" y="1381"/>
                      <a:pt x="338" y="1381"/>
                      <a:pt x="338" y="1381"/>
                    </a:cubicBezTo>
                    <a:cubicBezTo>
                      <a:pt x="357" y="1406"/>
                      <a:pt x="393" y="1440"/>
                      <a:pt x="448" y="1440"/>
                    </a:cubicBezTo>
                    <a:cubicBezTo>
                      <a:pt x="503" y="1440"/>
                      <a:pt x="539" y="1406"/>
                      <a:pt x="558" y="1381"/>
                    </a:cubicBezTo>
                    <a:cubicBezTo>
                      <a:pt x="679" y="1418"/>
                      <a:pt x="679" y="1418"/>
                      <a:pt x="679" y="1418"/>
                    </a:cubicBezTo>
                    <a:cubicBezTo>
                      <a:pt x="590" y="1438"/>
                      <a:pt x="590" y="1438"/>
                      <a:pt x="590" y="1438"/>
                    </a:cubicBezTo>
                    <a:cubicBezTo>
                      <a:pt x="487" y="1462"/>
                      <a:pt x="416" y="1552"/>
                      <a:pt x="416" y="1657"/>
                    </a:cubicBezTo>
                    <a:cubicBezTo>
                      <a:pt x="416" y="1696"/>
                      <a:pt x="416" y="1696"/>
                      <a:pt x="416" y="1696"/>
                    </a:cubicBezTo>
                    <a:cubicBezTo>
                      <a:pt x="480" y="1696"/>
                      <a:pt x="480" y="1696"/>
                      <a:pt x="480" y="1696"/>
                    </a:cubicBezTo>
                    <a:cubicBezTo>
                      <a:pt x="480" y="1657"/>
                      <a:pt x="480" y="1657"/>
                      <a:pt x="480" y="1657"/>
                    </a:cubicBezTo>
                    <a:cubicBezTo>
                      <a:pt x="480" y="1582"/>
                      <a:pt x="531" y="1518"/>
                      <a:pt x="604" y="1501"/>
                    </a:cubicBezTo>
                    <a:cubicBezTo>
                      <a:pt x="772" y="1462"/>
                      <a:pt x="772" y="1462"/>
                      <a:pt x="772" y="1462"/>
                    </a:cubicBezTo>
                    <a:cubicBezTo>
                      <a:pt x="810" y="1651"/>
                      <a:pt x="810" y="1651"/>
                      <a:pt x="810" y="1651"/>
                    </a:cubicBezTo>
                    <a:cubicBezTo>
                      <a:pt x="876" y="1611"/>
                      <a:pt x="876" y="1611"/>
                      <a:pt x="876" y="1611"/>
                    </a:cubicBezTo>
                    <a:cubicBezTo>
                      <a:pt x="895" y="1667"/>
                      <a:pt x="895" y="1667"/>
                      <a:pt x="895" y="1667"/>
                    </a:cubicBezTo>
                    <a:cubicBezTo>
                      <a:pt x="867" y="1920"/>
                      <a:pt x="867" y="1920"/>
                      <a:pt x="867" y="1920"/>
                    </a:cubicBezTo>
                    <a:cubicBezTo>
                      <a:pt x="704" y="1920"/>
                      <a:pt x="704" y="1920"/>
                      <a:pt x="704" y="1920"/>
                    </a:cubicBezTo>
                    <a:cubicBezTo>
                      <a:pt x="704" y="1664"/>
                      <a:pt x="704" y="1664"/>
                      <a:pt x="704" y="1664"/>
                    </a:cubicBezTo>
                    <a:cubicBezTo>
                      <a:pt x="640" y="1664"/>
                      <a:pt x="640" y="1664"/>
                      <a:pt x="640" y="1664"/>
                    </a:cubicBezTo>
                    <a:cubicBezTo>
                      <a:pt x="640" y="1920"/>
                      <a:pt x="640" y="1920"/>
                      <a:pt x="640" y="1920"/>
                    </a:cubicBezTo>
                    <a:cubicBezTo>
                      <a:pt x="480" y="1920"/>
                      <a:pt x="480" y="1920"/>
                      <a:pt x="480" y="1920"/>
                    </a:cubicBezTo>
                    <a:cubicBezTo>
                      <a:pt x="480" y="1856"/>
                      <a:pt x="480" y="1856"/>
                      <a:pt x="480" y="1856"/>
                    </a:cubicBezTo>
                    <a:cubicBezTo>
                      <a:pt x="480" y="1803"/>
                      <a:pt x="437" y="1760"/>
                      <a:pt x="384" y="1760"/>
                    </a:cubicBezTo>
                    <a:close/>
                    <a:moveTo>
                      <a:pt x="1852" y="1443"/>
                    </a:moveTo>
                    <a:cubicBezTo>
                      <a:pt x="1893" y="1456"/>
                      <a:pt x="1920" y="1493"/>
                      <a:pt x="1920" y="1535"/>
                    </a:cubicBezTo>
                    <a:cubicBezTo>
                      <a:pt x="1920" y="1760"/>
                      <a:pt x="1920" y="1760"/>
                      <a:pt x="1920" y="1760"/>
                    </a:cubicBezTo>
                    <a:cubicBezTo>
                      <a:pt x="1792" y="1760"/>
                      <a:pt x="1792" y="1760"/>
                      <a:pt x="1792" y="1760"/>
                    </a:cubicBezTo>
                    <a:cubicBezTo>
                      <a:pt x="1792" y="1536"/>
                      <a:pt x="1792" y="1536"/>
                      <a:pt x="1792" y="1536"/>
                    </a:cubicBezTo>
                    <a:cubicBezTo>
                      <a:pt x="1728" y="1536"/>
                      <a:pt x="1728" y="1536"/>
                      <a:pt x="1728" y="1536"/>
                    </a:cubicBezTo>
                    <a:cubicBezTo>
                      <a:pt x="1728" y="1760"/>
                      <a:pt x="1728" y="1760"/>
                      <a:pt x="1728" y="1760"/>
                    </a:cubicBezTo>
                    <a:cubicBezTo>
                      <a:pt x="1600" y="1760"/>
                      <a:pt x="1600" y="1760"/>
                      <a:pt x="1600" y="1760"/>
                    </a:cubicBezTo>
                    <a:cubicBezTo>
                      <a:pt x="1547" y="1760"/>
                      <a:pt x="1504" y="1803"/>
                      <a:pt x="1504" y="1856"/>
                    </a:cubicBezTo>
                    <a:cubicBezTo>
                      <a:pt x="1504" y="1920"/>
                      <a:pt x="1504" y="1920"/>
                      <a:pt x="1504" y="1920"/>
                    </a:cubicBezTo>
                    <a:cubicBezTo>
                      <a:pt x="1344" y="1920"/>
                      <a:pt x="1344" y="1920"/>
                      <a:pt x="1344" y="1920"/>
                    </a:cubicBezTo>
                    <a:cubicBezTo>
                      <a:pt x="1344" y="1664"/>
                      <a:pt x="1344" y="1664"/>
                      <a:pt x="1344" y="1664"/>
                    </a:cubicBezTo>
                    <a:cubicBezTo>
                      <a:pt x="1280" y="1664"/>
                      <a:pt x="1280" y="1664"/>
                      <a:pt x="1280" y="1664"/>
                    </a:cubicBezTo>
                    <a:cubicBezTo>
                      <a:pt x="1280" y="1920"/>
                      <a:pt x="1280" y="1920"/>
                      <a:pt x="1280" y="1920"/>
                    </a:cubicBezTo>
                    <a:cubicBezTo>
                      <a:pt x="1117" y="1920"/>
                      <a:pt x="1117" y="1920"/>
                      <a:pt x="1117" y="1920"/>
                    </a:cubicBezTo>
                    <a:cubicBezTo>
                      <a:pt x="1089" y="1667"/>
                      <a:pt x="1089" y="1667"/>
                      <a:pt x="1089" y="1667"/>
                    </a:cubicBezTo>
                    <a:cubicBezTo>
                      <a:pt x="1108" y="1611"/>
                      <a:pt x="1108" y="1611"/>
                      <a:pt x="1108" y="1611"/>
                    </a:cubicBezTo>
                    <a:cubicBezTo>
                      <a:pt x="1174" y="1651"/>
                      <a:pt x="1174" y="1651"/>
                      <a:pt x="1174" y="1651"/>
                    </a:cubicBezTo>
                    <a:cubicBezTo>
                      <a:pt x="1212" y="1462"/>
                      <a:pt x="1212" y="1462"/>
                      <a:pt x="1212" y="1462"/>
                    </a:cubicBezTo>
                    <a:cubicBezTo>
                      <a:pt x="1380" y="1501"/>
                      <a:pt x="1380" y="1501"/>
                      <a:pt x="1380" y="1501"/>
                    </a:cubicBezTo>
                    <a:cubicBezTo>
                      <a:pt x="1453" y="1518"/>
                      <a:pt x="1504" y="1582"/>
                      <a:pt x="1504" y="1657"/>
                    </a:cubicBezTo>
                    <a:cubicBezTo>
                      <a:pt x="1504" y="1696"/>
                      <a:pt x="1504" y="1696"/>
                      <a:pt x="1504" y="1696"/>
                    </a:cubicBezTo>
                    <a:cubicBezTo>
                      <a:pt x="1568" y="1696"/>
                      <a:pt x="1568" y="1696"/>
                      <a:pt x="1568" y="1696"/>
                    </a:cubicBezTo>
                    <a:cubicBezTo>
                      <a:pt x="1568" y="1657"/>
                      <a:pt x="1568" y="1657"/>
                      <a:pt x="1568" y="1657"/>
                    </a:cubicBezTo>
                    <a:cubicBezTo>
                      <a:pt x="1568" y="1552"/>
                      <a:pt x="1497" y="1462"/>
                      <a:pt x="1394" y="1438"/>
                    </a:cubicBezTo>
                    <a:cubicBezTo>
                      <a:pt x="1305" y="1418"/>
                      <a:pt x="1305" y="1418"/>
                      <a:pt x="1305" y="1418"/>
                    </a:cubicBezTo>
                    <a:cubicBezTo>
                      <a:pt x="1426" y="1381"/>
                      <a:pt x="1426" y="1381"/>
                      <a:pt x="1426" y="1381"/>
                    </a:cubicBezTo>
                    <a:cubicBezTo>
                      <a:pt x="1445" y="1406"/>
                      <a:pt x="1481" y="1440"/>
                      <a:pt x="1536" y="1440"/>
                    </a:cubicBezTo>
                    <a:cubicBezTo>
                      <a:pt x="1591" y="1440"/>
                      <a:pt x="1627" y="1406"/>
                      <a:pt x="1646" y="1381"/>
                    </a:cubicBezTo>
                    <a:lnTo>
                      <a:pt x="1852" y="1443"/>
                    </a:lnTo>
                    <a:close/>
                    <a:moveTo>
                      <a:pt x="1600" y="1335"/>
                    </a:moveTo>
                    <a:cubicBezTo>
                      <a:pt x="1592" y="1347"/>
                      <a:pt x="1570" y="1376"/>
                      <a:pt x="1536" y="1376"/>
                    </a:cubicBezTo>
                    <a:cubicBezTo>
                      <a:pt x="1502" y="1376"/>
                      <a:pt x="1480" y="1347"/>
                      <a:pt x="1472" y="1335"/>
                    </a:cubicBezTo>
                    <a:cubicBezTo>
                      <a:pt x="1472" y="1303"/>
                      <a:pt x="1472" y="1303"/>
                      <a:pt x="1472" y="1303"/>
                    </a:cubicBezTo>
                    <a:cubicBezTo>
                      <a:pt x="1492" y="1309"/>
                      <a:pt x="1514" y="1312"/>
                      <a:pt x="1536" y="1312"/>
                    </a:cubicBezTo>
                    <a:cubicBezTo>
                      <a:pt x="1558" y="1312"/>
                      <a:pt x="1580" y="1309"/>
                      <a:pt x="1600" y="1303"/>
                    </a:cubicBezTo>
                    <a:lnTo>
                      <a:pt x="1600" y="1335"/>
                    </a:lnTo>
                    <a:close/>
                    <a:moveTo>
                      <a:pt x="1536" y="1248"/>
                    </a:moveTo>
                    <a:cubicBezTo>
                      <a:pt x="1448" y="1248"/>
                      <a:pt x="1376" y="1176"/>
                      <a:pt x="1376" y="1088"/>
                    </a:cubicBezTo>
                    <a:cubicBezTo>
                      <a:pt x="1376" y="1056"/>
                      <a:pt x="1376" y="1056"/>
                      <a:pt x="1376" y="1056"/>
                    </a:cubicBezTo>
                    <a:cubicBezTo>
                      <a:pt x="1395" y="1056"/>
                      <a:pt x="1395" y="1056"/>
                      <a:pt x="1395" y="1056"/>
                    </a:cubicBezTo>
                    <a:cubicBezTo>
                      <a:pt x="1423" y="1056"/>
                      <a:pt x="1449" y="1048"/>
                      <a:pt x="1472" y="1033"/>
                    </a:cubicBezTo>
                    <a:cubicBezTo>
                      <a:pt x="1495" y="1048"/>
                      <a:pt x="1521" y="1056"/>
                      <a:pt x="1549" y="1056"/>
                    </a:cubicBezTo>
                    <a:cubicBezTo>
                      <a:pt x="1696" y="1056"/>
                      <a:pt x="1696" y="1056"/>
                      <a:pt x="1696" y="1056"/>
                    </a:cubicBezTo>
                    <a:cubicBezTo>
                      <a:pt x="1696" y="1088"/>
                      <a:pt x="1696" y="1088"/>
                      <a:pt x="1696" y="1088"/>
                    </a:cubicBezTo>
                    <a:cubicBezTo>
                      <a:pt x="1696" y="1176"/>
                      <a:pt x="1624" y="1248"/>
                      <a:pt x="1536" y="1248"/>
                    </a:cubicBezTo>
                    <a:close/>
                    <a:moveTo>
                      <a:pt x="1536" y="832"/>
                    </a:moveTo>
                    <a:cubicBezTo>
                      <a:pt x="1624" y="832"/>
                      <a:pt x="1696" y="904"/>
                      <a:pt x="1696" y="992"/>
                    </a:cubicBezTo>
                    <a:cubicBezTo>
                      <a:pt x="1549" y="992"/>
                      <a:pt x="1549" y="992"/>
                      <a:pt x="1549" y="992"/>
                    </a:cubicBezTo>
                    <a:cubicBezTo>
                      <a:pt x="1529" y="992"/>
                      <a:pt x="1509" y="984"/>
                      <a:pt x="1495" y="969"/>
                    </a:cubicBezTo>
                    <a:cubicBezTo>
                      <a:pt x="1472" y="947"/>
                      <a:pt x="1472" y="947"/>
                      <a:pt x="1472" y="947"/>
                    </a:cubicBezTo>
                    <a:cubicBezTo>
                      <a:pt x="1449" y="969"/>
                      <a:pt x="1449" y="969"/>
                      <a:pt x="1449" y="969"/>
                    </a:cubicBezTo>
                    <a:cubicBezTo>
                      <a:pt x="1435" y="984"/>
                      <a:pt x="1415" y="992"/>
                      <a:pt x="1395" y="992"/>
                    </a:cubicBezTo>
                    <a:cubicBezTo>
                      <a:pt x="1376" y="992"/>
                      <a:pt x="1376" y="992"/>
                      <a:pt x="1376" y="992"/>
                    </a:cubicBezTo>
                    <a:cubicBezTo>
                      <a:pt x="1376" y="904"/>
                      <a:pt x="1448" y="832"/>
                      <a:pt x="1536" y="832"/>
                    </a:cubicBezTo>
                    <a:close/>
                    <a:moveTo>
                      <a:pt x="1312" y="931"/>
                    </a:moveTo>
                    <a:cubicBezTo>
                      <a:pt x="1284" y="909"/>
                      <a:pt x="1249" y="896"/>
                      <a:pt x="1211" y="896"/>
                    </a:cubicBezTo>
                    <a:cubicBezTo>
                      <a:pt x="1172" y="896"/>
                      <a:pt x="1172" y="896"/>
                      <a:pt x="1172" y="896"/>
                    </a:cubicBezTo>
                    <a:cubicBezTo>
                      <a:pt x="1132" y="817"/>
                      <a:pt x="1132" y="817"/>
                      <a:pt x="1132" y="817"/>
                    </a:cubicBezTo>
                    <a:cubicBezTo>
                      <a:pt x="1102" y="837"/>
                      <a:pt x="1102" y="837"/>
                      <a:pt x="1102" y="837"/>
                    </a:cubicBezTo>
                    <a:cubicBezTo>
                      <a:pt x="1045" y="876"/>
                      <a:pt x="978" y="896"/>
                      <a:pt x="909" y="896"/>
                    </a:cubicBezTo>
                    <a:cubicBezTo>
                      <a:pt x="774" y="896"/>
                      <a:pt x="774" y="896"/>
                      <a:pt x="774" y="896"/>
                    </a:cubicBezTo>
                    <a:cubicBezTo>
                      <a:pt x="735" y="896"/>
                      <a:pt x="700" y="909"/>
                      <a:pt x="672" y="931"/>
                    </a:cubicBezTo>
                    <a:cubicBezTo>
                      <a:pt x="672" y="883"/>
                      <a:pt x="672" y="883"/>
                      <a:pt x="672" y="883"/>
                    </a:cubicBezTo>
                    <a:cubicBezTo>
                      <a:pt x="672" y="714"/>
                      <a:pt x="810" y="576"/>
                      <a:pt x="979" y="576"/>
                    </a:cubicBezTo>
                    <a:cubicBezTo>
                      <a:pt x="1062" y="576"/>
                      <a:pt x="1139" y="608"/>
                      <a:pt x="1197" y="666"/>
                    </a:cubicBezTo>
                    <a:cubicBezTo>
                      <a:pt x="1231" y="700"/>
                      <a:pt x="1231" y="700"/>
                      <a:pt x="1231" y="700"/>
                    </a:cubicBezTo>
                    <a:cubicBezTo>
                      <a:pt x="1238" y="702"/>
                      <a:pt x="1238" y="702"/>
                      <a:pt x="1238" y="702"/>
                    </a:cubicBezTo>
                    <a:cubicBezTo>
                      <a:pt x="1282" y="717"/>
                      <a:pt x="1312" y="758"/>
                      <a:pt x="1312" y="805"/>
                    </a:cubicBezTo>
                    <a:lnTo>
                      <a:pt x="1312" y="931"/>
                    </a:lnTo>
                    <a:close/>
                    <a:moveTo>
                      <a:pt x="1536" y="64"/>
                    </a:moveTo>
                    <a:cubicBezTo>
                      <a:pt x="1624" y="64"/>
                      <a:pt x="1696" y="136"/>
                      <a:pt x="1696" y="224"/>
                    </a:cubicBezTo>
                    <a:cubicBezTo>
                      <a:pt x="1677" y="224"/>
                      <a:pt x="1677" y="224"/>
                      <a:pt x="1677" y="224"/>
                    </a:cubicBezTo>
                    <a:cubicBezTo>
                      <a:pt x="1657" y="224"/>
                      <a:pt x="1637" y="216"/>
                      <a:pt x="1623" y="201"/>
                    </a:cubicBezTo>
                    <a:cubicBezTo>
                      <a:pt x="1600" y="179"/>
                      <a:pt x="1600" y="179"/>
                      <a:pt x="1600" y="179"/>
                    </a:cubicBezTo>
                    <a:cubicBezTo>
                      <a:pt x="1577" y="201"/>
                      <a:pt x="1577" y="201"/>
                      <a:pt x="1577" y="201"/>
                    </a:cubicBezTo>
                    <a:cubicBezTo>
                      <a:pt x="1563" y="216"/>
                      <a:pt x="1543" y="224"/>
                      <a:pt x="1523" y="224"/>
                    </a:cubicBezTo>
                    <a:cubicBezTo>
                      <a:pt x="1376" y="224"/>
                      <a:pt x="1376" y="224"/>
                      <a:pt x="1376" y="224"/>
                    </a:cubicBezTo>
                    <a:cubicBezTo>
                      <a:pt x="1376" y="136"/>
                      <a:pt x="1448" y="64"/>
                      <a:pt x="1536" y="64"/>
                    </a:cubicBezTo>
                    <a:close/>
                    <a:moveTo>
                      <a:pt x="1376" y="320"/>
                    </a:moveTo>
                    <a:cubicBezTo>
                      <a:pt x="1376" y="288"/>
                      <a:pt x="1376" y="288"/>
                      <a:pt x="1376" y="288"/>
                    </a:cubicBezTo>
                    <a:cubicBezTo>
                      <a:pt x="1523" y="288"/>
                      <a:pt x="1523" y="288"/>
                      <a:pt x="1523" y="288"/>
                    </a:cubicBezTo>
                    <a:cubicBezTo>
                      <a:pt x="1551" y="288"/>
                      <a:pt x="1577" y="280"/>
                      <a:pt x="1600" y="265"/>
                    </a:cubicBezTo>
                    <a:cubicBezTo>
                      <a:pt x="1623" y="280"/>
                      <a:pt x="1649" y="288"/>
                      <a:pt x="1677" y="288"/>
                    </a:cubicBezTo>
                    <a:cubicBezTo>
                      <a:pt x="1696" y="288"/>
                      <a:pt x="1696" y="288"/>
                      <a:pt x="1696" y="288"/>
                    </a:cubicBezTo>
                    <a:cubicBezTo>
                      <a:pt x="1696" y="320"/>
                      <a:pt x="1696" y="320"/>
                      <a:pt x="1696" y="320"/>
                    </a:cubicBezTo>
                    <a:cubicBezTo>
                      <a:pt x="1696" y="408"/>
                      <a:pt x="1624" y="480"/>
                      <a:pt x="1536" y="480"/>
                    </a:cubicBezTo>
                    <a:cubicBezTo>
                      <a:pt x="1448" y="480"/>
                      <a:pt x="1376" y="408"/>
                      <a:pt x="1376" y="320"/>
                    </a:cubicBezTo>
                    <a:close/>
                    <a:moveTo>
                      <a:pt x="1536" y="608"/>
                    </a:moveTo>
                    <a:cubicBezTo>
                      <a:pt x="1502" y="608"/>
                      <a:pt x="1480" y="579"/>
                      <a:pt x="1472" y="567"/>
                    </a:cubicBezTo>
                    <a:cubicBezTo>
                      <a:pt x="1472" y="535"/>
                      <a:pt x="1472" y="535"/>
                      <a:pt x="1472" y="535"/>
                    </a:cubicBezTo>
                    <a:cubicBezTo>
                      <a:pt x="1492" y="541"/>
                      <a:pt x="1514" y="544"/>
                      <a:pt x="1536" y="544"/>
                    </a:cubicBezTo>
                    <a:cubicBezTo>
                      <a:pt x="1558" y="544"/>
                      <a:pt x="1580" y="541"/>
                      <a:pt x="1600" y="535"/>
                    </a:cubicBezTo>
                    <a:cubicBezTo>
                      <a:pt x="1600" y="567"/>
                      <a:pt x="1600" y="567"/>
                      <a:pt x="1600" y="567"/>
                    </a:cubicBezTo>
                    <a:cubicBezTo>
                      <a:pt x="1592" y="579"/>
                      <a:pt x="1570" y="608"/>
                      <a:pt x="1536" y="608"/>
                    </a:cubicBezTo>
                    <a:close/>
                  </a:path>
                </a:pathLst>
              </a:custGeom>
              <a:solidFill>
                <a:schemeClr val="bg1"/>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50" name="PPT世界-10-9"/>
              <p:cNvSpPr>
                <a:spLocks noEditPoints="1"/>
              </p:cNvSpPr>
              <p:nvPr/>
            </p:nvSpPr>
            <p:spPr bwMode="auto">
              <a:xfrm>
                <a:off x="6913293" y="2010236"/>
                <a:ext cx="587642" cy="587642"/>
              </a:xfrm>
              <a:custGeom>
                <a:avLst/>
                <a:gdLst>
                  <a:gd name="T0" fmla="*/ 1664 w 1984"/>
                  <a:gd name="T1" fmla="*/ 504 h 1984"/>
                  <a:gd name="T2" fmla="*/ 1312 w 1984"/>
                  <a:gd name="T3" fmla="*/ 320 h 1984"/>
                  <a:gd name="T4" fmla="*/ 739 w 1984"/>
                  <a:gd name="T5" fmla="*/ 601 h 1984"/>
                  <a:gd name="T6" fmla="*/ 448 w 1984"/>
                  <a:gd name="T7" fmla="*/ 0 h 1984"/>
                  <a:gd name="T8" fmla="*/ 114 w 1984"/>
                  <a:gd name="T9" fmla="*/ 614 h 1984"/>
                  <a:gd name="T10" fmla="*/ 132 w 1984"/>
                  <a:gd name="T11" fmla="*/ 675 h 1984"/>
                  <a:gd name="T12" fmla="*/ 611 w 1984"/>
                  <a:gd name="T13" fmla="*/ 839 h 1984"/>
                  <a:gd name="T14" fmla="*/ 320 w 1984"/>
                  <a:gd name="T15" fmla="*/ 1320 h 1984"/>
                  <a:gd name="T16" fmla="*/ 416 w 1984"/>
                  <a:gd name="T17" fmla="*/ 1856 h 1984"/>
                  <a:gd name="T18" fmla="*/ 1984 w 1984"/>
                  <a:gd name="T19" fmla="*/ 1824 h 1984"/>
                  <a:gd name="T20" fmla="*/ 1760 w 1984"/>
                  <a:gd name="T21" fmla="*/ 1088 h 1984"/>
                  <a:gd name="T22" fmla="*/ 1288 w 1984"/>
                  <a:gd name="T23" fmla="*/ 655 h 1984"/>
                  <a:gd name="T24" fmla="*/ 1920 w 1984"/>
                  <a:gd name="T25" fmla="*/ 767 h 1984"/>
                  <a:gd name="T26" fmla="*/ 461 w 1984"/>
                  <a:gd name="T27" fmla="*/ 224 h 1984"/>
                  <a:gd name="T28" fmla="*/ 288 w 1984"/>
                  <a:gd name="T29" fmla="*/ 224 h 1984"/>
                  <a:gd name="T30" fmla="*/ 384 w 1984"/>
                  <a:gd name="T31" fmla="*/ 265 h 1984"/>
                  <a:gd name="T32" fmla="*/ 288 w 1984"/>
                  <a:gd name="T33" fmla="*/ 320 h 1984"/>
                  <a:gd name="T34" fmla="*/ 512 w 1984"/>
                  <a:gd name="T35" fmla="*/ 535 h 1984"/>
                  <a:gd name="T36" fmla="*/ 1408 w 1984"/>
                  <a:gd name="T37" fmla="*/ 1320 h 1984"/>
                  <a:gd name="T38" fmla="*/ 1230 w 1984"/>
                  <a:gd name="T39" fmla="*/ 1215 h 1984"/>
                  <a:gd name="T40" fmla="*/ 992 w 1984"/>
                  <a:gd name="T41" fmla="*/ 1464 h 1984"/>
                  <a:gd name="T42" fmla="*/ 935 w 1984"/>
                  <a:gd name="T43" fmla="*/ 1501 h 1984"/>
                  <a:gd name="T44" fmla="*/ 1027 w 1984"/>
                  <a:gd name="T45" fmla="*/ 1696 h 1984"/>
                  <a:gd name="T46" fmla="*/ 951 w 1984"/>
                  <a:gd name="T47" fmla="*/ 1632 h 1984"/>
                  <a:gd name="T48" fmla="*/ 1049 w 1984"/>
                  <a:gd name="T49" fmla="*/ 1501 h 1984"/>
                  <a:gd name="T50" fmla="*/ 1287 w 1984"/>
                  <a:gd name="T51" fmla="*/ 1121 h 1984"/>
                  <a:gd name="T52" fmla="*/ 1287 w 1984"/>
                  <a:gd name="T53" fmla="*/ 1121 h 1984"/>
                  <a:gd name="T54" fmla="*/ 909 w 1984"/>
                  <a:gd name="T55" fmla="*/ 960 h 1984"/>
                  <a:gd name="T56" fmla="*/ 737 w 1984"/>
                  <a:gd name="T57" fmla="*/ 1146 h 1984"/>
                  <a:gd name="T58" fmla="*/ 737 w 1984"/>
                  <a:gd name="T59" fmla="*/ 1146 h 1984"/>
                  <a:gd name="T60" fmla="*/ 782 w 1984"/>
                  <a:gd name="T61" fmla="*/ 1382 h 1984"/>
                  <a:gd name="T62" fmla="*/ 448 w 1984"/>
                  <a:gd name="T63" fmla="*/ 832 h 1984"/>
                  <a:gd name="T64" fmla="*/ 489 w 1984"/>
                  <a:gd name="T65" fmla="*/ 969 h 1984"/>
                  <a:gd name="T66" fmla="*/ 288 w 1984"/>
                  <a:gd name="T67" fmla="*/ 1056 h 1984"/>
                  <a:gd name="T68" fmla="*/ 608 w 1984"/>
                  <a:gd name="T69" fmla="*/ 1088 h 1984"/>
                  <a:gd name="T70" fmla="*/ 512 w 1984"/>
                  <a:gd name="T71" fmla="*/ 1335 h 1984"/>
                  <a:gd name="T72" fmla="*/ 384 w 1984"/>
                  <a:gd name="T73" fmla="*/ 1760 h 1984"/>
                  <a:gd name="T74" fmla="*/ 64 w 1984"/>
                  <a:gd name="T75" fmla="*/ 1760 h 1984"/>
                  <a:gd name="T76" fmla="*/ 558 w 1984"/>
                  <a:gd name="T77" fmla="*/ 1381 h 1984"/>
                  <a:gd name="T78" fmla="*/ 480 w 1984"/>
                  <a:gd name="T79" fmla="*/ 1696 h 1984"/>
                  <a:gd name="T80" fmla="*/ 876 w 1984"/>
                  <a:gd name="T81" fmla="*/ 1611 h 1984"/>
                  <a:gd name="T82" fmla="*/ 640 w 1984"/>
                  <a:gd name="T83" fmla="*/ 1664 h 1984"/>
                  <a:gd name="T84" fmla="*/ 1852 w 1984"/>
                  <a:gd name="T85" fmla="*/ 1443 h 1984"/>
                  <a:gd name="T86" fmla="*/ 1728 w 1984"/>
                  <a:gd name="T87" fmla="*/ 1536 h 1984"/>
                  <a:gd name="T88" fmla="*/ 1344 w 1984"/>
                  <a:gd name="T89" fmla="*/ 1920 h 1984"/>
                  <a:gd name="T90" fmla="*/ 1089 w 1984"/>
                  <a:gd name="T91" fmla="*/ 1667 h 1984"/>
                  <a:gd name="T92" fmla="*/ 1504 w 1984"/>
                  <a:gd name="T93" fmla="*/ 1657 h 1984"/>
                  <a:gd name="T94" fmla="*/ 1305 w 1984"/>
                  <a:gd name="T95" fmla="*/ 1418 h 1984"/>
                  <a:gd name="T96" fmla="*/ 1600 w 1984"/>
                  <a:gd name="T97" fmla="*/ 1335 h 1984"/>
                  <a:gd name="T98" fmla="*/ 1600 w 1984"/>
                  <a:gd name="T99" fmla="*/ 1303 h 1984"/>
                  <a:gd name="T100" fmla="*/ 1395 w 1984"/>
                  <a:gd name="T101" fmla="*/ 1056 h 1984"/>
                  <a:gd name="T102" fmla="*/ 1536 w 1984"/>
                  <a:gd name="T103" fmla="*/ 1248 h 1984"/>
                  <a:gd name="T104" fmla="*/ 1472 w 1984"/>
                  <a:gd name="T105" fmla="*/ 947 h 1984"/>
                  <a:gd name="T106" fmla="*/ 1312 w 1984"/>
                  <a:gd name="T107" fmla="*/ 931 h 1984"/>
                  <a:gd name="T108" fmla="*/ 909 w 1984"/>
                  <a:gd name="T109" fmla="*/ 896 h 1984"/>
                  <a:gd name="T110" fmla="*/ 1197 w 1984"/>
                  <a:gd name="T111" fmla="*/ 666 h 1984"/>
                  <a:gd name="T112" fmla="*/ 1536 w 1984"/>
                  <a:gd name="T113" fmla="*/ 64 h 1984"/>
                  <a:gd name="T114" fmla="*/ 1577 w 1984"/>
                  <a:gd name="T115" fmla="*/ 201 h 1984"/>
                  <a:gd name="T116" fmla="*/ 1376 w 1984"/>
                  <a:gd name="T117" fmla="*/ 288 h 1984"/>
                  <a:gd name="T118" fmla="*/ 1696 w 1984"/>
                  <a:gd name="T119" fmla="*/ 320 h 1984"/>
                  <a:gd name="T120" fmla="*/ 1472 w 1984"/>
                  <a:gd name="T121" fmla="*/ 535 h 1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984" h="1984">
                    <a:moveTo>
                      <a:pt x="1984" y="1024"/>
                    </a:moveTo>
                    <a:cubicBezTo>
                      <a:pt x="1984" y="767"/>
                      <a:pt x="1984" y="767"/>
                      <a:pt x="1984" y="767"/>
                    </a:cubicBezTo>
                    <a:cubicBezTo>
                      <a:pt x="1984" y="696"/>
                      <a:pt x="1938" y="634"/>
                      <a:pt x="1870" y="614"/>
                    </a:cubicBezTo>
                    <a:cubicBezTo>
                      <a:pt x="1664" y="552"/>
                      <a:pt x="1664" y="552"/>
                      <a:pt x="1664" y="552"/>
                    </a:cubicBezTo>
                    <a:cubicBezTo>
                      <a:pt x="1664" y="504"/>
                      <a:pt x="1664" y="504"/>
                      <a:pt x="1664" y="504"/>
                    </a:cubicBezTo>
                    <a:cubicBezTo>
                      <a:pt x="1722" y="463"/>
                      <a:pt x="1760" y="396"/>
                      <a:pt x="1760" y="320"/>
                    </a:cubicBezTo>
                    <a:cubicBezTo>
                      <a:pt x="1760" y="224"/>
                      <a:pt x="1760" y="224"/>
                      <a:pt x="1760" y="224"/>
                    </a:cubicBezTo>
                    <a:cubicBezTo>
                      <a:pt x="1760" y="100"/>
                      <a:pt x="1660" y="0"/>
                      <a:pt x="1536" y="0"/>
                    </a:cubicBezTo>
                    <a:cubicBezTo>
                      <a:pt x="1412" y="0"/>
                      <a:pt x="1312" y="100"/>
                      <a:pt x="1312" y="224"/>
                    </a:cubicBezTo>
                    <a:cubicBezTo>
                      <a:pt x="1312" y="320"/>
                      <a:pt x="1312" y="320"/>
                      <a:pt x="1312" y="320"/>
                    </a:cubicBezTo>
                    <a:cubicBezTo>
                      <a:pt x="1312" y="396"/>
                      <a:pt x="1350" y="463"/>
                      <a:pt x="1408" y="504"/>
                    </a:cubicBezTo>
                    <a:cubicBezTo>
                      <a:pt x="1408" y="552"/>
                      <a:pt x="1408" y="552"/>
                      <a:pt x="1408" y="552"/>
                    </a:cubicBezTo>
                    <a:cubicBezTo>
                      <a:pt x="1226" y="607"/>
                      <a:pt x="1226" y="607"/>
                      <a:pt x="1226" y="607"/>
                    </a:cubicBezTo>
                    <a:cubicBezTo>
                      <a:pt x="1158" y="546"/>
                      <a:pt x="1072" y="512"/>
                      <a:pt x="979" y="512"/>
                    </a:cubicBezTo>
                    <a:cubicBezTo>
                      <a:pt x="888" y="512"/>
                      <a:pt x="804" y="546"/>
                      <a:pt x="739" y="601"/>
                    </a:cubicBezTo>
                    <a:cubicBezTo>
                      <a:pt x="576" y="552"/>
                      <a:pt x="576" y="552"/>
                      <a:pt x="576" y="552"/>
                    </a:cubicBezTo>
                    <a:cubicBezTo>
                      <a:pt x="576" y="504"/>
                      <a:pt x="576" y="504"/>
                      <a:pt x="576" y="504"/>
                    </a:cubicBezTo>
                    <a:cubicBezTo>
                      <a:pt x="634" y="463"/>
                      <a:pt x="672" y="396"/>
                      <a:pt x="672" y="320"/>
                    </a:cubicBezTo>
                    <a:cubicBezTo>
                      <a:pt x="672" y="224"/>
                      <a:pt x="672" y="224"/>
                      <a:pt x="672" y="224"/>
                    </a:cubicBezTo>
                    <a:cubicBezTo>
                      <a:pt x="672" y="100"/>
                      <a:pt x="572" y="0"/>
                      <a:pt x="448" y="0"/>
                    </a:cubicBezTo>
                    <a:cubicBezTo>
                      <a:pt x="324" y="0"/>
                      <a:pt x="224" y="100"/>
                      <a:pt x="224" y="224"/>
                    </a:cubicBezTo>
                    <a:cubicBezTo>
                      <a:pt x="224" y="320"/>
                      <a:pt x="224" y="320"/>
                      <a:pt x="224" y="320"/>
                    </a:cubicBezTo>
                    <a:cubicBezTo>
                      <a:pt x="224" y="396"/>
                      <a:pt x="262" y="463"/>
                      <a:pt x="320" y="504"/>
                    </a:cubicBezTo>
                    <a:cubicBezTo>
                      <a:pt x="320" y="552"/>
                      <a:pt x="320" y="552"/>
                      <a:pt x="320" y="552"/>
                    </a:cubicBezTo>
                    <a:cubicBezTo>
                      <a:pt x="114" y="614"/>
                      <a:pt x="114" y="614"/>
                      <a:pt x="114" y="614"/>
                    </a:cubicBezTo>
                    <a:cubicBezTo>
                      <a:pt x="46" y="634"/>
                      <a:pt x="0" y="696"/>
                      <a:pt x="0" y="767"/>
                    </a:cubicBezTo>
                    <a:cubicBezTo>
                      <a:pt x="0" y="1024"/>
                      <a:pt x="0" y="1024"/>
                      <a:pt x="0" y="1024"/>
                    </a:cubicBezTo>
                    <a:cubicBezTo>
                      <a:pt x="64" y="1024"/>
                      <a:pt x="64" y="1024"/>
                      <a:pt x="64" y="1024"/>
                    </a:cubicBezTo>
                    <a:cubicBezTo>
                      <a:pt x="64" y="767"/>
                      <a:pt x="64" y="767"/>
                      <a:pt x="64" y="767"/>
                    </a:cubicBezTo>
                    <a:cubicBezTo>
                      <a:pt x="64" y="725"/>
                      <a:pt x="91" y="688"/>
                      <a:pt x="132" y="675"/>
                    </a:cubicBezTo>
                    <a:cubicBezTo>
                      <a:pt x="338" y="613"/>
                      <a:pt x="338" y="613"/>
                      <a:pt x="338" y="613"/>
                    </a:cubicBezTo>
                    <a:cubicBezTo>
                      <a:pt x="357" y="638"/>
                      <a:pt x="393" y="672"/>
                      <a:pt x="448" y="672"/>
                    </a:cubicBezTo>
                    <a:cubicBezTo>
                      <a:pt x="503" y="672"/>
                      <a:pt x="539" y="638"/>
                      <a:pt x="558" y="613"/>
                    </a:cubicBezTo>
                    <a:cubicBezTo>
                      <a:pt x="689" y="653"/>
                      <a:pt x="689" y="653"/>
                      <a:pt x="689" y="653"/>
                    </a:cubicBezTo>
                    <a:cubicBezTo>
                      <a:pt x="647" y="705"/>
                      <a:pt x="619" y="769"/>
                      <a:pt x="611" y="839"/>
                    </a:cubicBezTo>
                    <a:cubicBezTo>
                      <a:pt x="570" y="795"/>
                      <a:pt x="512" y="768"/>
                      <a:pt x="448" y="768"/>
                    </a:cubicBezTo>
                    <a:cubicBezTo>
                      <a:pt x="324" y="768"/>
                      <a:pt x="224" y="868"/>
                      <a:pt x="224" y="992"/>
                    </a:cubicBezTo>
                    <a:cubicBezTo>
                      <a:pt x="224" y="1088"/>
                      <a:pt x="224" y="1088"/>
                      <a:pt x="224" y="1088"/>
                    </a:cubicBezTo>
                    <a:cubicBezTo>
                      <a:pt x="224" y="1164"/>
                      <a:pt x="262" y="1231"/>
                      <a:pt x="320" y="1272"/>
                    </a:cubicBezTo>
                    <a:cubicBezTo>
                      <a:pt x="320" y="1320"/>
                      <a:pt x="320" y="1320"/>
                      <a:pt x="320" y="1320"/>
                    </a:cubicBezTo>
                    <a:cubicBezTo>
                      <a:pt x="114" y="1382"/>
                      <a:pt x="114" y="1382"/>
                      <a:pt x="114" y="1382"/>
                    </a:cubicBezTo>
                    <a:cubicBezTo>
                      <a:pt x="46" y="1402"/>
                      <a:pt x="0" y="1464"/>
                      <a:pt x="0" y="1535"/>
                    </a:cubicBezTo>
                    <a:cubicBezTo>
                      <a:pt x="0" y="1824"/>
                      <a:pt x="0" y="1824"/>
                      <a:pt x="0" y="1824"/>
                    </a:cubicBezTo>
                    <a:cubicBezTo>
                      <a:pt x="384" y="1824"/>
                      <a:pt x="384" y="1824"/>
                      <a:pt x="384" y="1824"/>
                    </a:cubicBezTo>
                    <a:cubicBezTo>
                      <a:pt x="402" y="1824"/>
                      <a:pt x="416" y="1838"/>
                      <a:pt x="416" y="1856"/>
                    </a:cubicBezTo>
                    <a:cubicBezTo>
                      <a:pt x="416" y="1984"/>
                      <a:pt x="416" y="1984"/>
                      <a:pt x="416" y="1984"/>
                    </a:cubicBezTo>
                    <a:cubicBezTo>
                      <a:pt x="1568" y="1984"/>
                      <a:pt x="1568" y="1984"/>
                      <a:pt x="1568" y="1984"/>
                    </a:cubicBezTo>
                    <a:cubicBezTo>
                      <a:pt x="1568" y="1856"/>
                      <a:pt x="1568" y="1856"/>
                      <a:pt x="1568" y="1856"/>
                    </a:cubicBezTo>
                    <a:cubicBezTo>
                      <a:pt x="1568" y="1838"/>
                      <a:pt x="1582" y="1824"/>
                      <a:pt x="1600" y="1824"/>
                    </a:cubicBezTo>
                    <a:cubicBezTo>
                      <a:pt x="1984" y="1824"/>
                      <a:pt x="1984" y="1824"/>
                      <a:pt x="1984" y="1824"/>
                    </a:cubicBezTo>
                    <a:cubicBezTo>
                      <a:pt x="1984" y="1535"/>
                      <a:pt x="1984" y="1535"/>
                      <a:pt x="1984" y="1535"/>
                    </a:cubicBezTo>
                    <a:cubicBezTo>
                      <a:pt x="1984" y="1464"/>
                      <a:pt x="1938" y="1402"/>
                      <a:pt x="1870" y="1382"/>
                    </a:cubicBezTo>
                    <a:cubicBezTo>
                      <a:pt x="1664" y="1320"/>
                      <a:pt x="1664" y="1320"/>
                      <a:pt x="1664" y="1320"/>
                    </a:cubicBezTo>
                    <a:cubicBezTo>
                      <a:pt x="1664" y="1272"/>
                      <a:pt x="1664" y="1272"/>
                      <a:pt x="1664" y="1272"/>
                    </a:cubicBezTo>
                    <a:cubicBezTo>
                      <a:pt x="1722" y="1231"/>
                      <a:pt x="1760" y="1164"/>
                      <a:pt x="1760" y="1088"/>
                    </a:cubicBezTo>
                    <a:cubicBezTo>
                      <a:pt x="1760" y="992"/>
                      <a:pt x="1760" y="992"/>
                      <a:pt x="1760" y="992"/>
                    </a:cubicBezTo>
                    <a:cubicBezTo>
                      <a:pt x="1760" y="869"/>
                      <a:pt x="1660" y="768"/>
                      <a:pt x="1536" y="768"/>
                    </a:cubicBezTo>
                    <a:cubicBezTo>
                      <a:pt x="1473" y="768"/>
                      <a:pt x="1417" y="794"/>
                      <a:pt x="1376" y="836"/>
                    </a:cubicBezTo>
                    <a:cubicBezTo>
                      <a:pt x="1376" y="805"/>
                      <a:pt x="1376" y="805"/>
                      <a:pt x="1376" y="805"/>
                    </a:cubicBezTo>
                    <a:cubicBezTo>
                      <a:pt x="1376" y="742"/>
                      <a:pt x="1342" y="685"/>
                      <a:pt x="1288" y="655"/>
                    </a:cubicBezTo>
                    <a:cubicBezTo>
                      <a:pt x="1426" y="613"/>
                      <a:pt x="1426" y="613"/>
                      <a:pt x="1426" y="613"/>
                    </a:cubicBezTo>
                    <a:cubicBezTo>
                      <a:pt x="1445" y="638"/>
                      <a:pt x="1481" y="672"/>
                      <a:pt x="1536" y="672"/>
                    </a:cubicBezTo>
                    <a:cubicBezTo>
                      <a:pt x="1591" y="672"/>
                      <a:pt x="1627" y="638"/>
                      <a:pt x="1646" y="613"/>
                    </a:cubicBezTo>
                    <a:cubicBezTo>
                      <a:pt x="1852" y="675"/>
                      <a:pt x="1852" y="675"/>
                      <a:pt x="1852" y="675"/>
                    </a:cubicBezTo>
                    <a:cubicBezTo>
                      <a:pt x="1893" y="688"/>
                      <a:pt x="1920" y="725"/>
                      <a:pt x="1920" y="767"/>
                    </a:cubicBezTo>
                    <a:cubicBezTo>
                      <a:pt x="1920" y="1024"/>
                      <a:pt x="1920" y="1024"/>
                      <a:pt x="1920" y="1024"/>
                    </a:cubicBezTo>
                    <a:lnTo>
                      <a:pt x="1984" y="1024"/>
                    </a:lnTo>
                    <a:close/>
                    <a:moveTo>
                      <a:pt x="448" y="64"/>
                    </a:moveTo>
                    <a:cubicBezTo>
                      <a:pt x="536" y="64"/>
                      <a:pt x="608" y="136"/>
                      <a:pt x="608" y="224"/>
                    </a:cubicBezTo>
                    <a:cubicBezTo>
                      <a:pt x="461" y="224"/>
                      <a:pt x="461" y="224"/>
                      <a:pt x="461" y="224"/>
                    </a:cubicBezTo>
                    <a:cubicBezTo>
                      <a:pt x="441" y="224"/>
                      <a:pt x="421" y="216"/>
                      <a:pt x="407" y="201"/>
                    </a:cubicBezTo>
                    <a:cubicBezTo>
                      <a:pt x="384" y="179"/>
                      <a:pt x="384" y="179"/>
                      <a:pt x="384" y="179"/>
                    </a:cubicBezTo>
                    <a:cubicBezTo>
                      <a:pt x="361" y="201"/>
                      <a:pt x="361" y="201"/>
                      <a:pt x="361" y="201"/>
                    </a:cubicBezTo>
                    <a:cubicBezTo>
                      <a:pt x="347" y="216"/>
                      <a:pt x="327" y="224"/>
                      <a:pt x="307" y="224"/>
                    </a:cubicBezTo>
                    <a:cubicBezTo>
                      <a:pt x="288" y="224"/>
                      <a:pt x="288" y="224"/>
                      <a:pt x="288" y="224"/>
                    </a:cubicBezTo>
                    <a:cubicBezTo>
                      <a:pt x="288" y="136"/>
                      <a:pt x="360" y="64"/>
                      <a:pt x="448" y="64"/>
                    </a:cubicBezTo>
                    <a:close/>
                    <a:moveTo>
                      <a:pt x="288" y="320"/>
                    </a:moveTo>
                    <a:cubicBezTo>
                      <a:pt x="288" y="288"/>
                      <a:pt x="288" y="288"/>
                      <a:pt x="288" y="288"/>
                    </a:cubicBezTo>
                    <a:cubicBezTo>
                      <a:pt x="307" y="288"/>
                      <a:pt x="307" y="288"/>
                      <a:pt x="307" y="288"/>
                    </a:cubicBezTo>
                    <a:cubicBezTo>
                      <a:pt x="335" y="288"/>
                      <a:pt x="361" y="280"/>
                      <a:pt x="384" y="265"/>
                    </a:cubicBezTo>
                    <a:cubicBezTo>
                      <a:pt x="407" y="280"/>
                      <a:pt x="433" y="288"/>
                      <a:pt x="461" y="288"/>
                    </a:cubicBezTo>
                    <a:cubicBezTo>
                      <a:pt x="608" y="288"/>
                      <a:pt x="608" y="288"/>
                      <a:pt x="608" y="288"/>
                    </a:cubicBezTo>
                    <a:cubicBezTo>
                      <a:pt x="608" y="320"/>
                      <a:pt x="608" y="320"/>
                      <a:pt x="608" y="320"/>
                    </a:cubicBezTo>
                    <a:cubicBezTo>
                      <a:pt x="608" y="408"/>
                      <a:pt x="536" y="480"/>
                      <a:pt x="448" y="480"/>
                    </a:cubicBezTo>
                    <a:cubicBezTo>
                      <a:pt x="360" y="480"/>
                      <a:pt x="288" y="408"/>
                      <a:pt x="288" y="320"/>
                    </a:cubicBezTo>
                    <a:close/>
                    <a:moveTo>
                      <a:pt x="448" y="608"/>
                    </a:moveTo>
                    <a:cubicBezTo>
                      <a:pt x="414" y="608"/>
                      <a:pt x="392" y="579"/>
                      <a:pt x="384" y="567"/>
                    </a:cubicBezTo>
                    <a:cubicBezTo>
                      <a:pt x="384" y="535"/>
                      <a:pt x="384" y="535"/>
                      <a:pt x="384" y="535"/>
                    </a:cubicBezTo>
                    <a:cubicBezTo>
                      <a:pt x="404" y="541"/>
                      <a:pt x="426" y="544"/>
                      <a:pt x="448" y="544"/>
                    </a:cubicBezTo>
                    <a:cubicBezTo>
                      <a:pt x="470" y="544"/>
                      <a:pt x="492" y="541"/>
                      <a:pt x="512" y="535"/>
                    </a:cubicBezTo>
                    <a:cubicBezTo>
                      <a:pt x="512" y="567"/>
                      <a:pt x="512" y="567"/>
                      <a:pt x="512" y="567"/>
                    </a:cubicBezTo>
                    <a:cubicBezTo>
                      <a:pt x="504" y="579"/>
                      <a:pt x="482" y="608"/>
                      <a:pt x="448" y="608"/>
                    </a:cubicBezTo>
                    <a:close/>
                    <a:moveTo>
                      <a:pt x="1328" y="1170"/>
                    </a:moveTo>
                    <a:cubicBezTo>
                      <a:pt x="1344" y="1211"/>
                      <a:pt x="1372" y="1246"/>
                      <a:pt x="1408" y="1272"/>
                    </a:cubicBezTo>
                    <a:cubicBezTo>
                      <a:pt x="1408" y="1320"/>
                      <a:pt x="1408" y="1320"/>
                      <a:pt x="1408" y="1320"/>
                    </a:cubicBezTo>
                    <a:cubicBezTo>
                      <a:pt x="1202" y="1382"/>
                      <a:pt x="1202" y="1382"/>
                      <a:pt x="1202" y="1382"/>
                    </a:cubicBezTo>
                    <a:cubicBezTo>
                      <a:pt x="1195" y="1384"/>
                      <a:pt x="1189" y="1387"/>
                      <a:pt x="1182" y="1390"/>
                    </a:cubicBezTo>
                    <a:cubicBezTo>
                      <a:pt x="1152" y="1383"/>
                      <a:pt x="1152" y="1383"/>
                      <a:pt x="1152" y="1383"/>
                    </a:cubicBezTo>
                    <a:cubicBezTo>
                      <a:pt x="1152" y="1320"/>
                      <a:pt x="1152" y="1320"/>
                      <a:pt x="1152" y="1320"/>
                    </a:cubicBezTo>
                    <a:cubicBezTo>
                      <a:pt x="1186" y="1292"/>
                      <a:pt x="1213" y="1256"/>
                      <a:pt x="1230" y="1215"/>
                    </a:cubicBezTo>
                    <a:cubicBezTo>
                      <a:pt x="1267" y="1211"/>
                      <a:pt x="1301" y="1196"/>
                      <a:pt x="1328" y="1170"/>
                    </a:cubicBezTo>
                    <a:close/>
                    <a:moveTo>
                      <a:pt x="992" y="1376"/>
                    </a:moveTo>
                    <a:cubicBezTo>
                      <a:pt x="1026" y="1376"/>
                      <a:pt x="1058" y="1369"/>
                      <a:pt x="1088" y="1357"/>
                    </a:cubicBezTo>
                    <a:cubicBezTo>
                      <a:pt x="1088" y="1392"/>
                      <a:pt x="1088" y="1392"/>
                      <a:pt x="1088" y="1392"/>
                    </a:cubicBezTo>
                    <a:cubicBezTo>
                      <a:pt x="992" y="1464"/>
                      <a:pt x="992" y="1464"/>
                      <a:pt x="992" y="1464"/>
                    </a:cubicBezTo>
                    <a:cubicBezTo>
                      <a:pt x="896" y="1392"/>
                      <a:pt x="896" y="1392"/>
                      <a:pt x="896" y="1392"/>
                    </a:cubicBezTo>
                    <a:cubicBezTo>
                      <a:pt x="896" y="1357"/>
                      <a:pt x="896" y="1357"/>
                      <a:pt x="896" y="1357"/>
                    </a:cubicBezTo>
                    <a:cubicBezTo>
                      <a:pt x="926" y="1369"/>
                      <a:pt x="958" y="1376"/>
                      <a:pt x="992" y="1376"/>
                    </a:cubicBezTo>
                    <a:close/>
                    <a:moveTo>
                      <a:pt x="857" y="1443"/>
                    </a:moveTo>
                    <a:cubicBezTo>
                      <a:pt x="935" y="1501"/>
                      <a:pt x="935" y="1501"/>
                      <a:pt x="935" y="1501"/>
                    </a:cubicBezTo>
                    <a:cubicBezTo>
                      <a:pt x="854" y="1549"/>
                      <a:pt x="854" y="1549"/>
                      <a:pt x="854" y="1549"/>
                    </a:cubicBezTo>
                    <a:cubicBezTo>
                      <a:pt x="834" y="1448"/>
                      <a:pt x="834" y="1448"/>
                      <a:pt x="834" y="1448"/>
                    </a:cubicBezTo>
                    <a:lnTo>
                      <a:pt x="857" y="1443"/>
                    </a:lnTo>
                    <a:close/>
                    <a:moveTo>
                      <a:pt x="957" y="1696"/>
                    </a:moveTo>
                    <a:cubicBezTo>
                      <a:pt x="1027" y="1696"/>
                      <a:pt x="1027" y="1696"/>
                      <a:pt x="1027" y="1696"/>
                    </a:cubicBezTo>
                    <a:cubicBezTo>
                      <a:pt x="1052" y="1920"/>
                      <a:pt x="1052" y="1920"/>
                      <a:pt x="1052" y="1920"/>
                    </a:cubicBezTo>
                    <a:cubicBezTo>
                      <a:pt x="932" y="1920"/>
                      <a:pt x="932" y="1920"/>
                      <a:pt x="932" y="1920"/>
                    </a:cubicBezTo>
                    <a:lnTo>
                      <a:pt x="957" y="1696"/>
                    </a:lnTo>
                    <a:close/>
                    <a:moveTo>
                      <a:pt x="1033" y="1632"/>
                    </a:moveTo>
                    <a:cubicBezTo>
                      <a:pt x="951" y="1632"/>
                      <a:pt x="951" y="1632"/>
                      <a:pt x="951" y="1632"/>
                    </a:cubicBezTo>
                    <a:cubicBezTo>
                      <a:pt x="933" y="1577"/>
                      <a:pt x="933" y="1577"/>
                      <a:pt x="933" y="1577"/>
                    </a:cubicBezTo>
                    <a:cubicBezTo>
                      <a:pt x="992" y="1541"/>
                      <a:pt x="992" y="1541"/>
                      <a:pt x="992" y="1541"/>
                    </a:cubicBezTo>
                    <a:cubicBezTo>
                      <a:pt x="1051" y="1577"/>
                      <a:pt x="1051" y="1577"/>
                      <a:pt x="1051" y="1577"/>
                    </a:cubicBezTo>
                    <a:lnTo>
                      <a:pt x="1033" y="1632"/>
                    </a:lnTo>
                    <a:close/>
                    <a:moveTo>
                      <a:pt x="1049" y="1501"/>
                    </a:moveTo>
                    <a:cubicBezTo>
                      <a:pt x="1127" y="1443"/>
                      <a:pt x="1127" y="1443"/>
                      <a:pt x="1127" y="1443"/>
                    </a:cubicBezTo>
                    <a:cubicBezTo>
                      <a:pt x="1150" y="1448"/>
                      <a:pt x="1150" y="1448"/>
                      <a:pt x="1150" y="1448"/>
                    </a:cubicBezTo>
                    <a:cubicBezTo>
                      <a:pt x="1130" y="1549"/>
                      <a:pt x="1130" y="1549"/>
                      <a:pt x="1130" y="1549"/>
                    </a:cubicBezTo>
                    <a:lnTo>
                      <a:pt x="1049" y="1501"/>
                    </a:lnTo>
                    <a:close/>
                    <a:moveTo>
                      <a:pt x="1287" y="1121"/>
                    </a:moveTo>
                    <a:cubicBezTo>
                      <a:pt x="1276" y="1133"/>
                      <a:pt x="1262" y="1141"/>
                      <a:pt x="1247" y="1146"/>
                    </a:cubicBezTo>
                    <a:cubicBezTo>
                      <a:pt x="1248" y="1138"/>
                      <a:pt x="1248" y="1129"/>
                      <a:pt x="1248" y="1120"/>
                    </a:cubicBezTo>
                    <a:cubicBezTo>
                      <a:pt x="1248" y="967"/>
                      <a:pt x="1248" y="967"/>
                      <a:pt x="1248" y="967"/>
                    </a:cubicBezTo>
                    <a:cubicBezTo>
                      <a:pt x="1282" y="980"/>
                      <a:pt x="1308" y="1010"/>
                      <a:pt x="1312" y="1046"/>
                    </a:cubicBezTo>
                    <a:cubicBezTo>
                      <a:pt x="1314" y="1074"/>
                      <a:pt x="1305" y="1100"/>
                      <a:pt x="1287" y="1121"/>
                    </a:cubicBezTo>
                    <a:close/>
                    <a:moveTo>
                      <a:pt x="1184" y="1120"/>
                    </a:moveTo>
                    <a:cubicBezTo>
                      <a:pt x="1184" y="1226"/>
                      <a:pt x="1098" y="1312"/>
                      <a:pt x="992" y="1312"/>
                    </a:cubicBezTo>
                    <a:cubicBezTo>
                      <a:pt x="886" y="1312"/>
                      <a:pt x="800" y="1226"/>
                      <a:pt x="800" y="1120"/>
                    </a:cubicBezTo>
                    <a:cubicBezTo>
                      <a:pt x="800" y="960"/>
                      <a:pt x="800" y="960"/>
                      <a:pt x="800" y="960"/>
                    </a:cubicBezTo>
                    <a:cubicBezTo>
                      <a:pt x="909" y="960"/>
                      <a:pt x="909" y="960"/>
                      <a:pt x="909" y="960"/>
                    </a:cubicBezTo>
                    <a:cubicBezTo>
                      <a:pt x="978" y="960"/>
                      <a:pt x="1046" y="943"/>
                      <a:pt x="1107" y="909"/>
                    </a:cubicBezTo>
                    <a:cubicBezTo>
                      <a:pt x="1132" y="960"/>
                      <a:pt x="1132" y="960"/>
                      <a:pt x="1132" y="960"/>
                    </a:cubicBezTo>
                    <a:cubicBezTo>
                      <a:pt x="1184" y="960"/>
                      <a:pt x="1184" y="960"/>
                      <a:pt x="1184" y="960"/>
                    </a:cubicBezTo>
                    <a:lnTo>
                      <a:pt x="1184" y="1120"/>
                    </a:lnTo>
                    <a:close/>
                    <a:moveTo>
                      <a:pt x="737" y="1146"/>
                    </a:moveTo>
                    <a:cubicBezTo>
                      <a:pt x="722" y="1141"/>
                      <a:pt x="708" y="1133"/>
                      <a:pt x="697" y="1121"/>
                    </a:cubicBezTo>
                    <a:cubicBezTo>
                      <a:pt x="679" y="1100"/>
                      <a:pt x="670" y="1074"/>
                      <a:pt x="672" y="1046"/>
                    </a:cubicBezTo>
                    <a:cubicBezTo>
                      <a:pt x="676" y="1010"/>
                      <a:pt x="702" y="980"/>
                      <a:pt x="736" y="967"/>
                    </a:cubicBezTo>
                    <a:cubicBezTo>
                      <a:pt x="736" y="1120"/>
                      <a:pt x="736" y="1120"/>
                      <a:pt x="736" y="1120"/>
                    </a:cubicBezTo>
                    <a:cubicBezTo>
                      <a:pt x="736" y="1129"/>
                      <a:pt x="736" y="1138"/>
                      <a:pt x="737" y="1146"/>
                    </a:cubicBezTo>
                    <a:close/>
                    <a:moveTo>
                      <a:pt x="754" y="1215"/>
                    </a:moveTo>
                    <a:cubicBezTo>
                      <a:pt x="771" y="1256"/>
                      <a:pt x="798" y="1292"/>
                      <a:pt x="832" y="1320"/>
                    </a:cubicBezTo>
                    <a:cubicBezTo>
                      <a:pt x="832" y="1383"/>
                      <a:pt x="832" y="1383"/>
                      <a:pt x="832" y="1383"/>
                    </a:cubicBezTo>
                    <a:cubicBezTo>
                      <a:pt x="802" y="1390"/>
                      <a:pt x="802" y="1390"/>
                      <a:pt x="802" y="1390"/>
                    </a:cubicBezTo>
                    <a:cubicBezTo>
                      <a:pt x="795" y="1387"/>
                      <a:pt x="789" y="1384"/>
                      <a:pt x="782" y="1382"/>
                    </a:cubicBezTo>
                    <a:cubicBezTo>
                      <a:pt x="576" y="1320"/>
                      <a:pt x="576" y="1320"/>
                      <a:pt x="576" y="1320"/>
                    </a:cubicBezTo>
                    <a:cubicBezTo>
                      <a:pt x="576" y="1272"/>
                      <a:pt x="576" y="1272"/>
                      <a:pt x="576" y="1272"/>
                    </a:cubicBezTo>
                    <a:cubicBezTo>
                      <a:pt x="612" y="1246"/>
                      <a:pt x="640" y="1211"/>
                      <a:pt x="656" y="1170"/>
                    </a:cubicBezTo>
                    <a:cubicBezTo>
                      <a:pt x="683" y="1196"/>
                      <a:pt x="717" y="1211"/>
                      <a:pt x="754" y="1215"/>
                    </a:cubicBezTo>
                    <a:close/>
                    <a:moveTo>
                      <a:pt x="448" y="832"/>
                    </a:moveTo>
                    <a:cubicBezTo>
                      <a:pt x="536" y="832"/>
                      <a:pt x="608" y="904"/>
                      <a:pt x="608" y="992"/>
                    </a:cubicBezTo>
                    <a:cubicBezTo>
                      <a:pt x="589" y="992"/>
                      <a:pt x="589" y="992"/>
                      <a:pt x="589" y="992"/>
                    </a:cubicBezTo>
                    <a:cubicBezTo>
                      <a:pt x="569" y="992"/>
                      <a:pt x="549" y="984"/>
                      <a:pt x="535" y="969"/>
                    </a:cubicBezTo>
                    <a:cubicBezTo>
                      <a:pt x="512" y="947"/>
                      <a:pt x="512" y="947"/>
                      <a:pt x="512" y="947"/>
                    </a:cubicBezTo>
                    <a:cubicBezTo>
                      <a:pt x="489" y="969"/>
                      <a:pt x="489" y="969"/>
                      <a:pt x="489" y="969"/>
                    </a:cubicBezTo>
                    <a:cubicBezTo>
                      <a:pt x="475" y="984"/>
                      <a:pt x="455" y="992"/>
                      <a:pt x="435" y="992"/>
                    </a:cubicBezTo>
                    <a:cubicBezTo>
                      <a:pt x="288" y="992"/>
                      <a:pt x="288" y="992"/>
                      <a:pt x="288" y="992"/>
                    </a:cubicBezTo>
                    <a:cubicBezTo>
                      <a:pt x="288" y="904"/>
                      <a:pt x="360" y="832"/>
                      <a:pt x="448" y="832"/>
                    </a:cubicBezTo>
                    <a:close/>
                    <a:moveTo>
                      <a:pt x="288" y="1088"/>
                    </a:moveTo>
                    <a:cubicBezTo>
                      <a:pt x="288" y="1056"/>
                      <a:pt x="288" y="1056"/>
                      <a:pt x="288" y="1056"/>
                    </a:cubicBezTo>
                    <a:cubicBezTo>
                      <a:pt x="435" y="1056"/>
                      <a:pt x="435" y="1056"/>
                      <a:pt x="435" y="1056"/>
                    </a:cubicBezTo>
                    <a:cubicBezTo>
                      <a:pt x="463" y="1056"/>
                      <a:pt x="489" y="1048"/>
                      <a:pt x="512" y="1033"/>
                    </a:cubicBezTo>
                    <a:cubicBezTo>
                      <a:pt x="535" y="1048"/>
                      <a:pt x="561" y="1056"/>
                      <a:pt x="589" y="1056"/>
                    </a:cubicBezTo>
                    <a:cubicBezTo>
                      <a:pt x="608" y="1056"/>
                      <a:pt x="608" y="1056"/>
                      <a:pt x="608" y="1056"/>
                    </a:cubicBezTo>
                    <a:cubicBezTo>
                      <a:pt x="608" y="1088"/>
                      <a:pt x="608" y="1088"/>
                      <a:pt x="608" y="1088"/>
                    </a:cubicBezTo>
                    <a:cubicBezTo>
                      <a:pt x="608" y="1176"/>
                      <a:pt x="536" y="1248"/>
                      <a:pt x="448" y="1248"/>
                    </a:cubicBezTo>
                    <a:cubicBezTo>
                      <a:pt x="360" y="1248"/>
                      <a:pt x="288" y="1176"/>
                      <a:pt x="288" y="1088"/>
                    </a:cubicBezTo>
                    <a:close/>
                    <a:moveTo>
                      <a:pt x="448" y="1312"/>
                    </a:moveTo>
                    <a:cubicBezTo>
                      <a:pt x="470" y="1312"/>
                      <a:pt x="492" y="1309"/>
                      <a:pt x="512" y="1303"/>
                    </a:cubicBezTo>
                    <a:cubicBezTo>
                      <a:pt x="512" y="1335"/>
                      <a:pt x="512" y="1335"/>
                      <a:pt x="512" y="1335"/>
                    </a:cubicBezTo>
                    <a:cubicBezTo>
                      <a:pt x="504" y="1347"/>
                      <a:pt x="482" y="1376"/>
                      <a:pt x="448" y="1376"/>
                    </a:cubicBezTo>
                    <a:cubicBezTo>
                      <a:pt x="414" y="1376"/>
                      <a:pt x="392" y="1347"/>
                      <a:pt x="384" y="1335"/>
                    </a:cubicBezTo>
                    <a:cubicBezTo>
                      <a:pt x="384" y="1303"/>
                      <a:pt x="384" y="1303"/>
                      <a:pt x="384" y="1303"/>
                    </a:cubicBezTo>
                    <a:cubicBezTo>
                      <a:pt x="404" y="1309"/>
                      <a:pt x="426" y="1312"/>
                      <a:pt x="448" y="1312"/>
                    </a:cubicBezTo>
                    <a:close/>
                    <a:moveTo>
                      <a:pt x="384" y="1760"/>
                    </a:moveTo>
                    <a:cubicBezTo>
                      <a:pt x="256" y="1760"/>
                      <a:pt x="256" y="1760"/>
                      <a:pt x="256" y="1760"/>
                    </a:cubicBezTo>
                    <a:cubicBezTo>
                      <a:pt x="256" y="1536"/>
                      <a:pt x="256" y="1536"/>
                      <a:pt x="256" y="1536"/>
                    </a:cubicBezTo>
                    <a:cubicBezTo>
                      <a:pt x="192" y="1536"/>
                      <a:pt x="192" y="1536"/>
                      <a:pt x="192" y="1536"/>
                    </a:cubicBezTo>
                    <a:cubicBezTo>
                      <a:pt x="192" y="1760"/>
                      <a:pt x="192" y="1760"/>
                      <a:pt x="192" y="1760"/>
                    </a:cubicBezTo>
                    <a:cubicBezTo>
                      <a:pt x="64" y="1760"/>
                      <a:pt x="64" y="1760"/>
                      <a:pt x="64" y="1760"/>
                    </a:cubicBezTo>
                    <a:cubicBezTo>
                      <a:pt x="64" y="1535"/>
                      <a:pt x="64" y="1535"/>
                      <a:pt x="64" y="1535"/>
                    </a:cubicBezTo>
                    <a:cubicBezTo>
                      <a:pt x="64" y="1493"/>
                      <a:pt x="91" y="1456"/>
                      <a:pt x="132" y="1443"/>
                    </a:cubicBezTo>
                    <a:cubicBezTo>
                      <a:pt x="338" y="1381"/>
                      <a:pt x="338" y="1381"/>
                      <a:pt x="338" y="1381"/>
                    </a:cubicBezTo>
                    <a:cubicBezTo>
                      <a:pt x="357" y="1406"/>
                      <a:pt x="393" y="1440"/>
                      <a:pt x="448" y="1440"/>
                    </a:cubicBezTo>
                    <a:cubicBezTo>
                      <a:pt x="503" y="1440"/>
                      <a:pt x="539" y="1406"/>
                      <a:pt x="558" y="1381"/>
                    </a:cubicBezTo>
                    <a:cubicBezTo>
                      <a:pt x="679" y="1418"/>
                      <a:pt x="679" y="1418"/>
                      <a:pt x="679" y="1418"/>
                    </a:cubicBezTo>
                    <a:cubicBezTo>
                      <a:pt x="590" y="1438"/>
                      <a:pt x="590" y="1438"/>
                      <a:pt x="590" y="1438"/>
                    </a:cubicBezTo>
                    <a:cubicBezTo>
                      <a:pt x="487" y="1462"/>
                      <a:pt x="416" y="1552"/>
                      <a:pt x="416" y="1657"/>
                    </a:cubicBezTo>
                    <a:cubicBezTo>
                      <a:pt x="416" y="1696"/>
                      <a:pt x="416" y="1696"/>
                      <a:pt x="416" y="1696"/>
                    </a:cubicBezTo>
                    <a:cubicBezTo>
                      <a:pt x="480" y="1696"/>
                      <a:pt x="480" y="1696"/>
                      <a:pt x="480" y="1696"/>
                    </a:cubicBezTo>
                    <a:cubicBezTo>
                      <a:pt x="480" y="1657"/>
                      <a:pt x="480" y="1657"/>
                      <a:pt x="480" y="1657"/>
                    </a:cubicBezTo>
                    <a:cubicBezTo>
                      <a:pt x="480" y="1582"/>
                      <a:pt x="531" y="1518"/>
                      <a:pt x="604" y="1501"/>
                    </a:cubicBezTo>
                    <a:cubicBezTo>
                      <a:pt x="772" y="1462"/>
                      <a:pt x="772" y="1462"/>
                      <a:pt x="772" y="1462"/>
                    </a:cubicBezTo>
                    <a:cubicBezTo>
                      <a:pt x="810" y="1651"/>
                      <a:pt x="810" y="1651"/>
                      <a:pt x="810" y="1651"/>
                    </a:cubicBezTo>
                    <a:cubicBezTo>
                      <a:pt x="876" y="1611"/>
                      <a:pt x="876" y="1611"/>
                      <a:pt x="876" y="1611"/>
                    </a:cubicBezTo>
                    <a:cubicBezTo>
                      <a:pt x="895" y="1667"/>
                      <a:pt x="895" y="1667"/>
                      <a:pt x="895" y="1667"/>
                    </a:cubicBezTo>
                    <a:cubicBezTo>
                      <a:pt x="867" y="1920"/>
                      <a:pt x="867" y="1920"/>
                      <a:pt x="867" y="1920"/>
                    </a:cubicBezTo>
                    <a:cubicBezTo>
                      <a:pt x="704" y="1920"/>
                      <a:pt x="704" y="1920"/>
                      <a:pt x="704" y="1920"/>
                    </a:cubicBezTo>
                    <a:cubicBezTo>
                      <a:pt x="704" y="1664"/>
                      <a:pt x="704" y="1664"/>
                      <a:pt x="704" y="1664"/>
                    </a:cubicBezTo>
                    <a:cubicBezTo>
                      <a:pt x="640" y="1664"/>
                      <a:pt x="640" y="1664"/>
                      <a:pt x="640" y="1664"/>
                    </a:cubicBezTo>
                    <a:cubicBezTo>
                      <a:pt x="640" y="1920"/>
                      <a:pt x="640" y="1920"/>
                      <a:pt x="640" y="1920"/>
                    </a:cubicBezTo>
                    <a:cubicBezTo>
                      <a:pt x="480" y="1920"/>
                      <a:pt x="480" y="1920"/>
                      <a:pt x="480" y="1920"/>
                    </a:cubicBezTo>
                    <a:cubicBezTo>
                      <a:pt x="480" y="1856"/>
                      <a:pt x="480" y="1856"/>
                      <a:pt x="480" y="1856"/>
                    </a:cubicBezTo>
                    <a:cubicBezTo>
                      <a:pt x="480" y="1803"/>
                      <a:pt x="437" y="1760"/>
                      <a:pt x="384" y="1760"/>
                    </a:cubicBezTo>
                    <a:close/>
                    <a:moveTo>
                      <a:pt x="1852" y="1443"/>
                    </a:moveTo>
                    <a:cubicBezTo>
                      <a:pt x="1893" y="1456"/>
                      <a:pt x="1920" y="1493"/>
                      <a:pt x="1920" y="1535"/>
                    </a:cubicBezTo>
                    <a:cubicBezTo>
                      <a:pt x="1920" y="1760"/>
                      <a:pt x="1920" y="1760"/>
                      <a:pt x="1920" y="1760"/>
                    </a:cubicBezTo>
                    <a:cubicBezTo>
                      <a:pt x="1792" y="1760"/>
                      <a:pt x="1792" y="1760"/>
                      <a:pt x="1792" y="1760"/>
                    </a:cubicBezTo>
                    <a:cubicBezTo>
                      <a:pt x="1792" y="1536"/>
                      <a:pt x="1792" y="1536"/>
                      <a:pt x="1792" y="1536"/>
                    </a:cubicBezTo>
                    <a:cubicBezTo>
                      <a:pt x="1728" y="1536"/>
                      <a:pt x="1728" y="1536"/>
                      <a:pt x="1728" y="1536"/>
                    </a:cubicBezTo>
                    <a:cubicBezTo>
                      <a:pt x="1728" y="1760"/>
                      <a:pt x="1728" y="1760"/>
                      <a:pt x="1728" y="1760"/>
                    </a:cubicBezTo>
                    <a:cubicBezTo>
                      <a:pt x="1600" y="1760"/>
                      <a:pt x="1600" y="1760"/>
                      <a:pt x="1600" y="1760"/>
                    </a:cubicBezTo>
                    <a:cubicBezTo>
                      <a:pt x="1547" y="1760"/>
                      <a:pt x="1504" y="1803"/>
                      <a:pt x="1504" y="1856"/>
                    </a:cubicBezTo>
                    <a:cubicBezTo>
                      <a:pt x="1504" y="1920"/>
                      <a:pt x="1504" y="1920"/>
                      <a:pt x="1504" y="1920"/>
                    </a:cubicBezTo>
                    <a:cubicBezTo>
                      <a:pt x="1344" y="1920"/>
                      <a:pt x="1344" y="1920"/>
                      <a:pt x="1344" y="1920"/>
                    </a:cubicBezTo>
                    <a:cubicBezTo>
                      <a:pt x="1344" y="1664"/>
                      <a:pt x="1344" y="1664"/>
                      <a:pt x="1344" y="1664"/>
                    </a:cubicBezTo>
                    <a:cubicBezTo>
                      <a:pt x="1280" y="1664"/>
                      <a:pt x="1280" y="1664"/>
                      <a:pt x="1280" y="1664"/>
                    </a:cubicBezTo>
                    <a:cubicBezTo>
                      <a:pt x="1280" y="1920"/>
                      <a:pt x="1280" y="1920"/>
                      <a:pt x="1280" y="1920"/>
                    </a:cubicBezTo>
                    <a:cubicBezTo>
                      <a:pt x="1117" y="1920"/>
                      <a:pt x="1117" y="1920"/>
                      <a:pt x="1117" y="1920"/>
                    </a:cubicBezTo>
                    <a:cubicBezTo>
                      <a:pt x="1089" y="1667"/>
                      <a:pt x="1089" y="1667"/>
                      <a:pt x="1089" y="1667"/>
                    </a:cubicBezTo>
                    <a:cubicBezTo>
                      <a:pt x="1108" y="1611"/>
                      <a:pt x="1108" y="1611"/>
                      <a:pt x="1108" y="1611"/>
                    </a:cubicBezTo>
                    <a:cubicBezTo>
                      <a:pt x="1174" y="1651"/>
                      <a:pt x="1174" y="1651"/>
                      <a:pt x="1174" y="1651"/>
                    </a:cubicBezTo>
                    <a:cubicBezTo>
                      <a:pt x="1212" y="1462"/>
                      <a:pt x="1212" y="1462"/>
                      <a:pt x="1212" y="1462"/>
                    </a:cubicBezTo>
                    <a:cubicBezTo>
                      <a:pt x="1380" y="1501"/>
                      <a:pt x="1380" y="1501"/>
                      <a:pt x="1380" y="1501"/>
                    </a:cubicBezTo>
                    <a:cubicBezTo>
                      <a:pt x="1453" y="1518"/>
                      <a:pt x="1504" y="1582"/>
                      <a:pt x="1504" y="1657"/>
                    </a:cubicBezTo>
                    <a:cubicBezTo>
                      <a:pt x="1504" y="1696"/>
                      <a:pt x="1504" y="1696"/>
                      <a:pt x="1504" y="1696"/>
                    </a:cubicBezTo>
                    <a:cubicBezTo>
                      <a:pt x="1568" y="1696"/>
                      <a:pt x="1568" y="1696"/>
                      <a:pt x="1568" y="1696"/>
                    </a:cubicBezTo>
                    <a:cubicBezTo>
                      <a:pt x="1568" y="1657"/>
                      <a:pt x="1568" y="1657"/>
                      <a:pt x="1568" y="1657"/>
                    </a:cubicBezTo>
                    <a:cubicBezTo>
                      <a:pt x="1568" y="1552"/>
                      <a:pt x="1497" y="1462"/>
                      <a:pt x="1394" y="1438"/>
                    </a:cubicBezTo>
                    <a:cubicBezTo>
                      <a:pt x="1305" y="1418"/>
                      <a:pt x="1305" y="1418"/>
                      <a:pt x="1305" y="1418"/>
                    </a:cubicBezTo>
                    <a:cubicBezTo>
                      <a:pt x="1426" y="1381"/>
                      <a:pt x="1426" y="1381"/>
                      <a:pt x="1426" y="1381"/>
                    </a:cubicBezTo>
                    <a:cubicBezTo>
                      <a:pt x="1445" y="1406"/>
                      <a:pt x="1481" y="1440"/>
                      <a:pt x="1536" y="1440"/>
                    </a:cubicBezTo>
                    <a:cubicBezTo>
                      <a:pt x="1591" y="1440"/>
                      <a:pt x="1627" y="1406"/>
                      <a:pt x="1646" y="1381"/>
                    </a:cubicBezTo>
                    <a:lnTo>
                      <a:pt x="1852" y="1443"/>
                    </a:lnTo>
                    <a:close/>
                    <a:moveTo>
                      <a:pt x="1600" y="1335"/>
                    </a:moveTo>
                    <a:cubicBezTo>
                      <a:pt x="1592" y="1347"/>
                      <a:pt x="1570" y="1376"/>
                      <a:pt x="1536" y="1376"/>
                    </a:cubicBezTo>
                    <a:cubicBezTo>
                      <a:pt x="1502" y="1376"/>
                      <a:pt x="1480" y="1347"/>
                      <a:pt x="1472" y="1335"/>
                    </a:cubicBezTo>
                    <a:cubicBezTo>
                      <a:pt x="1472" y="1303"/>
                      <a:pt x="1472" y="1303"/>
                      <a:pt x="1472" y="1303"/>
                    </a:cubicBezTo>
                    <a:cubicBezTo>
                      <a:pt x="1492" y="1309"/>
                      <a:pt x="1514" y="1312"/>
                      <a:pt x="1536" y="1312"/>
                    </a:cubicBezTo>
                    <a:cubicBezTo>
                      <a:pt x="1558" y="1312"/>
                      <a:pt x="1580" y="1309"/>
                      <a:pt x="1600" y="1303"/>
                    </a:cubicBezTo>
                    <a:lnTo>
                      <a:pt x="1600" y="1335"/>
                    </a:lnTo>
                    <a:close/>
                    <a:moveTo>
                      <a:pt x="1536" y="1248"/>
                    </a:moveTo>
                    <a:cubicBezTo>
                      <a:pt x="1448" y="1248"/>
                      <a:pt x="1376" y="1176"/>
                      <a:pt x="1376" y="1088"/>
                    </a:cubicBezTo>
                    <a:cubicBezTo>
                      <a:pt x="1376" y="1056"/>
                      <a:pt x="1376" y="1056"/>
                      <a:pt x="1376" y="1056"/>
                    </a:cubicBezTo>
                    <a:cubicBezTo>
                      <a:pt x="1395" y="1056"/>
                      <a:pt x="1395" y="1056"/>
                      <a:pt x="1395" y="1056"/>
                    </a:cubicBezTo>
                    <a:cubicBezTo>
                      <a:pt x="1423" y="1056"/>
                      <a:pt x="1449" y="1048"/>
                      <a:pt x="1472" y="1033"/>
                    </a:cubicBezTo>
                    <a:cubicBezTo>
                      <a:pt x="1495" y="1048"/>
                      <a:pt x="1521" y="1056"/>
                      <a:pt x="1549" y="1056"/>
                    </a:cubicBezTo>
                    <a:cubicBezTo>
                      <a:pt x="1696" y="1056"/>
                      <a:pt x="1696" y="1056"/>
                      <a:pt x="1696" y="1056"/>
                    </a:cubicBezTo>
                    <a:cubicBezTo>
                      <a:pt x="1696" y="1088"/>
                      <a:pt x="1696" y="1088"/>
                      <a:pt x="1696" y="1088"/>
                    </a:cubicBezTo>
                    <a:cubicBezTo>
                      <a:pt x="1696" y="1176"/>
                      <a:pt x="1624" y="1248"/>
                      <a:pt x="1536" y="1248"/>
                    </a:cubicBezTo>
                    <a:close/>
                    <a:moveTo>
                      <a:pt x="1536" y="832"/>
                    </a:moveTo>
                    <a:cubicBezTo>
                      <a:pt x="1624" y="832"/>
                      <a:pt x="1696" y="904"/>
                      <a:pt x="1696" y="992"/>
                    </a:cubicBezTo>
                    <a:cubicBezTo>
                      <a:pt x="1549" y="992"/>
                      <a:pt x="1549" y="992"/>
                      <a:pt x="1549" y="992"/>
                    </a:cubicBezTo>
                    <a:cubicBezTo>
                      <a:pt x="1529" y="992"/>
                      <a:pt x="1509" y="984"/>
                      <a:pt x="1495" y="969"/>
                    </a:cubicBezTo>
                    <a:cubicBezTo>
                      <a:pt x="1472" y="947"/>
                      <a:pt x="1472" y="947"/>
                      <a:pt x="1472" y="947"/>
                    </a:cubicBezTo>
                    <a:cubicBezTo>
                      <a:pt x="1449" y="969"/>
                      <a:pt x="1449" y="969"/>
                      <a:pt x="1449" y="969"/>
                    </a:cubicBezTo>
                    <a:cubicBezTo>
                      <a:pt x="1435" y="984"/>
                      <a:pt x="1415" y="992"/>
                      <a:pt x="1395" y="992"/>
                    </a:cubicBezTo>
                    <a:cubicBezTo>
                      <a:pt x="1376" y="992"/>
                      <a:pt x="1376" y="992"/>
                      <a:pt x="1376" y="992"/>
                    </a:cubicBezTo>
                    <a:cubicBezTo>
                      <a:pt x="1376" y="904"/>
                      <a:pt x="1448" y="832"/>
                      <a:pt x="1536" y="832"/>
                    </a:cubicBezTo>
                    <a:close/>
                    <a:moveTo>
                      <a:pt x="1312" y="931"/>
                    </a:moveTo>
                    <a:cubicBezTo>
                      <a:pt x="1284" y="909"/>
                      <a:pt x="1249" y="896"/>
                      <a:pt x="1211" y="896"/>
                    </a:cubicBezTo>
                    <a:cubicBezTo>
                      <a:pt x="1172" y="896"/>
                      <a:pt x="1172" y="896"/>
                      <a:pt x="1172" y="896"/>
                    </a:cubicBezTo>
                    <a:cubicBezTo>
                      <a:pt x="1132" y="817"/>
                      <a:pt x="1132" y="817"/>
                      <a:pt x="1132" y="817"/>
                    </a:cubicBezTo>
                    <a:cubicBezTo>
                      <a:pt x="1102" y="837"/>
                      <a:pt x="1102" y="837"/>
                      <a:pt x="1102" y="837"/>
                    </a:cubicBezTo>
                    <a:cubicBezTo>
                      <a:pt x="1045" y="876"/>
                      <a:pt x="978" y="896"/>
                      <a:pt x="909" y="896"/>
                    </a:cubicBezTo>
                    <a:cubicBezTo>
                      <a:pt x="774" y="896"/>
                      <a:pt x="774" y="896"/>
                      <a:pt x="774" y="896"/>
                    </a:cubicBezTo>
                    <a:cubicBezTo>
                      <a:pt x="735" y="896"/>
                      <a:pt x="700" y="909"/>
                      <a:pt x="672" y="931"/>
                    </a:cubicBezTo>
                    <a:cubicBezTo>
                      <a:pt x="672" y="883"/>
                      <a:pt x="672" y="883"/>
                      <a:pt x="672" y="883"/>
                    </a:cubicBezTo>
                    <a:cubicBezTo>
                      <a:pt x="672" y="714"/>
                      <a:pt x="810" y="576"/>
                      <a:pt x="979" y="576"/>
                    </a:cubicBezTo>
                    <a:cubicBezTo>
                      <a:pt x="1062" y="576"/>
                      <a:pt x="1139" y="608"/>
                      <a:pt x="1197" y="666"/>
                    </a:cubicBezTo>
                    <a:cubicBezTo>
                      <a:pt x="1231" y="700"/>
                      <a:pt x="1231" y="700"/>
                      <a:pt x="1231" y="700"/>
                    </a:cubicBezTo>
                    <a:cubicBezTo>
                      <a:pt x="1238" y="702"/>
                      <a:pt x="1238" y="702"/>
                      <a:pt x="1238" y="702"/>
                    </a:cubicBezTo>
                    <a:cubicBezTo>
                      <a:pt x="1282" y="717"/>
                      <a:pt x="1312" y="758"/>
                      <a:pt x="1312" y="805"/>
                    </a:cubicBezTo>
                    <a:lnTo>
                      <a:pt x="1312" y="931"/>
                    </a:lnTo>
                    <a:close/>
                    <a:moveTo>
                      <a:pt x="1536" y="64"/>
                    </a:moveTo>
                    <a:cubicBezTo>
                      <a:pt x="1624" y="64"/>
                      <a:pt x="1696" y="136"/>
                      <a:pt x="1696" y="224"/>
                    </a:cubicBezTo>
                    <a:cubicBezTo>
                      <a:pt x="1677" y="224"/>
                      <a:pt x="1677" y="224"/>
                      <a:pt x="1677" y="224"/>
                    </a:cubicBezTo>
                    <a:cubicBezTo>
                      <a:pt x="1657" y="224"/>
                      <a:pt x="1637" y="216"/>
                      <a:pt x="1623" y="201"/>
                    </a:cubicBezTo>
                    <a:cubicBezTo>
                      <a:pt x="1600" y="179"/>
                      <a:pt x="1600" y="179"/>
                      <a:pt x="1600" y="179"/>
                    </a:cubicBezTo>
                    <a:cubicBezTo>
                      <a:pt x="1577" y="201"/>
                      <a:pt x="1577" y="201"/>
                      <a:pt x="1577" y="201"/>
                    </a:cubicBezTo>
                    <a:cubicBezTo>
                      <a:pt x="1563" y="216"/>
                      <a:pt x="1543" y="224"/>
                      <a:pt x="1523" y="224"/>
                    </a:cubicBezTo>
                    <a:cubicBezTo>
                      <a:pt x="1376" y="224"/>
                      <a:pt x="1376" y="224"/>
                      <a:pt x="1376" y="224"/>
                    </a:cubicBezTo>
                    <a:cubicBezTo>
                      <a:pt x="1376" y="136"/>
                      <a:pt x="1448" y="64"/>
                      <a:pt x="1536" y="64"/>
                    </a:cubicBezTo>
                    <a:close/>
                    <a:moveTo>
                      <a:pt x="1376" y="320"/>
                    </a:moveTo>
                    <a:cubicBezTo>
                      <a:pt x="1376" y="288"/>
                      <a:pt x="1376" y="288"/>
                      <a:pt x="1376" y="288"/>
                    </a:cubicBezTo>
                    <a:cubicBezTo>
                      <a:pt x="1523" y="288"/>
                      <a:pt x="1523" y="288"/>
                      <a:pt x="1523" y="288"/>
                    </a:cubicBezTo>
                    <a:cubicBezTo>
                      <a:pt x="1551" y="288"/>
                      <a:pt x="1577" y="280"/>
                      <a:pt x="1600" y="265"/>
                    </a:cubicBezTo>
                    <a:cubicBezTo>
                      <a:pt x="1623" y="280"/>
                      <a:pt x="1649" y="288"/>
                      <a:pt x="1677" y="288"/>
                    </a:cubicBezTo>
                    <a:cubicBezTo>
                      <a:pt x="1696" y="288"/>
                      <a:pt x="1696" y="288"/>
                      <a:pt x="1696" y="288"/>
                    </a:cubicBezTo>
                    <a:cubicBezTo>
                      <a:pt x="1696" y="320"/>
                      <a:pt x="1696" y="320"/>
                      <a:pt x="1696" y="320"/>
                    </a:cubicBezTo>
                    <a:cubicBezTo>
                      <a:pt x="1696" y="408"/>
                      <a:pt x="1624" y="480"/>
                      <a:pt x="1536" y="480"/>
                    </a:cubicBezTo>
                    <a:cubicBezTo>
                      <a:pt x="1448" y="480"/>
                      <a:pt x="1376" y="408"/>
                      <a:pt x="1376" y="320"/>
                    </a:cubicBezTo>
                    <a:close/>
                    <a:moveTo>
                      <a:pt x="1536" y="608"/>
                    </a:moveTo>
                    <a:cubicBezTo>
                      <a:pt x="1502" y="608"/>
                      <a:pt x="1480" y="579"/>
                      <a:pt x="1472" y="567"/>
                    </a:cubicBezTo>
                    <a:cubicBezTo>
                      <a:pt x="1472" y="535"/>
                      <a:pt x="1472" y="535"/>
                      <a:pt x="1472" y="535"/>
                    </a:cubicBezTo>
                    <a:cubicBezTo>
                      <a:pt x="1492" y="541"/>
                      <a:pt x="1514" y="544"/>
                      <a:pt x="1536" y="544"/>
                    </a:cubicBezTo>
                    <a:cubicBezTo>
                      <a:pt x="1558" y="544"/>
                      <a:pt x="1580" y="541"/>
                      <a:pt x="1600" y="535"/>
                    </a:cubicBezTo>
                    <a:cubicBezTo>
                      <a:pt x="1600" y="567"/>
                      <a:pt x="1600" y="567"/>
                      <a:pt x="1600" y="567"/>
                    </a:cubicBezTo>
                    <a:cubicBezTo>
                      <a:pt x="1592" y="579"/>
                      <a:pt x="1570" y="608"/>
                      <a:pt x="1536" y="608"/>
                    </a:cubicBezTo>
                    <a:close/>
                  </a:path>
                </a:pathLst>
              </a:custGeom>
              <a:solidFill>
                <a:schemeClr val="bg1"/>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51" name="PPT世界-10-10"/>
              <p:cNvSpPr txBox="1"/>
              <p:nvPr/>
            </p:nvSpPr>
            <p:spPr>
              <a:xfrm>
                <a:off x="4175665" y="3304915"/>
                <a:ext cx="1636942" cy="309124"/>
              </a:xfrm>
              <a:prstGeom prst="rect">
                <a:avLst/>
              </a:prstGeom>
              <a:noFill/>
            </p:spPr>
            <p:txBody>
              <a:bodyPr wrap="square" rtlCol="0">
                <a:spAutoFit/>
              </a:bodyPr>
              <a:lstStyle/>
              <a:p>
                <a:pPr marL="0" marR="0" lvl="0" indent="0" algn="ctr" defTabSz="914400" rtl="0" eaLnBrk="1" fontAlgn="auto" latinLnBrk="0" hangingPunct="1">
                  <a:lnSpc>
                    <a:spcPct val="13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在此输入有关说明</a:t>
                </a:r>
              </a:p>
            </p:txBody>
          </p:sp>
          <p:sp>
            <p:nvSpPr>
              <p:cNvPr id="52" name="PPT世界-10-11"/>
              <p:cNvSpPr txBox="1"/>
              <p:nvPr/>
            </p:nvSpPr>
            <p:spPr>
              <a:xfrm>
                <a:off x="6388643" y="3304915"/>
                <a:ext cx="1636942" cy="309124"/>
              </a:xfrm>
              <a:prstGeom prst="rect">
                <a:avLst/>
              </a:prstGeom>
              <a:noFill/>
            </p:spPr>
            <p:txBody>
              <a:bodyPr wrap="square" rtlCol="0">
                <a:spAutoFit/>
              </a:bodyPr>
              <a:lstStyle/>
              <a:p>
                <a:pPr marL="0" marR="0" lvl="0" indent="0" algn="ctr" defTabSz="914400" rtl="0" eaLnBrk="1" fontAlgn="auto" latinLnBrk="0" hangingPunct="1">
                  <a:lnSpc>
                    <a:spcPct val="13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在此输入有关说明</a:t>
                </a:r>
              </a:p>
            </p:txBody>
          </p:sp>
        </p:grpSp>
      </p:grpSp>
      <p:grpSp>
        <p:nvGrpSpPr>
          <p:cNvPr id="29" name="PPT世界-11"/>
          <p:cNvGrpSpPr/>
          <p:nvPr/>
        </p:nvGrpSpPr>
        <p:grpSpPr>
          <a:xfrm>
            <a:off x="2421051" y="4211183"/>
            <a:ext cx="1636942" cy="1577182"/>
            <a:chOff x="2421051" y="4325660"/>
            <a:chExt cx="1636942" cy="1577182"/>
          </a:xfrm>
        </p:grpSpPr>
        <p:sp>
          <p:nvSpPr>
            <p:cNvPr id="30" name="PPT世界-11-1"/>
            <p:cNvSpPr/>
            <p:nvPr/>
          </p:nvSpPr>
          <p:spPr>
            <a:xfrm>
              <a:off x="3170278" y="4765365"/>
              <a:ext cx="182316" cy="182316"/>
            </a:xfrm>
            <a:prstGeom prst="diamond">
              <a:avLst/>
            </a:prstGeom>
            <a:solidFill>
              <a:schemeClr val="accent3"/>
            </a:solidFill>
            <a:ln w="22225" cap="rnd">
              <a:solidFill>
                <a:schemeClr val="accent3"/>
              </a:solidFill>
              <a:roun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1" name="PPT世界-11-2"/>
            <p:cNvSpPr txBox="1"/>
            <p:nvPr/>
          </p:nvSpPr>
          <p:spPr>
            <a:xfrm>
              <a:off x="2421051" y="4325660"/>
              <a:ext cx="1636942"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32" name="PPT世界-11-3"/>
            <p:cNvSpPr txBox="1"/>
            <p:nvPr/>
          </p:nvSpPr>
          <p:spPr>
            <a:xfrm>
              <a:off x="2421051" y="5008238"/>
              <a:ext cx="1636942" cy="894604"/>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单击此处键入文本单击单击此处键入文本单击</a:t>
              </a:r>
              <a:endPar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nvGrpSpPr>
          <p:cNvPr id="25" name="PPT世界-12"/>
          <p:cNvGrpSpPr/>
          <p:nvPr/>
        </p:nvGrpSpPr>
        <p:grpSpPr>
          <a:xfrm>
            <a:off x="8132119" y="4211183"/>
            <a:ext cx="1636942" cy="1577182"/>
            <a:chOff x="8132119" y="4325660"/>
            <a:chExt cx="1636942" cy="1577182"/>
          </a:xfrm>
        </p:grpSpPr>
        <p:sp>
          <p:nvSpPr>
            <p:cNvPr id="26" name="PPT世界-12-1"/>
            <p:cNvSpPr/>
            <p:nvPr/>
          </p:nvSpPr>
          <p:spPr>
            <a:xfrm>
              <a:off x="8839458" y="4765365"/>
              <a:ext cx="182316" cy="182316"/>
            </a:xfrm>
            <a:prstGeom prst="diamond">
              <a:avLst/>
            </a:prstGeom>
            <a:solidFill>
              <a:schemeClr val="accent3"/>
            </a:solidFill>
            <a:ln w="22225" cap="rnd">
              <a:solidFill>
                <a:schemeClr val="accent2"/>
              </a:solidFill>
              <a:roun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27" name="PPT世界-12-2"/>
            <p:cNvSpPr txBox="1"/>
            <p:nvPr/>
          </p:nvSpPr>
          <p:spPr>
            <a:xfrm>
              <a:off x="8132119" y="4325660"/>
              <a:ext cx="1636942"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28" name="PPT世界-12-3"/>
            <p:cNvSpPr txBox="1"/>
            <p:nvPr/>
          </p:nvSpPr>
          <p:spPr>
            <a:xfrm>
              <a:off x="8132119" y="5008238"/>
              <a:ext cx="1636942" cy="894604"/>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单击此处键入文本单击单击此处键入文本单击</a:t>
              </a:r>
              <a:endPar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anim calcmode="lin" valueType="num">
                                      <p:cBhvr>
                                        <p:cTn id="8" dur="500" fill="hold"/>
                                        <p:tgtEl>
                                          <p:spTgt spid="39"/>
                                        </p:tgtEl>
                                        <p:attrNameLst>
                                          <p:attrName>ppt_x</p:attrName>
                                        </p:attrNameLst>
                                      </p:cBhvr>
                                      <p:tavLst>
                                        <p:tav tm="0">
                                          <p:val>
                                            <p:strVal val="#ppt_x"/>
                                          </p:val>
                                        </p:tav>
                                        <p:tav tm="100000">
                                          <p:val>
                                            <p:strVal val="#ppt_x"/>
                                          </p:val>
                                        </p:tav>
                                      </p:tavLst>
                                    </p:anim>
                                    <p:anim calcmode="lin" valueType="num">
                                      <p:cBhvr>
                                        <p:cTn id="9" dur="500" fill="hold"/>
                                        <p:tgtEl>
                                          <p:spTgt spid="39"/>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500"/>
                                        <p:tgtEl>
                                          <p:spTgt spid="17"/>
                                        </p:tgtEl>
                                      </p:cBhvr>
                                    </p:animEffect>
                                    <p:anim calcmode="lin" valueType="num">
                                      <p:cBhvr>
                                        <p:cTn id="14" dur="500" fill="hold"/>
                                        <p:tgtEl>
                                          <p:spTgt spid="17"/>
                                        </p:tgtEl>
                                        <p:attrNameLst>
                                          <p:attrName>ppt_x</p:attrName>
                                        </p:attrNameLst>
                                      </p:cBhvr>
                                      <p:tavLst>
                                        <p:tav tm="0">
                                          <p:val>
                                            <p:strVal val="#ppt_x"/>
                                          </p:val>
                                        </p:tav>
                                        <p:tav tm="100000">
                                          <p:val>
                                            <p:strVal val="#ppt_x"/>
                                          </p:val>
                                        </p:tav>
                                      </p:tavLst>
                                    </p:anim>
                                    <p:anim calcmode="lin" valueType="num">
                                      <p:cBhvr>
                                        <p:cTn id="15" dur="500" fill="hold"/>
                                        <p:tgtEl>
                                          <p:spTgt spid="17"/>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fade">
                                      <p:cBhvr>
                                        <p:cTn id="19" dur="500"/>
                                        <p:tgtEl>
                                          <p:spTgt spid="29"/>
                                        </p:tgtEl>
                                      </p:cBhvr>
                                    </p:animEffect>
                                    <p:anim calcmode="lin" valueType="num">
                                      <p:cBhvr>
                                        <p:cTn id="20" dur="500" fill="hold"/>
                                        <p:tgtEl>
                                          <p:spTgt spid="29"/>
                                        </p:tgtEl>
                                        <p:attrNameLst>
                                          <p:attrName>ppt_x</p:attrName>
                                        </p:attrNameLst>
                                      </p:cBhvr>
                                      <p:tavLst>
                                        <p:tav tm="0">
                                          <p:val>
                                            <p:strVal val="#ppt_x"/>
                                          </p:val>
                                        </p:tav>
                                        <p:tav tm="100000">
                                          <p:val>
                                            <p:strVal val="#ppt_x"/>
                                          </p:val>
                                        </p:tav>
                                      </p:tavLst>
                                    </p:anim>
                                    <p:anim calcmode="lin" valueType="num">
                                      <p:cBhvr>
                                        <p:cTn id="21" dur="500" fill="hold"/>
                                        <p:tgtEl>
                                          <p:spTgt spid="29"/>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fade">
                                      <p:cBhvr>
                                        <p:cTn id="25" dur="500"/>
                                        <p:tgtEl>
                                          <p:spTgt spid="33"/>
                                        </p:tgtEl>
                                      </p:cBhvr>
                                    </p:animEffect>
                                    <p:anim calcmode="lin" valueType="num">
                                      <p:cBhvr>
                                        <p:cTn id="26" dur="500" fill="hold"/>
                                        <p:tgtEl>
                                          <p:spTgt spid="33"/>
                                        </p:tgtEl>
                                        <p:attrNameLst>
                                          <p:attrName>ppt_x</p:attrName>
                                        </p:attrNameLst>
                                      </p:cBhvr>
                                      <p:tavLst>
                                        <p:tav tm="0">
                                          <p:val>
                                            <p:strVal val="#ppt_x"/>
                                          </p:val>
                                        </p:tav>
                                        <p:tav tm="100000">
                                          <p:val>
                                            <p:strVal val="#ppt_x"/>
                                          </p:val>
                                        </p:tav>
                                      </p:tavLst>
                                    </p:anim>
                                    <p:anim calcmode="lin" valueType="num">
                                      <p:cBhvr>
                                        <p:cTn id="27" dur="500" fill="hold"/>
                                        <p:tgtEl>
                                          <p:spTgt spid="33"/>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fade">
                                      <p:cBhvr>
                                        <p:cTn id="31" dur="500"/>
                                        <p:tgtEl>
                                          <p:spTgt spid="25"/>
                                        </p:tgtEl>
                                      </p:cBhvr>
                                    </p:animEffect>
                                    <p:anim calcmode="lin" valueType="num">
                                      <p:cBhvr>
                                        <p:cTn id="32" dur="500" fill="hold"/>
                                        <p:tgtEl>
                                          <p:spTgt spid="25"/>
                                        </p:tgtEl>
                                        <p:attrNameLst>
                                          <p:attrName>ppt_x</p:attrName>
                                        </p:attrNameLst>
                                      </p:cBhvr>
                                      <p:tavLst>
                                        <p:tav tm="0">
                                          <p:val>
                                            <p:strVal val="#ppt_x"/>
                                          </p:val>
                                        </p:tav>
                                        <p:tav tm="100000">
                                          <p:val>
                                            <p:strVal val="#ppt_x"/>
                                          </p:val>
                                        </p:tav>
                                      </p:tavLst>
                                    </p:anim>
                                    <p:anim calcmode="lin" valueType="num">
                                      <p:cBhvr>
                                        <p:cTn id="33" dur="500" fill="hold"/>
                                        <p:tgtEl>
                                          <p:spTgt spid="25"/>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nodeType="after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fade">
                                      <p:cBhvr>
                                        <p:cTn id="37" dur="500"/>
                                        <p:tgtEl>
                                          <p:spTgt spid="21"/>
                                        </p:tgtEl>
                                      </p:cBhvr>
                                    </p:animEffect>
                                    <p:anim calcmode="lin" valueType="num">
                                      <p:cBhvr>
                                        <p:cTn id="38" dur="500" fill="hold"/>
                                        <p:tgtEl>
                                          <p:spTgt spid="21"/>
                                        </p:tgtEl>
                                        <p:attrNameLst>
                                          <p:attrName>ppt_x</p:attrName>
                                        </p:attrNameLst>
                                      </p:cBhvr>
                                      <p:tavLst>
                                        <p:tav tm="0">
                                          <p:val>
                                            <p:strVal val="#ppt_x"/>
                                          </p:val>
                                        </p:tav>
                                        <p:tav tm="100000">
                                          <p:val>
                                            <p:strVal val="#ppt_x"/>
                                          </p:val>
                                        </p:tav>
                                      </p:tavLst>
                                    </p:anim>
                                    <p:anim calcmode="lin" valueType="num">
                                      <p:cBhvr>
                                        <p:cTn id="39" dur="5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PPT世界-1"/>
          <p:cNvSpPr/>
          <p:nvPr/>
        </p:nvSpPr>
        <p:spPr>
          <a:xfrm flipH="1">
            <a:off x="0" y="0"/>
            <a:ext cx="12192000" cy="6858000"/>
          </a:xfrm>
          <a:prstGeom prst="rect">
            <a:avLst/>
          </a:prstGeom>
          <a:gradFill flip="none" rotWithShape="1">
            <a:gsLst>
              <a:gs pos="40000">
                <a:schemeClr val="accent1"/>
              </a:gs>
              <a:gs pos="100000">
                <a:schemeClr val="accent2"/>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45" name="PPT世界-2"/>
          <p:cNvSpPr/>
          <p:nvPr/>
        </p:nvSpPr>
        <p:spPr>
          <a:xfrm rot="1800000">
            <a:off x="454624" y="-2599064"/>
            <a:ext cx="11246505" cy="12035202"/>
          </a:xfrm>
          <a:custGeom>
            <a:avLst/>
            <a:gdLst>
              <a:gd name="connsiteX0" fmla="*/ 10046031 w 11246505"/>
              <a:gd name="connsiteY0" fmla="*/ 1449833 h 12035202"/>
              <a:gd name="connsiteX1" fmla="*/ 11246505 w 11246505"/>
              <a:gd name="connsiteY1" fmla="*/ 3529114 h 12035202"/>
              <a:gd name="connsiteX2" fmla="*/ 11246505 w 11246505"/>
              <a:gd name="connsiteY2" fmla="*/ 6742564 h 12035202"/>
              <a:gd name="connsiteX3" fmla="*/ 10046031 w 11246505"/>
              <a:gd name="connsiteY3" fmla="*/ 7435658 h 12035202"/>
              <a:gd name="connsiteX4" fmla="*/ 8036827 w 11246505"/>
              <a:gd name="connsiteY4" fmla="*/ 676737 h 12035202"/>
              <a:gd name="connsiteX5" fmla="*/ 9208970 w 11246505"/>
              <a:gd name="connsiteY5" fmla="*/ 0 h 12035202"/>
              <a:gd name="connsiteX6" fmla="*/ 9237299 w 11246505"/>
              <a:gd name="connsiteY6" fmla="*/ 49068 h 12035202"/>
              <a:gd name="connsiteX7" fmla="*/ 9237299 w 11246505"/>
              <a:gd name="connsiteY7" fmla="*/ 7902580 h 12035202"/>
              <a:gd name="connsiteX8" fmla="*/ 8036826 w 11246505"/>
              <a:gd name="connsiteY8" fmla="*/ 8595673 h 12035202"/>
              <a:gd name="connsiteX9" fmla="*/ 6027621 w 11246505"/>
              <a:gd name="connsiteY9" fmla="*/ 1836752 h 12035202"/>
              <a:gd name="connsiteX10" fmla="*/ 7228093 w 11246505"/>
              <a:gd name="connsiteY10" fmla="*/ 1143659 h 12035202"/>
              <a:gd name="connsiteX11" fmla="*/ 7228093 w 11246505"/>
              <a:gd name="connsiteY11" fmla="*/ 9062595 h 12035202"/>
              <a:gd name="connsiteX12" fmla="*/ 6027621 w 11246505"/>
              <a:gd name="connsiteY12" fmla="*/ 9755688 h 12035202"/>
              <a:gd name="connsiteX13" fmla="*/ 4018414 w 11246505"/>
              <a:gd name="connsiteY13" fmla="*/ 2996768 h 12035202"/>
              <a:gd name="connsiteX14" fmla="*/ 5218887 w 11246505"/>
              <a:gd name="connsiteY14" fmla="*/ 2303675 h 12035202"/>
              <a:gd name="connsiteX15" fmla="*/ 5218887 w 11246505"/>
              <a:gd name="connsiteY15" fmla="*/ 10222611 h 12035202"/>
              <a:gd name="connsiteX16" fmla="*/ 4018414 w 11246505"/>
              <a:gd name="connsiteY16" fmla="*/ 10915704 h 12035202"/>
              <a:gd name="connsiteX17" fmla="*/ 2009208 w 11246505"/>
              <a:gd name="connsiteY17" fmla="*/ 4156784 h 12035202"/>
              <a:gd name="connsiteX18" fmla="*/ 3209681 w 11246505"/>
              <a:gd name="connsiteY18" fmla="*/ 3463691 h 12035202"/>
              <a:gd name="connsiteX19" fmla="*/ 3209681 w 11246505"/>
              <a:gd name="connsiteY19" fmla="*/ 11382626 h 12035202"/>
              <a:gd name="connsiteX20" fmla="*/ 2079388 w 11246505"/>
              <a:gd name="connsiteY20" fmla="*/ 12035202 h 12035202"/>
              <a:gd name="connsiteX21" fmla="*/ 2009208 w 11246505"/>
              <a:gd name="connsiteY21" fmla="*/ 11913646 h 12035202"/>
              <a:gd name="connsiteX22" fmla="*/ 0 w 11246505"/>
              <a:gd name="connsiteY22" fmla="*/ 5316801 h 12035202"/>
              <a:gd name="connsiteX23" fmla="*/ 1200474 w 11246505"/>
              <a:gd name="connsiteY23" fmla="*/ 4623707 h 12035202"/>
              <a:gd name="connsiteX24" fmla="*/ 1200474 w 11246505"/>
              <a:gd name="connsiteY24" fmla="*/ 10512878 h 12035202"/>
              <a:gd name="connsiteX25" fmla="*/ 1 w 11246505"/>
              <a:gd name="connsiteY25" fmla="*/ 8433597 h 12035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1246505" h="12035202">
                <a:moveTo>
                  <a:pt x="10046031" y="1449833"/>
                </a:moveTo>
                <a:lnTo>
                  <a:pt x="11246505" y="3529114"/>
                </a:lnTo>
                <a:lnTo>
                  <a:pt x="11246505" y="6742564"/>
                </a:lnTo>
                <a:lnTo>
                  <a:pt x="10046031" y="7435658"/>
                </a:lnTo>
                <a:close/>
                <a:moveTo>
                  <a:pt x="8036827" y="676737"/>
                </a:moveTo>
                <a:lnTo>
                  <a:pt x="9208970" y="0"/>
                </a:lnTo>
                <a:lnTo>
                  <a:pt x="9237299" y="49068"/>
                </a:lnTo>
                <a:lnTo>
                  <a:pt x="9237299" y="7902580"/>
                </a:lnTo>
                <a:lnTo>
                  <a:pt x="8036826" y="8595673"/>
                </a:lnTo>
                <a:close/>
                <a:moveTo>
                  <a:pt x="6027621" y="1836752"/>
                </a:moveTo>
                <a:lnTo>
                  <a:pt x="7228093" y="1143659"/>
                </a:lnTo>
                <a:lnTo>
                  <a:pt x="7228093" y="9062595"/>
                </a:lnTo>
                <a:lnTo>
                  <a:pt x="6027621" y="9755688"/>
                </a:lnTo>
                <a:close/>
                <a:moveTo>
                  <a:pt x="4018414" y="2996768"/>
                </a:moveTo>
                <a:lnTo>
                  <a:pt x="5218887" y="2303675"/>
                </a:lnTo>
                <a:lnTo>
                  <a:pt x="5218887" y="10222611"/>
                </a:lnTo>
                <a:lnTo>
                  <a:pt x="4018414" y="10915704"/>
                </a:lnTo>
                <a:close/>
                <a:moveTo>
                  <a:pt x="2009208" y="4156784"/>
                </a:moveTo>
                <a:lnTo>
                  <a:pt x="3209681" y="3463691"/>
                </a:lnTo>
                <a:lnTo>
                  <a:pt x="3209681" y="11382626"/>
                </a:lnTo>
                <a:lnTo>
                  <a:pt x="2079388" y="12035202"/>
                </a:lnTo>
                <a:lnTo>
                  <a:pt x="2009208" y="11913646"/>
                </a:lnTo>
                <a:close/>
                <a:moveTo>
                  <a:pt x="0" y="5316801"/>
                </a:moveTo>
                <a:lnTo>
                  <a:pt x="1200474" y="4623707"/>
                </a:lnTo>
                <a:lnTo>
                  <a:pt x="1200474" y="10512878"/>
                </a:lnTo>
                <a:lnTo>
                  <a:pt x="1" y="843359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
        <p:nvSpPr>
          <p:cNvPr id="2" name="PPT世界-3"/>
          <p:cNvSpPr/>
          <p:nvPr/>
        </p:nvSpPr>
        <p:spPr>
          <a:xfrm>
            <a:off x="192000" y="190500"/>
            <a:ext cx="11808001" cy="6477000"/>
          </a:xfrm>
          <a:prstGeom prst="rect">
            <a:avLst/>
          </a:prstGeom>
          <a:solidFill>
            <a:schemeClr val="bg1"/>
          </a:solidFill>
          <a:ln w="317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pic>
        <p:nvPicPr>
          <p:cNvPr id="37" name="PPT世界-4" descr="背景图案&#10;&#10;描述已自动生成"/>
          <p:cNvPicPr>
            <a:picLocks noChangeAspect="1"/>
          </p:cNvPicPr>
          <p:nvPr/>
        </p:nvPicPr>
        <p:blipFill>
          <a:blip r:embed="rId2" cstate="screen">
            <a:alphaModFix amt="10000"/>
            <a:extLst>
              <a:ext uri="{BEBA8EAE-BF5A-486C-A8C5-ECC9F3942E4B}">
                <a14:imgProps xmlns:a14="http://schemas.microsoft.com/office/drawing/2010/main">
                  <a14:imgLayer r:embed="rId3">
                    <a14:imgEffect>
                      <a14:brightnessContrast bright="90000"/>
                    </a14:imgEffect>
                  </a14:imgLayer>
                </a14:imgProps>
              </a:ext>
              <a:ext uri="{28A0092B-C50C-407E-A947-70E740481C1C}">
                <a14:useLocalDpi xmlns:a14="http://schemas.microsoft.com/office/drawing/2010/main"/>
              </a:ext>
            </a:extLst>
          </a:blip>
          <a:stretch>
            <a:fillRect/>
          </a:stretch>
        </p:blipFill>
        <p:spPr>
          <a:xfrm rot="5400000" flipH="1">
            <a:off x="2666999" y="-2667000"/>
            <a:ext cx="6858002" cy="12192000"/>
          </a:xfrm>
          <a:prstGeom prst="rect">
            <a:avLst/>
          </a:prstGeom>
        </p:spPr>
      </p:pic>
      <p:sp>
        <p:nvSpPr>
          <p:cNvPr id="7" name="PPT世界-5"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12" name="PPT世界-6"/>
          <p:cNvGrpSpPr/>
          <p:nvPr/>
        </p:nvGrpSpPr>
        <p:grpSpPr>
          <a:xfrm>
            <a:off x="442927" y="401573"/>
            <a:ext cx="2277345" cy="1135646"/>
            <a:chOff x="596914" y="525456"/>
            <a:chExt cx="2940664" cy="1466423"/>
          </a:xfrm>
        </p:grpSpPr>
        <p:sp>
          <p:nvSpPr>
            <p:cNvPr id="13" name="PPT世界-6-1"/>
            <p:cNvSpPr/>
            <p:nvPr/>
          </p:nvSpPr>
          <p:spPr>
            <a:xfrm>
              <a:off x="695325" y="525456"/>
              <a:ext cx="1241373" cy="359680"/>
            </a:xfrm>
            <a:prstGeom prst="roundRect">
              <a:avLst>
                <a:gd name="adj" fmla="val 15242"/>
              </a:avLst>
            </a:prstGeom>
            <a:solidFill>
              <a:schemeClr val="accent3"/>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1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4" name="PPT世界-6-2"/>
            <p:cNvSpPr txBox="1"/>
            <p:nvPr/>
          </p:nvSpPr>
          <p:spPr>
            <a:xfrm>
              <a:off x="596914" y="962863"/>
              <a:ext cx="2808208" cy="834586"/>
            </a:xfrm>
            <a:prstGeom prst="rect">
              <a:avLst/>
            </a:prstGeom>
            <a:noFill/>
          </p:spPr>
          <p:txBody>
            <a:bodyPr wrap="square" rtlCol="0">
              <a:spAutoFit/>
            </a:bodyPr>
            <a:lstStyle>
              <a:defPPr>
                <a:defRPr lang="zh-CN"/>
              </a:defPPr>
              <a:lvl1pPr algn="r">
                <a:defRPr sz="11500" b="0" spc="600">
                  <a:gradFill>
                    <a:gsLst>
                      <a:gs pos="0">
                        <a:srgbClr val="55E2EA"/>
                      </a:gs>
                      <a:gs pos="100000">
                        <a:srgbClr val="5346FC"/>
                      </a:gs>
                    </a:gsLst>
                    <a:lin ang="5400000" scaled="1"/>
                  </a:gradFill>
                  <a:effectLst/>
                  <a:latin typeface="锐字真言体免费商用" panose="02010600030101010101" pitchFamily="2" charset="-122"/>
                  <a:ea typeface="锐字真言体免费商用" panose="02010600030101010101" pitchFamily="2" charset="-122"/>
                </a:defRPr>
              </a:lvl1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3600" b="0" i="0" u="none" strike="noStrike" kern="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建筑材料</a:t>
              </a:r>
            </a:p>
          </p:txBody>
        </p:sp>
        <p:sp>
          <p:nvSpPr>
            <p:cNvPr id="15" name="PPT世界-6-3"/>
            <p:cNvSpPr txBox="1"/>
            <p:nvPr/>
          </p:nvSpPr>
          <p:spPr>
            <a:xfrm>
              <a:off x="699354" y="526457"/>
              <a:ext cx="1010224" cy="357680"/>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200" b="0" i="0" u="none" strike="noStrike" kern="0" cap="none"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Part 04</a:t>
              </a:r>
              <a:endParaRPr kumimoji="0" lang="zh-CN" altLang="en-US" sz="1200" b="0" i="0" u="none" strike="noStrike" kern="0" cap="none"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6" name="PPT世界-6-4"/>
            <p:cNvSpPr txBox="1"/>
            <p:nvPr/>
          </p:nvSpPr>
          <p:spPr>
            <a:xfrm>
              <a:off x="663586" y="1713683"/>
              <a:ext cx="2873992" cy="278196"/>
            </a:xfrm>
            <a:prstGeom prst="rect">
              <a:avLst/>
            </a:prstGeom>
            <a:noFill/>
          </p:spPr>
          <p:txBody>
            <a:bodyPr wrap="square" rtlCol="0">
              <a:spAutoFit/>
            </a:bodyPr>
            <a:lstStyle>
              <a:defPPr>
                <a:defRPr lang="zh-CN"/>
              </a:defPPr>
              <a:lvl1pPr algn="r">
                <a:defRPr sz="11500" b="0" spc="600">
                  <a:gradFill>
                    <a:gsLst>
                      <a:gs pos="0">
                        <a:srgbClr val="55E2EA"/>
                      </a:gs>
                      <a:gs pos="100000">
                        <a:srgbClr val="5346FC"/>
                      </a:gs>
                    </a:gsLst>
                    <a:lin ang="5400000" scaled="1"/>
                  </a:gradFill>
                  <a:effectLst/>
                  <a:latin typeface="锐字真言体免费商用" panose="02010600030101010101" pitchFamily="2" charset="-122"/>
                  <a:ea typeface="锐字真言体免费商用" panose="02010600030101010101" pitchFamily="2" charset="-122"/>
                </a:defRPr>
              </a:lvl1pPr>
            </a:lstStyle>
            <a:p>
              <a:pPr marL="0" marR="0" lvl="0" indent="0" algn="dist" defTabSz="914400" eaLnBrk="1" fontAlgn="auto" latinLnBrk="0" hangingPunct="1">
                <a:lnSpc>
                  <a:spcPct val="100000"/>
                </a:lnSpc>
                <a:spcBef>
                  <a:spcPts val="0"/>
                </a:spcBef>
                <a:spcAft>
                  <a:spcPts val="0"/>
                </a:spcAft>
                <a:buClrTx/>
                <a:buSzTx/>
                <a:buFontTx/>
                <a:buNone/>
                <a:defRPr/>
              </a:pPr>
              <a:r>
                <a:rPr kumimoji="0" lang="en-US" altLang="zh-CN" sz="800" b="0" i="0" u="none" strike="noStrike" kern="0" cap="none" spc="300" normalizeH="0" baseline="0" noProof="0" dirty="0">
                  <a:ln>
                    <a:noFill/>
                  </a:ln>
                  <a:solidFill>
                    <a:schemeClr val="tx1"/>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BUILDING MATERIALS</a:t>
              </a:r>
            </a:p>
          </p:txBody>
        </p:sp>
      </p:grpSp>
      <p:sp>
        <p:nvSpPr>
          <p:cNvPr id="17" name="PPT世界-7"/>
          <p:cNvSpPr/>
          <p:nvPr/>
        </p:nvSpPr>
        <p:spPr>
          <a:xfrm rot="900000">
            <a:off x="1554667" y="2601013"/>
            <a:ext cx="9080163" cy="1603284"/>
          </a:xfrm>
          <a:prstGeom prst="ellipse">
            <a:avLst/>
          </a:prstGeom>
          <a:noFill/>
          <a:ln w="25400">
            <a:gradFill>
              <a:gsLst>
                <a:gs pos="0">
                  <a:schemeClr val="accent1">
                    <a:alpha val="0"/>
                  </a:schemeClr>
                </a:gs>
                <a:gs pos="50000">
                  <a:schemeClr val="accent1">
                    <a:alpha val="50000"/>
                  </a:schemeClr>
                </a:gs>
                <a:gs pos="100000">
                  <a:schemeClr val="accent1">
                    <a:alpha val="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18" name="PPT世界-8"/>
          <p:cNvGrpSpPr/>
          <p:nvPr/>
        </p:nvGrpSpPr>
        <p:grpSpPr>
          <a:xfrm>
            <a:off x="1313261" y="1756927"/>
            <a:ext cx="3333498" cy="2355423"/>
            <a:chOff x="1313261" y="1756927"/>
            <a:chExt cx="3333498" cy="2355423"/>
          </a:xfrm>
        </p:grpSpPr>
        <p:sp>
          <p:nvSpPr>
            <p:cNvPr id="19" name="PPT世界-8-1"/>
            <p:cNvSpPr/>
            <p:nvPr/>
          </p:nvSpPr>
          <p:spPr>
            <a:xfrm flipH="1">
              <a:off x="3826423" y="1804378"/>
              <a:ext cx="574986" cy="574986"/>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0" name="PPT世界-8-2"/>
            <p:cNvSpPr txBox="1"/>
            <p:nvPr/>
          </p:nvSpPr>
          <p:spPr>
            <a:xfrm>
              <a:off x="1313261" y="2455447"/>
              <a:ext cx="1065686" cy="338554"/>
            </a:xfrm>
            <a:prstGeom prst="rect">
              <a:avLst/>
            </a:prstGeom>
            <a:noFill/>
          </p:spPr>
          <p:txBody>
            <a:bodyPr wrap="square">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a:t>
              </a:r>
            </a:p>
          </p:txBody>
        </p:sp>
        <p:sp>
          <p:nvSpPr>
            <p:cNvPr id="21" name="PPT世界-8-3"/>
            <p:cNvSpPr/>
            <p:nvPr/>
          </p:nvSpPr>
          <p:spPr>
            <a:xfrm flipH="1">
              <a:off x="1512414" y="1756927"/>
              <a:ext cx="667380" cy="66738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2" name="PPT世界-8-4"/>
            <p:cNvSpPr/>
            <p:nvPr/>
          </p:nvSpPr>
          <p:spPr>
            <a:xfrm flipH="1">
              <a:off x="2803370" y="2898454"/>
              <a:ext cx="792000" cy="792000"/>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3" name="PPT世界-8-5"/>
            <p:cNvSpPr txBox="1"/>
            <p:nvPr/>
          </p:nvSpPr>
          <p:spPr>
            <a:xfrm>
              <a:off x="3581073" y="2420497"/>
              <a:ext cx="1065686" cy="307777"/>
            </a:xfrm>
            <a:prstGeom prst="rect">
              <a:avLst/>
            </a:prstGeom>
            <a:noFill/>
          </p:spPr>
          <p:txBody>
            <a:bodyPr wrap="square">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a:t>
              </a:r>
            </a:p>
          </p:txBody>
        </p:sp>
        <p:sp>
          <p:nvSpPr>
            <p:cNvPr id="24" name="PPT世界-8-6"/>
            <p:cNvSpPr txBox="1"/>
            <p:nvPr/>
          </p:nvSpPr>
          <p:spPr>
            <a:xfrm>
              <a:off x="2666527" y="3773796"/>
              <a:ext cx="1065686" cy="338554"/>
            </a:xfrm>
            <a:prstGeom prst="rect">
              <a:avLst/>
            </a:prstGeom>
            <a:noFill/>
          </p:spPr>
          <p:txBody>
            <a:bodyPr wrap="square">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a:t>
              </a:r>
            </a:p>
          </p:txBody>
        </p:sp>
        <p:sp>
          <p:nvSpPr>
            <p:cNvPr id="25" name="PPT世界-8-7"/>
            <p:cNvSpPr/>
            <p:nvPr/>
          </p:nvSpPr>
          <p:spPr>
            <a:xfrm>
              <a:off x="1689973" y="1934466"/>
              <a:ext cx="312262" cy="312302"/>
            </a:xfrm>
            <a:custGeom>
              <a:avLst/>
              <a:gdLst>
                <a:gd name="connsiteX0" fmla="*/ 1215595 w 1363792"/>
                <a:gd name="connsiteY0" fmla="*/ 831112 h 1363966"/>
                <a:gd name="connsiteX1" fmla="*/ 1076411 w 1363792"/>
                <a:gd name="connsiteY1" fmla="*/ 924213 h 1363966"/>
                <a:gd name="connsiteX2" fmla="*/ 1056564 w 1363792"/>
                <a:gd name="connsiteY2" fmla="*/ 937667 h 1363966"/>
                <a:gd name="connsiteX3" fmla="*/ 1022867 w 1363792"/>
                <a:gd name="connsiteY3" fmla="*/ 937667 h 1363966"/>
                <a:gd name="connsiteX4" fmla="*/ 937625 w 1363792"/>
                <a:gd name="connsiteY4" fmla="*/ 852424 h 1363966"/>
                <a:gd name="connsiteX5" fmla="*/ 937625 w 1363792"/>
                <a:gd name="connsiteY5" fmla="*/ 768513 h 1363966"/>
                <a:gd name="connsiteX6" fmla="*/ 1210933 w 1363792"/>
                <a:gd name="connsiteY6" fmla="*/ 464970 h 1363966"/>
                <a:gd name="connsiteX7" fmla="*/ 915648 w 1363792"/>
                <a:gd name="connsiteY7" fmla="*/ 161295 h 1363966"/>
                <a:gd name="connsiteX8" fmla="*/ 648866 w 1363792"/>
                <a:gd name="connsiteY8" fmla="*/ 0 h 1363966"/>
                <a:gd name="connsiteX9" fmla="*/ 352383 w 1363792"/>
                <a:gd name="connsiteY9" fmla="*/ 267582 h 1363966"/>
                <a:gd name="connsiteX10" fmla="*/ 152862 w 1363792"/>
                <a:gd name="connsiteY10" fmla="*/ 513052 h 1363966"/>
                <a:gd name="connsiteX11" fmla="*/ 417380 w 1363792"/>
                <a:gd name="connsiteY11" fmla="*/ 769578 h 1363966"/>
                <a:gd name="connsiteX12" fmla="*/ 426171 w 1363792"/>
                <a:gd name="connsiteY12" fmla="*/ 769578 h 1363966"/>
                <a:gd name="connsiteX13" fmla="*/ 426171 w 1363792"/>
                <a:gd name="connsiteY13" fmla="*/ 852424 h 1363966"/>
                <a:gd name="connsiteX14" fmla="*/ 340929 w 1363792"/>
                <a:gd name="connsiteY14" fmla="*/ 937667 h 1363966"/>
                <a:gd name="connsiteX15" fmla="*/ 307231 w 1363792"/>
                <a:gd name="connsiteY15" fmla="*/ 937667 h 1363966"/>
                <a:gd name="connsiteX16" fmla="*/ 287385 w 1363792"/>
                <a:gd name="connsiteY16" fmla="*/ 924213 h 1363966"/>
                <a:gd name="connsiteX17" fmla="*/ 148201 w 1363792"/>
                <a:gd name="connsiteY17" fmla="*/ 831112 h 1363966"/>
                <a:gd name="connsiteX18" fmla="*/ 92 w 1363792"/>
                <a:gd name="connsiteY18" fmla="*/ 985481 h 1363966"/>
                <a:gd name="connsiteX19" fmla="*/ 149134 w 1363792"/>
                <a:gd name="connsiteY19" fmla="*/ 1129462 h 1363966"/>
                <a:gd name="connsiteX20" fmla="*/ 287519 w 1363792"/>
                <a:gd name="connsiteY20" fmla="*/ 1036094 h 1363966"/>
                <a:gd name="connsiteX21" fmla="*/ 307231 w 1363792"/>
                <a:gd name="connsiteY21" fmla="*/ 1022909 h 1363966"/>
                <a:gd name="connsiteX22" fmla="*/ 340929 w 1363792"/>
                <a:gd name="connsiteY22" fmla="*/ 1022909 h 1363966"/>
                <a:gd name="connsiteX23" fmla="*/ 511413 w 1363792"/>
                <a:gd name="connsiteY23" fmla="*/ 852424 h 1363966"/>
                <a:gd name="connsiteX24" fmla="*/ 511413 w 1363792"/>
                <a:gd name="connsiteY24" fmla="*/ 780234 h 1363966"/>
                <a:gd name="connsiteX25" fmla="*/ 522068 w 1363792"/>
                <a:gd name="connsiteY25" fmla="*/ 769578 h 1363966"/>
                <a:gd name="connsiteX26" fmla="*/ 628621 w 1363792"/>
                <a:gd name="connsiteY26" fmla="*/ 769578 h 1363966"/>
                <a:gd name="connsiteX27" fmla="*/ 639277 w 1363792"/>
                <a:gd name="connsiteY27" fmla="*/ 780234 h 1363966"/>
                <a:gd name="connsiteX28" fmla="*/ 639277 w 1363792"/>
                <a:gd name="connsiteY28" fmla="*/ 1056739 h 1363966"/>
                <a:gd name="connsiteX29" fmla="*/ 625824 w 1363792"/>
                <a:gd name="connsiteY29" fmla="*/ 1076584 h 1363966"/>
                <a:gd name="connsiteX30" fmla="*/ 532724 w 1363792"/>
                <a:gd name="connsiteY30" fmla="*/ 1215770 h 1363966"/>
                <a:gd name="connsiteX31" fmla="*/ 687093 w 1363792"/>
                <a:gd name="connsiteY31" fmla="*/ 1363882 h 1363966"/>
                <a:gd name="connsiteX32" fmla="*/ 831072 w 1363792"/>
                <a:gd name="connsiteY32" fmla="*/ 1214837 h 1363966"/>
                <a:gd name="connsiteX33" fmla="*/ 737705 w 1363792"/>
                <a:gd name="connsiteY33" fmla="*/ 1076451 h 1363966"/>
                <a:gd name="connsiteX34" fmla="*/ 724519 w 1363792"/>
                <a:gd name="connsiteY34" fmla="*/ 1056739 h 1363966"/>
                <a:gd name="connsiteX35" fmla="*/ 724519 w 1363792"/>
                <a:gd name="connsiteY35" fmla="*/ 780234 h 1363966"/>
                <a:gd name="connsiteX36" fmla="*/ 735174 w 1363792"/>
                <a:gd name="connsiteY36" fmla="*/ 769578 h 1363966"/>
                <a:gd name="connsiteX37" fmla="*/ 841727 w 1363792"/>
                <a:gd name="connsiteY37" fmla="*/ 769578 h 1363966"/>
                <a:gd name="connsiteX38" fmla="*/ 852383 w 1363792"/>
                <a:gd name="connsiteY38" fmla="*/ 780234 h 1363966"/>
                <a:gd name="connsiteX39" fmla="*/ 852383 w 1363792"/>
                <a:gd name="connsiteY39" fmla="*/ 852424 h 1363966"/>
                <a:gd name="connsiteX40" fmla="*/ 1022867 w 1363792"/>
                <a:gd name="connsiteY40" fmla="*/ 1022909 h 1363966"/>
                <a:gd name="connsiteX41" fmla="*/ 1056564 w 1363792"/>
                <a:gd name="connsiteY41" fmla="*/ 1022909 h 1363966"/>
                <a:gd name="connsiteX42" fmla="*/ 1076278 w 1363792"/>
                <a:gd name="connsiteY42" fmla="*/ 1036094 h 1363966"/>
                <a:gd name="connsiteX43" fmla="*/ 1214662 w 1363792"/>
                <a:gd name="connsiteY43" fmla="*/ 1129462 h 1363966"/>
                <a:gd name="connsiteX44" fmla="*/ 1363701 w 1363792"/>
                <a:gd name="connsiteY44" fmla="*/ 985481 h 1363966"/>
                <a:gd name="connsiteX45" fmla="*/ 1215595 w 1363792"/>
                <a:gd name="connsiteY45" fmla="*/ 831112 h 1363966"/>
                <a:gd name="connsiteX46" fmla="*/ 149134 w 1363792"/>
                <a:gd name="connsiteY46" fmla="*/ 1044220 h 1363966"/>
                <a:gd name="connsiteX47" fmla="*/ 85201 w 1363792"/>
                <a:gd name="connsiteY47" fmla="*/ 980288 h 1363966"/>
                <a:gd name="connsiteX48" fmla="*/ 149134 w 1363792"/>
                <a:gd name="connsiteY48" fmla="*/ 916356 h 1363966"/>
                <a:gd name="connsiteX49" fmla="*/ 213065 w 1363792"/>
                <a:gd name="connsiteY49" fmla="*/ 980288 h 1363966"/>
                <a:gd name="connsiteX50" fmla="*/ 149134 w 1363792"/>
                <a:gd name="connsiteY50" fmla="*/ 1044220 h 1363966"/>
                <a:gd name="connsiteX51" fmla="*/ 745830 w 1363792"/>
                <a:gd name="connsiteY51" fmla="*/ 1214704 h 1363966"/>
                <a:gd name="connsiteX52" fmla="*/ 681898 w 1363792"/>
                <a:gd name="connsiteY52" fmla="*/ 1278636 h 1363966"/>
                <a:gd name="connsiteX53" fmla="*/ 617966 w 1363792"/>
                <a:gd name="connsiteY53" fmla="*/ 1214704 h 1363966"/>
                <a:gd name="connsiteX54" fmla="*/ 681898 w 1363792"/>
                <a:gd name="connsiteY54" fmla="*/ 1150772 h 1363966"/>
                <a:gd name="connsiteX55" fmla="*/ 745830 w 1363792"/>
                <a:gd name="connsiteY55" fmla="*/ 1214704 h 1363966"/>
                <a:gd name="connsiteX56" fmla="*/ 1214662 w 1363792"/>
                <a:gd name="connsiteY56" fmla="*/ 1044220 h 1363966"/>
                <a:gd name="connsiteX57" fmla="*/ 1150731 w 1363792"/>
                <a:gd name="connsiteY57" fmla="*/ 980288 h 1363966"/>
                <a:gd name="connsiteX58" fmla="*/ 1214662 w 1363792"/>
                <a:gd name="connsiteY58" fmla="*/ 916356 h 1363966"/>
                <a:gd name="connsiteX59" fmla="*/ 1278594 w 1363792"/>
                <a:gd name="connsiteY59" fmla="*/ 980288 h 1363966"/>
                <a:gd name="connsiteX60" fmla="*/ 1214662 w 1363792"/>
                <a:gd name="connsiteY60" fmla="*/ 1044220 h 1363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1363792" h="1363966">
                  <a:moveTo>
                    <a:pt x="1215595" y="831112"/>
                  </a:moveTo>
                  <a:cubicBezTo>
                    <a:pt x="1152595" y="830713"/>
                    <a:pt x="1098654" y="869339"/>
                    <a:pt x="1076411" y="924213"/>
                  </a:cubicBezTo>
                  <a:cubicBezTo>
                    <a:pt x="1073081" y="932339"/>
                    <a:pt x="1065355" y="937667"/>
                    <a:pt x="1056564" y="937667"/>
                  </a:cubicBezTo>
                  <a:lnTo>
                    <a:pt x="1022867" y="937667"/>
                  </a:lnTo>
                  <a:cubicBezTo>
                    <a:pt x="975850" y="937667"/>
                    <a:pt x="937625" y="899440"/>
                    <a:pt x="937625" y="852424"/>
                  </a:cubicBezTo>
                  <a:lnTo>
                    <a:pt x="937625" y="768513"/>
                  </a:lnTo>
                  <a:cubicBezTo>
                    <a:pt x="1090529" y="755860"/>
                    <a:pt x="1210933" y="624800"/>
                    <a:pt x="1210933" y="464970"/>
                  </a:cubicBezTo>
                  <a:cubicBezTo>
                    <a:pt x="1210933" y="302877"/>
                    <a:pt x="1080272" y="170751"/>
                    <a:pt x="915648" y="161295"/>
                  </a:cubicBezTo>
                  <a:cubicBezTo>
                    <a:pt x="867033" y="65796"/>
                    <a:pt x="766075" y="0"/>
                    <a:pt x="648866" y="0"/>
                  </a:cubicBezTo>
                  <a:cubicBezTo>
                    <a:pt x="491834" y="0"/>
                    <a:pt x="363571" y="118007"/>
                    <a:pt x="352383" y="267582"/>
                  </a:cubicBezTo>
                  <a:cubicBezTo>
                    <a:pt x="236905" y="299547"/>
                    <a:pt x="152862" y="397310"/>
                    <a:pt x="152862" y="513052"/>
                  </a:cubicBezTo>
                  <a:cubicBezTo>
                    <a:pt x="152862" y="649574"/>
                    <a:pt x="269804" y="761721"/>
                    <a:pt x="417380" y="769578"/>
                  </a:cubicBezTo>
                  <a:lnTo>
                    <a:pt x="426171" y="769578"/>
                  </a:lnTo>
                  <a:lnTo>
                    <a:pt x="426171" y="852424"/>
                  </a:lnTo>
                  <a:cubicBezTo>
                    <a:pt x="426171" y="899440"/>
                    <a:pt x="387944" y="937667"/>
                    <a:pt x="340929" y="937667"/>
                  </a:cubicBezTo>
                  <a:lnTo>
                    <a:pt x="307231" y="937667"/>
                  </a:lnTo>
                  <a:cubicBezTo>
                    <a:pt x="298441" y="937667"/>
                    <a:pt x="290715" y="932339"/>
                    <a:pt x="287385" y="924213"/>
                  </a:cubicBezTo>
                  <a:cubicBezTo>
                    <a:pt x="265142" y="869339"/>
                    <a:pt x="211067" y="830713"/>
                    <a:pt x="148201" y="831112"/>
                  </a:cubicBezTo>
                  <a:cubicBezTo>
                    <a:pt x="64557" y="831645"/>
                    <a:pt x="-2838" y="901837"/>
                    <a:pt x="92" y="985481"/>
                  </a:cubicBezTo>
                  <a:cubicBezTo>
                    <a:pt x="2756" y="1065397"/>
                    <a:pt x="68419" y="1129462"/>
                    <a:pt x="149134" y="1129462"/>
                  </a:cubicBezTo>
                  <a:cubicBezTo>
                    <a:pt x="211867" y="1129462"/>
                    <a:pt x="265409" y="1090835"/>
                    <a:pt x="287519" y="1036094"/>
                  </a:cubicBezTo>
                  <a:cubicBezTo>
                    <a:pt x="290715" y="1028102"/>
                    <a:pt x="298574" y="1022909"/>
                    <a:pt x="307231" y="1022909"/>
                  </a:cubicBezTo>
                  <a:lnTo>
                    <a:pt x="340929" y="1022909"/>
                  </a:lnTo>
                  <a:cubicBezTo>
                    <a:pt x="435094" y="1022909"/>
                    <a:pt x="511413" y="946590"/>
                    <a:pt x="511413" y="852424"/>
                  </a:cubicBezTo>
                  <a:lnTo>
                    <a:pt x="511413" y="780234"/>
                  </a:lnTo>
                  <a:cubicBezTo>
                    <a:pt x="511413" y="774373"/>
                    <a:pt x="516209" y="769578"/>
                    <a:pt x="522068" y="769578"/>
                  </a:cubicBezTo>
                  <a:lnTo>
                    <a:pt x="628621" y="769578"/>
                  </a:lnTo>
                  <a:cubicBezTo>
                    <a:pt x="634482" y="769578"/>
                    <a:pt x="639277" y="774373"/>
                    <a:pt x="639277" y="780234"/>
                  </a:cubicBezTo>
                  <a:lnTo>
                    <a:pt x="639277" y="1056739"/>
                  </a:lnTo>
                  <a:cubicBezTo>
                    <a:pt x="639277" y="1065530"/>
                    <a:pt x="633949" y="1073254"/>
                    <a:pt x="625824" y="1076584"/>
                  </a:cubicBezTo>
                  <a:cubicBezTo>
                    <a:pt x="570950" y="1098827"/>
                    <a:pt x="532324" y="1152904"/>
                    <a:pt x="532724" y="1215770"/>
                  </a:cubicBezTo>
                  <a:cubicBezTo>
                    <a:pt x="533257" y="1299414"/>
                    <a:pt x="603581" y="1366679"/>
                    <a:pt x="687093" y="1363882"/>
                  </a:cubicBezTo>
                  <a:cubicBezTo>
                    <a:pt x="767140" y="1361218"/>
                    <a:pt x="831072" y="1295418"/>
                    <a:pt x="831072" y="1214837"/>
                  </a:cubicBezTo>
                  <a:cubicBezTo>
                    <a:pt x="831072" y="1152104"/>
                    <a:pt x="792447" y="1098561"/>
                    <a:pt x="737705" y="1076451"/>
                  </a:cubicBezTo>
                  <a:cubicBezTo>
                    <a:pt x="729714" y="1073254"/>
                    <a:pt x="724519" y="1065397"/>
                    <a:pt x="724519" y="1056739"/>
                  </a:cubicBezTo>
                  <a:lnTo>
                    <a:pt x="724519" y="780234"/>
                  </a:lnTo>
                  <a:cubicBezTo>
                    <a:pt x="724519" y="774373"/>
                    <a:pt x="729314" y="769578"/>
                    <a:pt x="735174" y="769578"/>
                  </a:cubicBezTo>
                  <a:lnTo>
                    <a:pt x="841727" y="769578"/>
                  </a:lnTo>
                  <a:cubicBezTo>
                    <a:pt x="847587" y="769578"/>
                    <a:pt x="852383" y="774373"/>
                    <a:pt x="852383" y="780234"/>
                  </a:cubicBezTo>
                  <a:lnTo>
                    <a:pt x="852383" y="852424"/>
                  </a:lnTo>
                  <a:cubicBezTo>
                    <a:pt x="852383" y="946590"/>
                    <a:pt x="928701" y="1022909"/>
                    <a:pt x="1022867" y="1022909"/>
                  </a:cubicBezTo>
                  <a:lnTo>
                    <a:pt x="1056564" y="1022909"/>
                  </a:lnTo>
                  <a:cubicBezTo>
                    <a:pt x="1065222" y="1022909"/>
                    <a:pt x="1073081" y="1028102"/>
                    <a:pt x="1076278" y="1036094"/>
                  </a:cubicBezTo>
                  <a:cubicBezTo>
                    <a:pt x="1098387" y="1090835"/>
                    <a:pt x="1151929" y="1129462"/>
                    <a:pt x="1214662" y="1129462"/>
                  </a:cubicBezTo>
                  <a:cubicBezTo>
                    <a:pt x="1295376" y="1129462"/>
                    <a:pt x="1361037" y="1065397"/>
                    <a:pt x="1363701" y="985481"/>
                  </a:cubicBezTo>
                  <a:cubicBezTo>
                    <a:pt x="1366631" y="901837"/>
                    <a:pt x="1299239" y="831645"/>
                    <a:pt x="1215595" y="831112"/>
                  </a:cubicBezTo>
                  <a:close/>
                  <a:moveTo>
                    <a:pt x="149134" y="1044220"/>
                  </a:moveTo>
                  <a:cubicBezTo>
                    <a:pt x="113837" y="1044220"/>
                    <a:pt x="85201" y="1015583"/>
                    <a:pt x="85201" y="980288"/>
                  </a:cubicBezTo>
                  <a:cubicBezTo>
                    <a:pt x="85201" y="944991"/>
                    <a:pt x="113837" y="916356"/>
                    <a:pt x="149134" y="916356"/>
                  </a:cubicBezTo>
                  <a:cubicBezTo>
                    <a:pt x="184429" y="916356"/>
                    <a:pt x="213065" y="944991"/>
                    <a:pt x="213065" y="980288"/>
                  </a:cubicBezTo>
                  <a:cubicBezTo>
                    <a:pt x="213065" y="1015583"/>
                    <a:pt x="184429" y="1044220"/>
                    <a:pt x="149134" y="1044220"/>
                  </a:cubicBezTo>
                  <a:close/>
                  <a:moveTo>
                    <a:pt x="745830" y="1214704"/>
                  </a:moveTo>
                  <a:cubicBezTo>
                    <a:pt x="745830" y="1249999"/>
                    <a:pt x="717193" y="1278636"/>
                    <a:pt x="681898" y="1278636"/>
                  </a:cubicBezTo>
                  <a:cubicBezTo>
                    <a:pt x="646601" y="1278636"/>
                    <a:pt x="617966" y="1249999"/>
                    <a:pt x="617966" y="1214704"/>
                  </a:cubicBezTo>
                  <a:cubicBezTo>
                    <a:pt x="617966" y="1179408"/>
                    <a:pt x="646601" y="1150772"/>
                    <a:pt x="681898" y="1150772"/>
                  </a:cubicBezTo>
                  <a:cubicBezTo>
                    <a:pt x="717193" y="1150772"/>
                    <a:pt x="745830" y="1179408"/>
                    <a:pt x="745830" y="1214704"/>
                  </a:cubicBezTo>
                  <a:close/>
                  <a:moveTo>
                    <a:pt x="1214662" y="1044220"/>
                  </a:moveTo>
                  <a:cubicBezTo>
                    <a:pt x="1179367" y="1044220"/>
                    <a:pt x="1150731" y="1015583"/>
                    <a:pt x="1150731" y="980288"/>
                  </a:cubicBezTo>
                  <a:cubicBezTo>
                    <a:pt x="1150731" y="944991"/>
                    <a:pt x="1179367" y="916356"/>
                    <a:pt x="1214662" y="916356"/>
                  </a:cubicBezTo>
                  <a:cubicBezTo>
                    <a:pt x="1249959" y="916356"/>
                    <a:pt x="1278594" y="944991"/>
                    <a:pt x="1278594" y="980288"/>
                  </a:cubicBezTo>
                  <a:cubicBezTo>
                    <a:pt x="1278594" y="1015583"/>
                    <a:pt x="1249959" y="1044220"/>
                    <a:pt x="1214662" y="1044220"/>
                  </a:cubicBezTo>
                  <a:close/>
                </a:path>
              </a:pathLst>
            </a:custGeom>
            <a:solidFill>
              <a:schemeClr val="bg1"/>
            </a:solidFill>
            <a:ln w="1330" cap="flat">
              <a:noFill/>
              <a:prstDash val="solid"/>
              <a:miter/>
            </a:ln>
            <a:effectLst>
              <a:outerShdw blurRad="50800" dist="38100" dir="2700000" algn="tl" rotWithShape="0">
                <a:prstClr val="black">
                  <a:alpha val="40000"/>
                </a:prstClr>
              </a:outerShdw>
            </a:effectLst>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6" name="PPT世界-8-8"/>
            <p:cNvSpPr/>
            <p:nvPr/>
          </p:nvSpPr>
          <p:spPr>
            <a:xfrm>
              <a:off x="3957766" y="1952800"/>
              <a:ext cx="312301" cy="278143"/>
            </a:xfrm>
            <a:custGeom>
              <a:avLst/>
              <a:gdLst>
                <a:gd name="connsiteX0" fmla="*/ 1363962 w 1363962"/>
                <a:gd name="connsiteY0" fmla="*/ 912416 h 1214778"/>
                <a:gd name="connsiteX1" fmla="*/ 1363962 w 1363962"/>
                <a:gd name="connsiteY1" fmla="*/ 1086907 h 1214778"/>
                <a:gd name="connsiteX2" fmla="*/ 1236091 w 1363962"/>
                <a:gd name="connsiteY2" fmla="*/ 1214779 h 1214778"/>
                <a:gd name="connsiteX3" fmla="*/ 1108219 w 1363962"/>
                <a:gd name="connsiteY3" fmla="*/ 1214779 h 1214778"/>
                <a:gd name="connsiteX4" fmla="*/ 980348 w 1363962"/>
                <a:gd name="connsiteY4" fmla="*/ 1086907 h 1214778"/>
                <a:gd name="connsiteX5" fmla="*/ 980348 w 1363962"/>
                <a:gd name="connsiteY5" fmla="*/ 912416 h 1214778"/>
                <a:gd name="connsiteX6" fmla="*/ 1108219 w 1363962"/>
                <a:gd name="connsiteY6" fmla="*/ 784545 h 1214778"/>
                <a:gd name="connsiteX7" fmla="*/ 1129531 w 1363962"/>
                <a:gd name="connsiteY7" fmla="*/ 763233 h 1214778"/>
                <a:gd name="connsiteX8" fmla="*/ 1129531 w 1363962"/>
                <a:gd name="connsiteY8" fmla="*/ 660669 h 1214778"/>
                <a:gd name="connsiteX9" fmla="*/ 1086907 w 1363962"/>
                <a:gd name="connsiteY9" fmla="*/ 618045 h 1214778"/>
                <a:gd name="connsiteX10" fmla="*/ 745917 w 1363962"/>
                <a:gd name="connsiteY10" fmla="*/ 618045 h 1214778"/>
                <a:gd name="connsiteX11" fmla="*/ 724605 w 1363962"/>
                <a:gd name="connsiteY11" fmla="*/ 639357 h 1214778"/>
                <a:gd name="connsiteX12" fmla="*/ 724605 w 1363962"/>
                <a:gd name="connsiteY12" fmla="*/ 764565 h 1214778"/>
                <a:gd name="connsiteX13" fmla="*/ 744585 w 1363962"/>
                <a:gd name="connsiteY13" fmla="*/ 784545 h 1214778"/>
                <a:gd name="connsiteX14" fmla="*/ 745917 w 1363962"/>
                <a:gd name="connsiteY14" fmla="*/ 784545 h 1214778"/>
                <a:gd name="connsiteX15" fmla="*/ 873788 w 1363962"/>
                <a:gd name="connsiteY15" fmla="*/ 912416 h 1214778"/>
                <a:gd name="connsiteX16" fmla="*/ 873788 w 1363962"/>
                <a:gd name="connsiteY16" fmla="*/ 1086907 h 1214778"/>
                <a:gd name="connsiteX17" fmla="*/ 745917 w 1363962"/>
                <a:gd name="connsiteY17" fmla="*/ 1214779 h 1214778"/>
                <a:gd name="connsiteX18" fmla="*/ 618045 w 1363962"/>
                <a:gd name="connsiteY18" fmla="*/ 1214779 h 1214778"/>
                <a:gd name="connsiteX19" fmla="*/ 490174 w 1363962"/>
                <a:gd name="connsiteY19" fmla="*/ 1086907 h 1214778"/>
                <a:gd name="connsiteX20" fmla="*/ 490174 w 1363962"/>
                <a:gd name="connsiteY20" fmla="*/ 912416 h 1214778"/>
                <a:gd name="connsiteX21" fmla="*/ 618045 w 1363962"/>
                <a:gd name="connsiteY21" fmla="*/ 784545 h 1214778"/>
                <a:gd name="connsiteX22" fmla="*/ 619377 w 1363962"/>
                <a:gd name="connsiteY22" fmla="*/ 784545 h 1214778"/>
                <a:gd name="connsiteX23" fmla="*/ 639357 w 1363962"/>
                <a:gd name="connsiteY23" fmla="*/ 764565 h 1214778"/>
                <a:gd name="connsiteX24" fmla="*/ 639357 w 1363962"/>
                <a:gd name="connsiteY24" fmla="*/ 639357 h 1214778"/>
                <a:gd name="connsiteX25" fmla="*/ 618045 w 1363962"/>
                <a:gd name="connsiteY25" fmla="*/ 618045 h 1214778"/>
                <a:gd name="connsiteX26" fmla="*/ 277055 w 1363962"/>
                <a:gd name="connsiteY26" fmla="*/ 618045 h 1214778"/>
                <a:gd name="connsiteX27" fmla="*/ 234431 w 1363962"/>
                <a:gd name="connsiteY27" fmla="*/ 660669 h 1214778"/>
                <a:gd name="connsiteX28" fmla="*/ 234431 w 1363962"/>
                <a:gd name="connsiteY28" fmla="*/ 763233 h 1214778"/>
                <a:gd name="connsiteX29" fmla="*/ 255743 w 1363962"/>
                <a:gd name="connsiteY29" fmla="*/ 784545 h 1214778"/>
                <a:gd name="connsiteX30" fmla="*/ 383614 w 1363962"/>
                <a:gd name="connsiteY30" fmla="*/ 912416 h 1214778"/>
                <a:gd name="connsiteX31" fmla="*/ 383614 w 1363962"/>
                <a:gd name="connsiteY31" fmla="*/ 1086907 h 1214778"/>
                <a:gd name="connsiteX32" fmla="*/ 255743 w 1363962"/>
                <a:gd name="connsiteY32" fmla="*/ 1214779 h 1214778"/>
                <a:gd name="connsiteX33" fmla="*/ 127871 w 1363962"/>
                <a:gd name="connsiteY33" fmla="*/ 1214779 h 1214778"/>
                <a:gd name="connsiteX34" fmla="*/ 0 w 1363962"/>
                <a:gd name="connsiteY34" fmla="*/ 1086907 h 1214778"/>
                <a:gd name="connsiteX35" fmla="*/ 0 w 1363962"/>
                <a:gd name="connsiteY35" fmla="*/ 912416 h 1214778"/>
                <a:gd name="connsiteX36" fmla="*/ 127871 w 1363962"/>
                <a:gd name="connsiteY36" fmla="*/ 784545 h 1214778"/>
                <a:gd name="connsiteX37" fmla="*/ 149183 w 1363962"/>
                <a:gd name="connsiteY37" fmla="*/ 763233 h 1214778"/>
                <a:gd name="connsiteX38" fmla="*/ 149183 w 1363962"/>
                <a:gd name="connsiteY38" fmla="*/ 660669 h 1214778"/>
                <a:gd name="connsiteX39" fmla="*/ 277055 w 1363962"/>
                <a:gd name="connsiteY39" fmla="*/ 532798 h 1214778"/>
                <a:gd name="connsiteX40" fmla="*/ 618045 w 1363962"/>
                <a:gd name="connsiteY40" fmla="*/ 532798 h 1214778"/>
                <a:gd name="connsiteX41" fmla="*/ 639357 w 1363962"/>
                <a:gd name="connsiteY41" fmla="*/ 511486 h 1214778"/>
                <a:gd name="connsiteX42" fmla="*/ 639357 w 1363962"/>
                <a:gd name="connsiteY42" fmla="*/ 447550 h 1214778"/>
                <a:gd name="connsiteX43" fmla="*/ 511486 w 1363962"/>
                <a:gd name="connsiteY43" fmla="*/ 447550 h 1214778"/>
                <a:gd name="connsiteX44" fmla="*/ 383614 w 1363962"/>
                <a:gd name="connsiteY44" fmla="*/ 319679 h 1214778"/>
                <a:gd name="connsiteX45" fmla="*/ 383614 w 1363962"/>
                <a:gd name="connsiteY45" fmla="*/ 127871 h 1214778"/>
                <a:gd name="connsiteX46" fmla="*/ 511486 w 1363962"/>
                <a:gd name="connsiteY46" fmla="*/ 0 h 1214778"/>
                <a:gd name="connsiteX47" fmla="*/ 852476 w 1363962"/>
                <a:gd name="connsiteY47" fmla="*/ 0 h 1214778"/>
                <a:gd name="connsiteX48" fmla="*/ 980348 w 1363962"/>
                <a:gd name="connsiteY48" fmla="*/ 127871 h 1214778"/>
                <a:gd name="connsiteX49" fmla="*/ 980348 w 1363962"/>
                <a:gd name="connsiteY49" fmla="*/ 319679 h 1214778"/>
                <a:gd name="connsiteX50" fmla="*/ 852476 w 1363962"/>
                <a:gd name="connsiteY50" fmla="*/ 447550 h 1214778"/>
                <a:gd name="connsiteX51" fmla="*/ 724605 w 1363962"/>
                <a:gd name="connsiteY51" fmla="*/ 447550 h 1214778"/>
                <a:gd name="connsiteX52" fmla="*/ 724605 w 1363962"/>
                <a:gd name="connsiteY52" fmla="*/ 511486 h 1214778"/>
                <a:gd name="connsiteX53" fmla="*/ 745917 w 1363962"/>
                <a:gd name="connsiteY53" fmla="*/ 532798 h 1214778"/>
                <a:gd name="connsiteX54" fmla="*/ 1086907 w 1363962"/>
                <a:gd name="connsiteY54" fmla="*/ 532798 h 1214778"/>
                <a:gd name="connsiteX55" fmla="*/ 1214779 w 1363962"/>
                <a:gd name="connsiteY55" fmla="*/ 660669 h 1214778"/>
                <a:gd name="connsiteX56" fmla="*/ 1214779 w 1363962"/>
                <a:gd name="connsiteY56" fmla="*/ 763233 h 1214778"/>
                <a:gd name="connsiteX57" fmla="*/ 1236091 w 1363962"/>
                <a:gd name="connsiteY57" fmla="*/ 784545 h 1214778"/>
                <a:gd name="connsiteX58" fmla="*/ 1363962 w 1363962"/>
                <a:gd name="connsiteY58" fmla="*/ 912416 h 1214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1363962" h="1214778">
                  <a:moveTo>
                    <a:pt x="1363962" y="912416"/>
                  </a:moveTo>
                  <a:lnTo>
                    <a:pt x="1363962" y="1086907"/>
                  </a:lnTo>
                  <a:cubicBezTo>
                    <a:pt x="1363962" y="1157503"/>
                    <a:pt x="1306686" y="1214779"/>
                    <a:pt x="1236091" y="1214779"/>
                  </a:cubicBezTo>
                  <a:lnTo>
                    <a:pt x="1108219" y="1214779"/>
                  </a:lnTo>
                  <a:cubicBezTo>
                    <a:pt x="1037623" y="1214779"/>
                    <a:pt x="980348" y="1157503"/>
                    <a:pt x="980348" y="1086907"/>
                  </a:cubicBezTo>
                  <a:lnTo>
                    <a:pt x="980348" y="912416"/>
                  </a:lnTo>
                  <a:cubicBezTo>
                    <a:pt x="980348" y="841820"/>
                    <a:pt x="1037623" y="784545"/>
                    <a:pt x="1108219" y="784545"/>
                  </a:cubicBezTo>
                  <a:cubicBezTo>
                    <a:pt x="1119941" y="784545"/>
                    <a:pt x="1129531" y="774954"/>
                    <a:pt x="1129531" y="763233"/>
                  </a:cubicBezTo>
                  <a:lnTo>
                    <a:pt x="1129531" y="660669"/>
                  </a:lnTo>
                  <a:cubicBezTo>
                    <a:pt x="1129531" y="637093"/>
                    <a:pt x="1110484" y="618045"/>
                    <a:pt x="1086907" y="618045"/>
                  </a:cubicBezTo>
                  <a:lnTo>
                    <a:pt x="745917" y="618045"/>
                  </a:lnTo>
                  <a:cubicBezTo>
                    <a:pt x="734195" y="618045"/>
                    <a:pt x="724605" y="627636"/>
                    <a:pt x="724605" y="639357"/>
                  </a:cubicBezTo>
                  <a:lnTo>
                    <a:pt x="724605" y="764565"/>
                  </a:lnTo>
                  <a:cubicBezTo>
                    <a:pt x="724605" y="775620"/>
                    <a:pt x="733529" y="784545"/>
                    <a:pt x="744585" y="784545"/>
                  </a:cubicBezTo>
                  <a:lnTo>
                    <a:pt x="745917" y="784545"/>
                  </a:lnTo>
                  <a:cubicBezTo>
                    <a:pt x="816512" y="784545"/>
                    <a:pt x="873788" y="841820"/>
                    <a:pt x="873788" y="912416"/>
                  </a:cubicBezTo>
                  <a:lnTo>
                    <a:pt x="873788" y="1086907"/>
                  </a:lnTo>
                  <a:cubicBezTo>
                    <a:pt x="873788" y="1157503"/>
                    <a:pt x="816512" y="1214779"/>
                    <a:pt x="745917" y="1214779"/>
                  </a:cubicBezTo>
                  <a:lnTo>
                    <a:pt x="618045" y="1214779"/>
                  </a:lnTo>
                  <a:cubicBezTo>
                    <a:pt x="547450" y="1214779"/>
                    <a:pt x="490174" y="1157503"/>
                    <a:pt x="490174" y="1086907"/>
                  </a:cubicBezTo>
                  <a:lnTo>
                    <a:pt x="490174" y="912416"/>
                  </a:lnTo>
                  <a:cubicBezTo>
                    <a:pt x="490174" y="841820"/>
                    <a:pt x="547450" y="784545"/>
                    <a:pt x="618045" y="784545"/>
                  </a:cubicBezTo>
                  <a:lnTo>
                    <a:pt x="619377" y="784545"/>
                  </a:lnTo>
                  <a:cubicBezTo>
                    <a:pt x="630433" y="784545"/>
                    <a:pt x="639357" y="775620"/>
                    <a:pt x="639357" y="764565"/>
                  </a:cubicBezTo>
                  <a:lnTo>
                    <a:pt x="639357" y="639357"/>
                  </a:lnTo>
                  <a:cubicBezTo>
                    <a:pt x="639357" y="627636"/>
                    <a:pt x="629767" y="618045"/>
                    <a:pt x="618045" y="618045"/>
                  </a:cubicBezTo>
                  <a:lnTo>
                    <a:pt x="277055" y="618045"/>
                  </a:lnTo>
                  <a:cubicBezTo>
                    <a:pt x="253478" y="618045"/>
                    <a:pt x="234431" y="637093"/>
                    <a:pt x="234431" y="660669"/>
                  </a:cubicBezTo>
                  <a:lnTo>
                    <a:pt x="234431" y="763233"/>
                  </a:lnTo>
                  <a:cubicBezTo>
                    <a:pt x="234431" y="774954"/>
                    <a:pt x="244021" y="784545"/>
                    <a:pt x="255743" y="784545"/>
                  </a:cubicBezTo>
                  <a:cubicBezTo>
                    <a:pt x="326339" y="784545"/>
                    <a:pt x="383614" y="841820"/>
                    <a:pt x="383614" y="912416"/>
                  </a:cubicBezTo>
                  <a:lnTo>
                    <a:pt x="383614" y="1086907"/>
                  </a:lnTo>
                  <a:cubicBezTo>
                    <a:pt x="383614" y="1157503"/>
                    <a:pt x="326339" y="1214779"/>
                    <a:pt x="255743" y="1214779"/>
                  </a:cubicBezTo>
                  <a:lnTo>
                    <a:pt x="127871" y="1214779"/>
                  </a:lnTo>
                  <a:cubicBezTo>
                    <a:pt x="57276" y="1214779"/>
                    <a:pt x="0" y="1157503"/>
                    <a:pt x="0" y="1086907"/>
                  </a:cubicBezTo>
                  <a:lnTo>
                    <a:pt x="0" y="912416"/>
                  </a:lnTo>
                  <a:cubicBezTo>
                    <a:pt x="0" y="841820"/>
                    <a:pt x="57276" y="784545"/>
                    <a:pt x="127871" y="784545"/>
                  </a:cubicBezTo>
                  <a:cubicBezTo>
                    <a:pt x="139593" y="784545"/>
                    <a:pt x="149183" y="774954"/>
                    <a:pt x="149183" y="763233"/>
                  </a:cubicBezTo>
                  <a:lnTo>
                    <a:pt x="149183" y="660669"/>
                  </a:lnTo>
                  <a:cubicBezTo>
                    <a:pt x="149183" y="590073"/>
                    <a:pt x="206459" y="532798"/>
                    <a:pt x="277055" y="532798"/>
                  </a:cubicBezTo>
                  <a:lnTo>
                    <a:pt x="618045" y="532798"/>
                  </a:lnTo>
                  <a:cubicBezTo>
                    <a:pt x="629767" y="532798"/>
                    <a:pt x="639357" y="523207"/>
                    <a:pt x="639357" y="511486"/>
                  </a:cubicBezTo>
                  <a:lnTo>
                    <a:pt x="639357" y="447550"/>
                  </a:lnTo>
                  <a:lnTo>
                    <a:pt x="511486" y="447550"/>
                  </a:lnTo>
                  <a:cubicBezTo>
                    <a:pt x="440890" y="447550"/>
                    <a:pt x="383614" y="390274"/>
                    <a:pt x="383614" y="319679"/>
                  </a:cubicBezTo>
                  <a:lnTo>
                    <a:pt x="383614" y="127871"/>
                  </a:lnTo>
                  <a:cubicBezTo>
                    <a:pt x="383614" y="57276"/>
                    <a:pt x="440890" y="0"/>
                    <a:pt x="511486" y="0"/>
                  </a:cubicBezTo>
                  <a:lnTo>
                    <a:pt x="852476" y="0"/>
                  </a:lnTo>
                  <a:cubicBezTo>
                    <a:pt x="923072" y="0"/>
                    <a:pt x="980348" y="57276"/>
                    <a:pt x="980348" y="127871"/>
                  </a:cubicBezTo>
                  <a:lnTo>
                    <a:pt x="980348" y="319679"/>
                  </a:lnTo>
                  <a:cubicBezTo>
                    <a:pt x="980348" y="390274"/>
                    <a:pt x="923072" y="447550"/>
                    <a:pt x="852476" y="447550"/>
                  </a:cubicBezTo>
                  <a:lnTo>
                    <a:pt x="724605" y="447550"/>
                  </a:lnTo>
                  <a:lnTo>
                    <a:pt x="724605" y="511486"/>
                  </a:lnTo>
                  <a:cubicBezTo>
                    <a:pt x="724605" y="523207"/>
                    <a:pt x="734195" y="532798"/>
                    <a:pt x="745917" y="532798"/>
                  </a:cubicBezTo>
                  <a:lnTo>
                    <a:pt x="1086907" y="532798"/>
                  </a:lnTo>
                  <a:cubicBezTo>
                    <a:pt x="1157503" y="532798"/>
                    <a:pt x="1214779" y="590073"/>
                    <a:pt x="1214779" y="660669"/>
                  </a:cubicBezTo>
                  <a:lnTo>
                    <a:pt x="1214779" y="763233"/>
                  </a:lnTo>
                  <a:cubicBezTo>
                    <a:pt x="1214779" y="774954"/>
                    <a:pt x="1224369" y="784545"/>
                    <a:pt x="1236091" y="784545"/>
                  </a:cubicBezTo>
                  <a:cubicBezTo>
                    <a:pt x="1306686" y="784545"/>
                    <a:pt x="1363962" y="841820"/>
                    <a:pt x="1363962" y="912416"/>
                  </a:cubicBezTo>
                  <a:close/>
                </a:path>
              </a:pathLst>
            </a:custGeom>
            <a:solidFill>
              <a:schemeClr val="bg1"/>
            </a:solidFill>
            <a:ln w="1330" cap="flat">
              <a:noFill/>
              <a:prstDash val="solid"/>
              <a:miter/>
            </a:ln>
            <a:effectLst>
              <a:outerShdw blurRad="50800" dist="38100" dir="2700000" algn="tl" rotWithShape="0">
                <a:prstClr val="black">
                  <a:alpha val="40000"/>
                </a:prstClr>
              </a:outerShdw>
            </a:effectLst>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7" name="PPT世界-8-9"/>
            <p:cNvSpPr/>
            <p:nvPr/>
          </p:nvSpPr>
          <p:spPr>
            <a:xfrm>
              <a:off x="3043221" y="3138304"/>
              <a:ext cx="312298" cy="312301"/>
            </a:xfrm>
            <a:custGeom>
              <a:avLst/>
              <a:gdLst>
                <a:gd name="connsiteX0" fmla="*/ 916401 w 1363948"/>
                <a:gd name="connsiteY0" fmla="*/ 575431 h 1363962"/>
                <a:gd name="connsiteX1" fmla="*/ 873778 w 1363948"/>
                <a:gd name="connsiteY1" fmla="*/ 618055 h 1363962"/>
                <a:gd name="connsiteX2" fmla="*/ 490167 w 1363948"/>
                <a:gd name="connsiteY2" fmla="*/ 618055 h 1363962"/>
                <a:gd name="connsiteX3" fmla="*/ 460065 w 1363948"/>
                <a:gd name="connsiteY3" fmla="*/ 605534 h 1363962"/>
                <a:gd name="connsiteX4" fmla="*/ 447545 w 1363948"/>
                <a:gd name="connsiteY4" fmla="*/ 575431 h 1363962"/>
                <a:gd name="connsiteX5" fmla="*/ 550773 w 1363948"/>
                <a:gd name="connsiteY5" fmla="*/ 381096 h 1363962"/>
                <a:gd name="connsiteX6" fmla="*/ 468857 w 1363948"/>
                <a:gd name="connsiteY6" fmla="*/ 213134 h 1363962"/>
                <a:gd name="connsiteX7" fmla="*/ 679176 w 1363948"/>
                <a:gd name="connsiteY7" fmla="*/ 17 h 1363962"/>
                <a:gd name="connsiteX8" fmla="*/ 895089 w 1363948"/>
                <a:gd name="connsiteY8" fmla="*/ 209671 h 1363962"/>
                <a:gd name="connsiteX9" fmla="*/ 813172 w 1363948"/>
                <a:gd name="connsiteY9" fmla="*/ 381096 h 1363962"/>
                <a:gd name="connsiteX10" fmla="*/ 888163 w 1363948"/>
                <a:gd name="connsiteY10" fmla="*/ 463678 h 1363962"/>
                <a:gd name="connsiteX11" fmla="*/ 916401 w 1363948"/>
                <a:gd name="connsiteY11" fmla="*/ 575431 h 1363962"/>
                <a:gd name="connsiteX12" fmla="*/ 1363949 w 1363948"/>
                <a:gd name="connsiteY12" fmla="*/ 1321338 h 1363962"/>
                <a:gd name="connsiteX13" fmla="*/ 1321322 w 1363948"/>
                <a:gd name="connsiteY13" fmla="*/ 1363962 h 1363962"/>
                <a:gd name="connsiteX14" fmla="*/ 937712 w 1363948"/>
                <a:gd name="connsiteY14" fmla="*/ 1363962 h 1363962"/>
                <a:gd name="connsiteX15" fmla="*/ 907610 w 1363948"/>
                <a:gd name="connsiteY15" fmla="*/ 1351441 h 1363962"/>
                <a:gd name="connsiteX16" fmla="*/ 895089 w 1363948"/>
                <a:gd name="connsiteY16" fmla="*/ 1321338 h 1363962"/>
                <a:gd name="connsiteX17" fmla="*/ 998318 w 1363948"/>
                <a:gd name="connsiteY17" fmla="*/ 1127003 h 1363962"/>
                <a:gd name="connsiteX18" fmla="*/ 916401 w 1363948"/>
                <a:gd name="connsiteY18" fmla="*/ 959041 h 1363962"/>
                <a:gd name="connsiteX19" fmla="*/ 1126721 w 1363948"/>
                <a:gd name="connsiteY19" fmla="*/ 745925 h 1363962"/>
                <a:gd name="connsiteX20" fmla="*/ 1342637 w 1363948"/>
                <a:gd name="connsiteY20" fmla="*/ 955578 h 1363962"/>
                <a:gd name="connsiteX21" fmla="*/ 1260717 w 1363948"/>
                <a:gd name="connsiteY21" fmla="*/ 1127003 h 1363962"/>
                <a:gd name="connsiteX22" fmla="*/ 1335710 w 1363948"/>
                <a:gd name="connsiteY22" fmla="*/ 1209585 h 1363962"/>
                <a:gd name="connsiteX23" fmla="*/ 1363949 w 1363948"/>
                <a:gd name="connsiteY23" fmla="*/ 1321338 h 1363962"/>
                <a:gd name="connsiteX24" fmla="*/ 468857 w 1363948"/>
                <a:gd name="connsiteY24" fmla="*/ 1321338 h 1363962"/>
                <a:gd name="connsiteX25" fmla="*/ 426233 w 1363948"/>
                <a:gd name="connsiteY25" fmla="*/ 1363962 h 1363962"/>
                <a:gd name="connsiteX26" fmla="*/ 42623 w 1363948"/>
                <a:gd name="connsiteY26" fmla="*/ 1363962 h 1363962"/>
                <a:gd name="connsiteX27" fmla="*/ 12521 w 1363948"/>
                <a:gd name="connsiteY27" fmla="*/ 1351441 h 1363962"/>
                <a:gd name="connsiteX28" fmla="*/ 0 w 1363948"/>
                <a:gd name="connsiteY28" fmla="*/ 1321338 h 1363962"/>
                <a:gd name="connsiteX29" fmla="*/ 103228 w 1363948"/>
                <a:gd name="connsiteY29" fmla="*/ 1127003 h 1363962"/>
                <a:gd name="connsiteX30" fmla="*/ 21312 w 1363948"/>
                <a:gd name="connsiteY30" fmla="*/ 959041 h 1363962"/>
                <a:gd name="connsiteX31" fmla="*/ 231631 w 1363948"/>
                <a:gd name="connsiteY31" fmla="*/ 745925 h 1363962"/>
                <a:gd name="connsiteX32" fmla="*/ 447545 w 1363948"/>
                <a:gd name="connsiteY32" fmla="*/ 955578 h 1363962"/>
                <a:gd name="connsiteX33" fmla="*/ 365628 w 1363948"/>
                <a:gd name="connsiteY33" fmla="*/ 1127003 h 1363962"/>
                <a:gd name="connsiteX34" fmla="*/ 440618 w 1363948"/>
                <a:gd name="connsiteY34" fmla="*/ 1209585 h 1363962"/>
                <a:gd name="connsiteX35" fmla="*/ 468857 w 1363948"/>
                <a:gd name="connsiteY35" fmla="*/ 1321338 h 1363962"/>
                <a:gd name="connsiteX36" fmla="*/ 846205 w 1363948"/>
                <a:gd name="connsiteY36" fmla="*/ 959041 h 1363962"/>
                <a:gd name="connsiteX37" fmla="*/ 809309 w 1363948"/>
                <a:gd name="connsiteY37" fmla="*/ 980353 h 1363962"/>
                <a:gd name="connsiteX38" fmla="*/ 787998 w 1363948"/>
                <a:gd name="connsiteY38" fmla="*/ 974625 h 1363962"/>
                <a:gd name="connsiteX39" fmla="*/ 681973 w 1363948"/>
                <a:gd name="connsiteY39" fmla="*/ 913487 h 1363962"/>
                <a:gd name="connsiteX40" fmla="*/ 575948 w 1363948"/>
                <a:gd name="connsiteY40" fmla="*/ 974625 h 1363962"/>
                <a:gd name="connsiteX41" fmla="*/ 517739 w 1363948"/>
                <a:gd name="connsiteY41" fmla="*/ 959041 h 1363962"/>
                <a:gd name="connsiteX42" fmla="*/ 512012 w 1363948"/>
                <a:gd name="connsiteY42" fmla="*/ 937729 h 1363962"/>
                <a:gd name="connsiteX43" fmla="*/ 533324 w 1363948"/>
                <a:gd name="connsiteY43" fmla="*/ 900833 h 1363962"/>
                <a:gd name="connsiteX44" fmla="*/ 639349 w 1363948"/>
                <a:gd name="connsiteY44" fmla="*/ 839696 h 1363962"/>
                <a:gd name="connsiteX45" fmla="*/ 639349 w 1363948"/>
                <a:gd name="connsiteY45" fmla="*/ 724613 h 1363962"/>
                <a:gd name="connsiteX46" fmla="*/ 681973 w 1363948"/>
                <a:gd name="connsiteY46" fmla="*/ 681989 h 1363962"/>
                <a:gd name="connsiteX47" fmla="*/ 712075 w 1363948"/>
                <a:gd name="connsiteY47" fmla="*/ 694510 h 1363962"/>
                <a:gd name="connsiteX48" fmla="*/ 724595 w 1363948"/>
                <a:gd name="connsiteY48" fmla="*/ 724613 h 1363962"/>
                <a:gd name="connsiteX49" fmla="*/ 724595 w 1363948"/>
                <a:gd name="connsiteY49" fmla="*/ 839563 h 1363962"/>
                <a:gd name="connsiteX50" fmla="*/ 830621 w 1363948"/>
                <a:gd name="connsiteY50" fmla="*/ 900700 h 1363962"/>
                <a:gd name="connsiteX51" fmla="*/ 846205 w 1363948"/>
                <a:gd name="connsiteY51" fmla="*/ 959041 h 1363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363948" h="1363962">
                  <a:moveTo>
                    <a:pt x="916401" y="575431"/>
                  </a:moveTo>
                  <a:cubicBezTo>
                    <a:pt x="916401" y="599007"/>
                    <a:pt x="897354" y="618055"/>
                    <a:pt x="873778" y="618055"/>
                  </a:cubicBezTo>
                  <a:lnTo>
                    <a:pt x="490167" y="618055"/>
                  </a:lnTo>
                  <a:cubicBezTo>
                    <a:pt x="478447" y="618055"/>
                    <a:pt x="467791" y="613259"/>
                    <a:pt x="460065" y="605534"/>
                  </a:cubicBezTo>
                  <a:cubicBezTo>
                    <a:pt x="452340" y="597808"/>
                    <a:pt x="447545" y="587152"/>
                    <a:pt x="447545" y="575431"/>
                  </a:cubicBezTo>
                  <a:cubicBezTo>
                    <a:pt x="447545" y="494580"/>
                    <a:pt x="488569" y="423187"/>
                    <a:pt x="550773" y="381096"/>
                  </a:cubicBezTo>
                  <a:cubicBezTo>
                    <a:pt x="500956" y="342068"/>
                    <a:pt x="468857" y="281331"/>
                    <a:pt x="468857" y="213134"/>
                  </a:cubicBezTo>
                  <a:cubicBezTo>
                    <a:pt x="468857" y="96319"/>
                    <a:pt x="562761" y="1482"/>
                    <a:pt x="679176" y="17"/>
                  </a:cubicBezTo>
                  <a:cubicBezTo>
                    <a:pt x="796124" y="-1448"/>
                    <a:pt x="893225" y="92723"/>
                    <a:pt x="895089" y="209671"/>
                  </a:cubicBezTo>
                  <a:cubicBezTo>
                    <a:pt x="896155" y="279333"/>
                    <a:pt x="863921" y="341402"/>
                    <a:pt x="813172" y="381096"/>
                  </a:cubicBezTo>
                  <a:cubicBezTo>
                    <a:pt x="844340" y="402141"/>
                    <a:pt x="870181" y="430513"/>
                    <a:pt x="888163" y="463678"/>
                  </a:cubicBezTo>
                  <a:cubicBezTo>
                    <a:pt x="906145" y="496978"/>
                    <a:pt x="916401" y="534940"/>
                    <a:pt x="916401" y="575431"/>
                  </a:cubicBezTo>
                  <a:close/>
                  <a:moveTo>
                    <a:pt x="1363949" y="1321338"/>
                  </a:moveTo>
                  <a:cubicBezTo>
                    <a:pt x="1363949" y="1344915"/>
                    <a:pt x="1344901" y="1363962"/>
                    <a:pt x="1321322" y="1363962"/>
                  </a:cubicBezTo>
                  <a:lnTo>
                    <a:pt x="937712" y="1363962"/>
                  </a:lnTo>
                  <a:cubicBezTo>
                    <a:pt x="925990" y="1363962"/>
                    <a:pt x="915336" y="1359167"/>
                    <a:pt x="907610" y="1351441"/>
                  </a:cubicBezTo>
                  <a:cubicBezTo>
                    <a:pt x="899885" y="1343716"/>
                    <a:pt x="895089" y="1333060"/>
                    <a:pt x="895089" y="1321338"/>
                  </a:cubicBezTo>
                  <a:cubicBezTo>
                    <a:pt x="895089" y="1240488"/>
                    <a:pt x="936114" y="1169094"/>
                    <a:pt x="998318" y="1127003"/>
                  </a:cubicBezTo>
                  <a:cubicBezTo>
                    <a:pt x="948501" y="1087977"/>
                    <a:pt x="916401" y="1027238"/>
                    <a:pt x="916401" y="959041"/>
                  </a:cubicBezTo>
                  <a:cubicBezTo>
                    <a:pt x="916401" y="842227"/>
                    <a:pt x="1010306" y="747390"/>
                    <a:pt x="1126721" y="745925"/>
                  </a:cubicBezTo>
                  <a:cubicBezTo>
                    <a:pt x="1243667" y="744460"/>
                    <a:pt x="1340772" y="838630"/>
                    <a:pt x="1342637" y="955578"/>
                  </a:cubicBezTo>
                  <a:cubicBezTo>
                    <a:pt x="1343702" y="1025240"/>
                    <a:pt x="1311466" y="1087311"/>
                    <a:pt x="1260717" y="1127003"/>
                  </a:cubicBezTo>
                  <a:cubicBezTo>
                    <a:pt x="1291885" y="1148048"/>
                    <a:pt x="1317726" y="1176420"/>
                    <a:pt x="1335710" y="1209585"/>
                  </a:cubicBezTo>
                  <a:cubicBezTo>
                    <a:pt x="1353692" y="1242885"/>
                    <a:pt x="1363949" y="1280847"/>
                    <a:pt x="1363949" y="1321338"/>
                  </a:cubicBezTo>
                  <a:close/>
                  <a:moveTo>
                    <a:pt x="468857" y="1321338"/>
                  </a:moveTo>
                  <a:cubicBezTo>
                    <a:pt x="468857" y="1344915"/>
                    <a:pt x="449809" y="1363962"/>
                    <a:pt x="426233" y="1363962"/>
                  </a:cubicBezTo>
                  <a:lnTo>
                    <a:pt x="42623" y="1363962"/>
                  </a:lnTo>
                  <a:cubicBezTo>
                    <a:pt x="30902" y="1363962"/>
                    <a:pt x="20246" y="1359167"/>
                    <a:pt x="12521" y="1351441"/>
                  </a:cubicBezTo>
                  <a:cubicBezTo>
                    <a:pt x="4795" y="1343716"/>
                    <a:pt x="0" y="1333060"/>
                    <a:pt x="0" y="1321338"/>
                  </a:cubicBezTo>
                  <a:cubicBezTo>
                    <a:pt x="0" y="1240488"/>
                    <a:pt x="41025" y="1169094"/>
                    <a:pt x="103228" y="1127003"/>
                  </a:cubicBezTo>
                  <a:cubicBezTo>
                    <a:pt x="53412" y="1087977"/>
                    <a:pt x="21312" y="1027238"/>
                    <a:pt x="21312" y="959041"/>
                  </a:cubicBezTo>
                  <a:cubicBezTo>
                    <a:pt x="21312" y="842227"/>
                    <a:pt x="115216" y="747390"/>
                    <a:pt x="231631" y="745925"/>
                  </a:cubicBezTo>
                  <a:cubicBezTo>
                    <a:pt x="348579" y="744460"/>
                    <a:pt x="445680" y="838630"/>
                    <a:pt x="447545" y="955578"/>
                  </a:cubicBezTo>
                  <a:cubicBezTo>
                    <a:pt x="448610" y="1025240"/>
                    <a:pt x="416376" y="1087311"/>
                    <a:pt x="365628" y="1127003"/>
                  </a:cubicBezTo>
                  <a:cubicBezTo>
                    <a:pt x="396796" y="1148048"/>
                    <a:pt x="422636" y="1176420"/>
                    <a:pt x="440618" y="1209585"/>
                  </a:cubicBezTo>
                  <a:cubicBezTo>
                    <a:pt x="458600" y="1242885"/>
                    <a:pt x="468857" y="1280847"/>
                    <a:pt x="468857" y="1321338"/>
                  </a:cubicBezTo>
                  <a:close/>
                  <a:moveTo>
                    <a:pt x="846205" y="959041"/>
                  </a:moveTo>
                  <a:cubicBezTo>
                    <a:pt x="838347" y="972761"/>
                    <a:pt x="823961" y="980353"/>
                    <a:pt x="809309" y="980353"/>
                  </a:cubicBezTo>
                  <a:cubicBezTo>
                    <a:pt x="802118" y="980353"/>
                    <a:pt x="794792" y="978488"/>
                    <a:pt x="787998" y="974625"/>
                  </a:cubicBezTo>
                  <a:lnTo>
                    <a:pt x="681973" y="913487"/>
                  </a:lnTo>
                  <a:lnTo>
                    <a:pt x="575948" y="974625"/>
                  </a:lnTo>
                  <a:cubicBezTo>
                    <a:pt x="555568" y="986346"/>
                    <a:pt x="529461" y="979421"/>
                    <a:pt x="517739" y="959041"/>
                  </a:cubicBezTo>
                  <a:cubicBezTo>
                    <a:pt x="513877" y="952381"/>
                    <a:pt x="512012" y="945055"/>
                    <a:pt x="512012" y="937729"/>
                  </a:cubicBezTo>
                  <a:cubicBezTo>
                    <a:pt x="512012" y="922944"/>
                    <a:pt x="519604" y="908692"/>
                    <a:pt x="533324" y="900833"/>
                  </a:cubicBezTo>
                  <a:lnTo>
                    <a:pt x="639349" y="839696"/>
                  </a:lnTo>
                  <a:lnTo>
                    <a:pt x="639349" y="724613"/>
                  </a:lnTo>
                  <a:cubicBezTo>
                    <a:pt x="639349" y="701037"/>
                    <a:pt x="658397" y="681989"/>
                    <a:pt x="681973" y="681989"/>
                  </a:cubicBezTo>
                  <a:cubicBezTo>
                    <a:pt x="693695" y="681989"/>
                    <a:pt x="704349" y="686784"/>
                    <a:pt x="712075" y="694510"/>
                  </a:cubicBezTo>
                  <a:cubicBezTo>
                    <a:pt x="719800" y="702235"/>
                    <a:pt x="724595" y="712891"/>
                    <a:pt x="724595" y="724613"/>
                  </a:cubicBezTo>
                  <a:lnTo>
                    <a:pt x="724595" y="839563"/>
                  </a:lnTo>
                  <a:lnTo>
                    <a:pt x="830621" y="900700"/>
                  </a:lnTo>
                  <a:cubicBezTo>
                    <a:pt x="851000" y="912555"/>
                    <a:pt x="857927" y="938662"/>
                    <a:pt x="846205" y="959041"/>
                  </a:cubicBezTo>
                  <a:close/>
                </a:path>
              </a:pathLst>
            </a:custGeom>
            <a:solidFill>
              <a:schemeClr val="bg1"/>
            </a:solidFill>
            <a:ln w="1330" cap="flat">
              <a:noFill/>
              <a:prstDash val="solid"/>
              <a:miter/>
            </a:ln>
            <a:effectLst>
              <a:outerShdw blurRad="50800" dist="38100" dir="2700000" algn="tl" rotWithShape="0">
                <a:prstClr val="black">
                  <a:alpha val="40000"/>
                </a:prstClr>
              </a:outerShdw>
            </a:effectLst>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nvGrpSpPr>
          <p:cNvPr id="28" name="PPT世界-9"/>
          <p:cNvGrpSpPr/>
          <p:nvPr/>
        </p:nvGrpSpPr>
        <p:grpSpPr>
          <a:xfrm>
            <a:off x="7820401" y="3302683"/>
            <a:ext cx="3088424" cy="2193120"/>
            <a:chOff x="7820401" y="3302683"/>
            <a:chExt cx="3088424" cy="2193120"/>
          </a:xfrm>
        </p:grpSpPr>
        <p:sp>
          <p:nvSpPr>
            <p:cNvPr id="29" name="PPT世界-9-1"/>
            <p:cNvSpPr/>
            <p:nvPr/>
          </p:nvSpPr>
          <p:spPr>
            <a:xfrm flipH="1">
              <a:off x="10088489" y="3980065"/>
              <a:ext cx="574986" cy="574986"/>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0" name="PPT世界-9-2"/>
            <p:cNvSpPr/>
            <p:nvPr/>
          </p:nvSpPr>
          <p:spPr>
            <a:xfrm flipH="1">
              <a:off x="8720648" y="3302683"/>
              <a:ext cx="574986" cy="574986"/>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1" name="PPT世界-9-3"/>
            <p:cNvSpPr>
              <a:spLocks noChangeAspect="1"/>
            </p:cNvSpPr>
            <p:nvPr/>
          </p:nvSpPr>
          <p:spPr>
            <a:xfrm flipH="1">
              <a:off x="7975244" y="4340031"/>
              <a:ext cx="756000" cy="75600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2" name="PPT世界-9-4"/>
            <p:cNvSpPr txBox="1"/>
            <p:nvPr/>
          </p:nvSpPr>
          <p:spPr>
            <a:xfrm>
              <a:off x="8557714" y="3902823"/>
              <a:ext cx="900854" cy="307777"/>
            </a:xfrm>
            <a:prstGeom prst="rect">
              <a:avLst/>
            </a:prstGeom>
            <a:noFill/>
          </p:spPr>
          <p:txBody>
            <a:bodyPr wrap="square">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a:t>
              </a:r>
            </a:p>
          </p:txBody>
        </p:sp>
        <p:sp>
          <p:nvSpPr>
            <p:cNvPr id="33" name="PPT世界-9-5"/>
            <p:cNvSpPr txBox="1"/>
            <p:nvPr/>
          </p:nvSpPr>
          <p:spPr>
            <a:xfrm>
              <a:off x="7820401" y="5157249"/>
              <a:ext cx="1065686" cy="338554"/>
            </a:xfrm>
            <a:prstGeom prst="rect">
              <a:avLst/>
            </a:prstGeom>
            <a:noFill/>
          </p:spPr>
          <p:txBody>
            <a:bodyPr wrap="square">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a:t>
              </a:r>
            </a:p>
          </p:txBody>
        </p:sp>
        <p:sp>
          <p:nvSpPr>
            <p:cNvPr id="34" name="PPT世界-9-6"/>
            <p:cNvSpPr txBox="1"/>
            <p:nvPr/>
          </p:nvSpPr>
          <p:spPr>
            <a:xfrm>
              <a:off x="9843139" y="4646207"/>
              <a:ext cx="1065686" cy="338554"/>
            </a:xfrm>
            <a:prstGeom prst="rect">
              <a:avLst/>
            </a:prstGeom>
            <a:noFill/>
          </p:spPr>
          <p:txBody>
            <a:bodyPr wrap="square">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a:t>
              </a:r>
            </a:p>
          </p:txBody>
        </p:sp>
        <p:sp>
          <p:nvSpPr>
            <p:cNvPr id="35" name="PPT世界-9-7"/>
            <p:cNvSpPr/>
            <p:nvPr/>
          </p:nvSpPr>
          <p:spPr>
            <a:xfrm>
              <a:off x="8221504" y="4561881"/>
              <a:ext cx="263480" cy="312301"/>
            </a:xfrm>
            <a:custGeom>
              <a:avLst/>
              <a:gdLst>
                <a:gd name="connsiteX0" fmla="*/ 1144604 w 1150738"/>
                <a:gd name="connsiteY0" fmla="*/ 745178 h 1363962"/>
                <a:gd name="connsiteX1" fmla="*/ 1141806 w 1150738"/>
                <a:gd name="connsiteY1" fmla="*/ 741449 h 1363962"/>
                <a:gd name="connsiteX2" fmla="*/ 1077478 w 1150738"/>
                <a:gd name="connsiteY2" fmla="*/ 633968 h 1363962"/>
                <a:gd name="connsiteX3" fmla="*/ 1056302 w 1150738"/>
                <a:gd name="connsiteY3" fmla="*/ 466286 h 1363962"/>
                <a:gd name="connsiteX4" fmla="*/ 1025935 w 1150738"/>
                <a:gd name="connsiteY4" fmla="*/ 318316 h 1363962"/>
                <a:gd name="connsiteX5" fmla="*/ 893015 w 1150738"/>
                <a:gd name="connsiteY5" fmla="*/ 140246 h 1363962"/>
                <a:gd name="connsiteX6" fmla="*/ 522624 w 1150738"/>
                <a:gd name="connsiteY6" fmla="*/ 0 h 1363962"/>
                <a:gd name="connsiteX7" fmla="*/ 0 w 1150738"/>
                <a:gd name="connsiteY7" fmla="*/ 475742 h 1363962"/>
                <a:gd name="connsiteX8" fmla="*/ 2531 w 1150738"/>
                <a:gd name="connsiteY8" fmla="*/ 528217 h 1363962"/>
                <a:gd name="connsiteX9" fmla="*/ 144108 w 1150738"/>
                <a:gd name="connsiteY9" fmla="*/ 929908 h 1363962"/>
                <a:gd name="connsiteX10" fmla="*/ 144241 w 1150738"/>
                <a:gd name="connsiteY10" fmla="*/ 930041 h 1363962"/>
                <a:gd name="connsiteX11" fmla="*/ 163153 w 1150738"/>
                <a:gd name="connsiteY11" fmla="*/ 1106646 h 1363962"/>
                <a:gd name="connsiteX12" fmla="*/ 128658 w 1150738"/>
                <a:gd name="connsiteY12" fmla="*/ 1162718 h 1363962"/>
                <a:gd name="connsiteX13" fmla="*/ 142377 w 1150738"/>
                <a:gd name="connsiteY13" fmla="*/ 1257546 h 1363962"/>
                <a:gd name="connsiteX14" fmla="*/ 481602 w 1150738"/>
                <a:gd name="connsiteY14" fmla="*/ 1363829 h 1363962"/>
                <a:gd name="connsiteX15" fmla="*/ 552990 w 1150738"/>
                <a:gd name="connsiteY15" fmla="*/ 1363962 h 1363962"/>
                <a:gd name="connsiteX16" fmla="*/ 619584 w 1150738"/>
                <a:gd name="connsiteY16" fmla="*/ 1357702 h 1363962"/>
                <a:gd name="connsiteX17" fmla="*/ 641559 w 1150738"/>
                <a:gd name="connsiteY17" fmla="*/ 1339720 h 1363962"/>
                <a:gd name="connsiteX18" fmla="*/ 801249 w 1150738"/>
                <a:gd name="connsiteY18" fmla="*/ 1183761 h 1363962"/>
                <a:gd name="connsiteX19" fmla="*/ 940429 w 1150738"/>
                <a:gd name="connsiteY19" fmla="*/ 1183761 h 1363962"/>
                <a:gd name="connsiteX20" fmla="*/ 985713 w 1150738"/>
                <a:gd name="connsiteY20" fmla="*/ 1175104 h 1363962"/>
                <a:gd name="connsiteX21" fmla="*/ 990641 w 1150738"/>
                <a:gd name="connsiteY21" fmla="*/ 1172840 h 1363962"/>
                <a:gd name="connsiteX22" fmla="*/ 1010485 w 1150738"/>
                <a:gd name="connsiteY22" fmla="*/ 1091729 h 1363962"/>
                <a:gd name="connsiteX23" fmla="*/ 1032062 w 1150738"/>
                <a:gd name="connsiteY23" fmla="*/ 1028466 h 1363962"/>
                <a:gd name="connsiteX24" fmla="*/ 1043516 w 1150738"/>
                <a:gd name="connsiteY24" fmla="*/ 1006223 h 1363962"/>
                <a:gd name="connsiteX25" fmla="*/ 1043516 w 1150738"/>
                <a:gd name="connsiteY25" fmla="*/ 1003293 h 1363962"/>
                <a:gd name="connsiteX26" fmla="*/ 998499 w 1150738"/>
                <a:gd name="connsiteY26" fmla="*/ 970263 h 1363962"/>
                <a:gd name="connsiteX27" fmla="*/ 998898 w 1150738"/>
                <a:gd name="connsiteY27" fmla="*/ 967200 h 1363962"/>
                <a:gd name="connsiteX28" fmla="*/ 1033260 w 1150738"/>
                <a:gd name="connsiteY28" fmla="*/ 957744 h 1363962"/>
                <a:gd name="connsiteX29" fmla="*/ 1047644 w 1150738"/>
                <a:gd name="connsiteY29" fmla="*/ 934702 h 1363962"/>
                <a:gd name="connsiteX30" fmla="*/ 1047644 w 1150738"/>
                <a:gd name="connsiteY30" fmla="*/ 932305 h 1363962"/>
                <a:gd name="connsiteX31" fmla="*/ 1047377 w 1150738"/>
                <a:gd name="connsiteY31" fmla="*/ 929109 h 1363962"/>
                <a:gd name="connsiteX32" fmla="*/ 1048043 w 1150738"/>
                <a:gd name="connsiteY32" fmla="*/ 894479 h 1363962"/>
                <a:gd name="connsiteX33" fmla="*/ 1070952 w 1150738"/>
                <a:gd name="connsiteY33" fmla="*/ 803913 h 1363962"/>
                <a:gd name="connsiteX34" fmla="*/ 1144604 w 1150738"/>
                <a:gd name="connsiteY34" fmla="*/ 745178 h 1363962"/>
                <a:gd name="connsiteX35" fmla="*/ 660605 w 1150738"/>
                <a:gd name="connsiteY35" fmla="*/ 348948 h 1363962"/>
                <a:gd name="connsiteX36" fmla="*/ 583090 w 1150738"/>
                <a:gd name="connsiteY36" fmla="*/ 299669 h 1363962"/>
                <a:gd name="connsiteX37" fmla="*/ 405685 w 1150738"/>
                <a:gd name="connsiteY37" fmla="*/ 377983 h 1363962"/>
                <a:gd name="connsiteX38" fmla="*/ 414476 w 1150738"/>
                <a:gd name="connsiteY38" fmla="*/ 401824 h 1363962"/>
                <a:gd name="connsiteX39" fmla="*/ 457229 w 1150738"/>
                <a:gd name="connsiteY39" fmla="*/ 400625 h 1363962"/>
                <a:gd name="connsiteX40" fmla="*/ 502512 w 1150738"/>
                <a:gd name="connsiteY40" fmla="*/ 365330 h 1363962"/>
                <a:gd name="connsiteX41" fmla="*/ 549128 w 1150738"/>
                <a:gd name="connsiteY41" fmla="*/ 411946 h 1363962"/>
                <a:gd name="connsiteX42" fmla="*/ 502512 w 1150738"/>
                <a:gd name="connsiteY42" fmla="*/ 458560 h 1363962"/>
                <a:gd name="connsiteX43" fmla="*/ 456963 w 1150738"/>
                <a:gd name="connsiteY43" fmla="*/ 421934 h 1363962"/>
                <a:gd name="connsiteX44" fmla="*/ 418206 w 1150738"/>
                <a:gd name="connsiteY44" fmla="*/ 423000 h 1363962"/>
                <a:gd name="connsiteX45" fmla="*/ 418604 w 1150738"/>
                <a:gd name="connsiteY45" fmla="*/ 433255 h 1363962"/>
                <a:gd name="connsiteX46" fmla="*/ 396895 w 1150738"/>
                <a:gd name="connsiteY46" fmla="*/ 505043 h 1363962"/>
                <a:gd name="connsiteX47" fmla="*/ 517296 w 1150738"/>
                <a:gd name="connsiteY47" fmla="*/ 574566 h 1363962"/>
                <a:gd name="connsiteX48" fmla="*/ 547396 w 1150738"/>
                <a:gd name="connsiteY48" fmla="*/ 562047 h 1363962"/>
                <a:gd name="connsiteX49" fmla="*/ 590282 w 1150738"/>
                <a:gd name="connsiteY49" fmla="*/ 604933 h 1363962"/>
                <a:gd name="connsiteX50" fmla="*/ 547396 w 1150738"/>
                <a:gd name="connsiteY50" fmla="*/ 647819 h 1363962"/>
                <a:gd name="connsiteX51" fmla="*/ 504643 w 1150738"/>
                <a:gd name="connsiteY51" fmla="*/ 604933 h 1363962"/>
                <a:gd name="connsiteX52" fmla="*/ 507041 w 1150738"/>
                <a:gd name="connsiteY52" fmla="*/ 593080 h 1363962"/>
                <a:gd name="connsiteX53" fmla="*/ 383177 w 1150738"/>
                <a:gd name="connsiteY53" fmla="*/ 521558 h 1363962"/>
                <a:gd name="connsiteX54" fmla="*/ 289814 w 1150738"/>
                <a:gd name="connsiteY54" fmla="*/ 561914 h 1363962"/>
                <a:gd name="connsiteX55" fmla="*/ 161022 w 1150738"/>
                <a:gd name="connsiteY55" fmla="*/ 433122 h 1363962"/>
                <a:gd name="connsiteX56" fmla="*/ 289814 w 1150738"/>
                <a:gd name="connsiteY56" fmla="*/ 304331 h 1363962"/>
                <a:gd name="connsiteX57" fmla="*/ 395031 w 1150738"/>
                <a:gd name="connsiteY57" fmla="*/ 359204 h 1363962"/>
                <a:gd name="connsiteX58" fmla="*/ 576298 w 1150738"/>
                <a:gd name="connsiteY58" fmla="*/ 278627 h 1363962"/>
                <a:gd name="connsiteX59" fmla="*/ 574566 w 1150738"/>
                <a:gd name="connsiteY59" fmla="*/ 263044 h 1363962"/>
                <a:gd name="connsiteX60" fmla="*/ 660472 w 1150738"/>
                <a:gd name="connsiteY60" fmla="*/ 177138 h 1363962"/>
                <a:gd name="connsiteX61" fmla="*/ 746376 w 1150738"/>
                <a:gd name="connsiteY61" fmla="*/ 263044 h 1363962"/>
                <a:gd name="connsiteX62" fmla="*/ 660605 w 1150738"/>
                <a:gd name="connsiteY62" fmla="*/ 348948 h 1363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150738" h="1363962">
                  <a:moveTo>
                    <a:pt x="1144604" y="745178"/>
                  </a:moveTo>
                  <a:cubicBezTo>
                    <a:pt x="1143804" y="743846"/>
                    <a:pt x="1142872" y="742648"/>
                    <a:pt x="1141806" y="741449"/>
                  </a:cubicBezTo>
                  <a:cubicBezTo>
                    <a:pt x="1114105" y="710150"/>
                    <a:pt x="1094260" y="672991"/>
                    <a:pt x="1077478" y="633968"/>
                  </a:cubicBezTo>
                  <a:cubicBezTo>
                    <a:pt x="1053105" y="577230"/>
                    <a:pt x="1057101" y="524622"/>
                    <a:pt x="1056302" y="466286"/>
                  </a:cubicBezTo>
                  <a:cubicBezTo>
                    <a:pt x="1055636" y="419670"/>
                    <a:pt x="1041918" y="361600"/>
                    <a:pt x="1025935" y="318316"/>
                  </a:cubicBezTo>
                  <a:cubicBezTo>
                    <a:pt x="999031" y="245329"/>
                    <a:pt x="951350" y="186061"/>
                    <a:pt x="893015" y="140246"/>
                  </a:cubicBezTo>
                  <a:cubicBezTo>
                    <a:pt x="798453" y="53674"/>
                    <a:pt x="667397" y="0"/>
                    <a:pt x="522624" y="0"/>
                  </a:cubicBezTo>
                  <a:cubicBezTo>
                    <a:pt x="233875" y="0"/>
                    <a:pt x="0" y="212965"/>
                    <a:pt x="0" y="475742"/>
                  </a:cubicBezTo>
                  <a:cubicBezTo>
                    <a:pt x="0" y="493323"/>
                    <a:pt x="2531" y="528217"/>
                    <a:pt x="2531" y="528217"/>
                  </a:cubicBezTo>
                  <a:cubicBezTo>
                    <a:pt x="4395" y="642092"/>
                    <a:pt x="41021" y="777676"/>
                    <a:pt x="144108" y="929908"/>
                  </a:cubicBezTo>
                  <a:cubicBezTo>
                    <a:pt x="144108" y="929908"/>
                    <a:pt x="144108" y="930041"/>
                    <a:pt x="144241" y="930041"/>
                  </a:cubicBezTo>
                  <a:cubicBezTo>
                    <a:pt x="145838" y="933238"/>
                    <a:pt x="186728" y="995302"/>
                    <a:pt x="163153" y="1106646"/>
                  </a:cubicBezTo>
                  <a:cubicBezTo>
                    <a:pt x="160223" y="1120498"/>
                    <a:pt x="146771" y="1142606"/>
                    <a:pt x="128658" y="1162718"/>
                  </a:cubicBezTo>
                  <a:cubicBezTo>
                    <a:pt x="102687" y="1191619"/>
                    <a:pt x="109346" y="1237035"/>
                    <a:pt x="142377" y="1257546"/>
                  </a:cubicBezTo>
                  <a:cubicBezTo>
                    <a:pt x="241600" y="1319344"/>
                    <a:pt x="357472" y="1357435"/>
                    <a:pt x="481602" y="1363829"/>
                  </a:cubicBezTo>
                  <a:lnTo>
                    <a:pt x="552990" y="1363962"/>
                  </a:lnTo>
                  <a:cubicBezTo>
                    <a:pt x="575498" y="1362896"/>
                    <a:pt x="597740" y="1360765"/>
                    <a:pt x="619584" y="1357702"/>
                  </a:cubicBezTo>
                  <a:cubicBezTo>
                    <a:pt x="629705" y="1356237"/>
                    <a:pt x="638096" y="1349443"/>
                    <a:pt x="641559" y="1339720"/>
                  </a:cubicBezTo>
                  <a:cubicBezTo>
                    <a:pt x="659007" y="1290443"/>
                    <a:pt x="707486" y="1183761"/>
                    <a:pt x="801249" y="1183761"/>
                  </a:cubicBezTo>
                  <a:lnTo>
                    <a:pt x="940429" y="1183761"/>
                  </a:lnTo>
                  <a:cubicBezTo>
                    <a:pt x="959475" y="1183761"/>
                    <a:pt x="979186" y="1177368"/>
                    <a:pt x="985713" y="1175104"/>
                  </a:cubicBezTo>
                  <a:cubicBezTo>
                    <a:pt x="987444" y="1174438"/>
                    <a:pt x="989043" y="1173772"/>
                    <a:pt x="990641" y="1172840"/>
                  </a:cubicBezTo>
                  <a:cubicBezTo>
                    <a:pt x="1013416" y="1158855"/>
                    <a:pt x="1014215" y="1121830"/>
                    <a:pt x="1010485" y="1091729"/>
                  </a:cubicBezTo>
                  <a:cubicBezTo>
                    <a:pt x="1007555" y="1068422"/>
                    <a:pt x="1015813" y="1045380"/>
                    <a:pt x="1032062" y="1028466"/>
                  </a:cubicBezTo>
                  <a:cubicBezTo>
                    <a:pt x="1039387" y="1020874"/>
                    <a:pt x="1043516" y="1013016"/>
                    <a:pt x="1043516" y="1006223"/>
                  </a:cubicBezTo>
                  <a:lnTo>
                    <a:pt x="1043516" y="1003293"/>
                  </a:lnTo>
                  <a:cubicBezTo>
                    <a:pt x="1043516" y="989042"/>
                    <a:pt x="1025402" y="976789"/>
                    <a:pt x="998499" y="970263"/>
                  </a:cubicBezTo>
                  <a:cubicBezTo>
                    <a:pt x="996767" y="969864"/>
                    <a:pt x="997033" y="967200"/>
                    <a:pt x="998898" y="967200"/>
                  </a:cubicBezTo>
                  <a:cubicBezTo>
                    <a:pt x="1012217" y="967200"/>
                    <a:pt x="1024470" y="963603"/>
                    <a:pt x="1033260" y="957744"/>
                  </a:cubicBezTo>
                  <a:cubicBezTo>
                    <a:pt x="1042051" y="951883"/>
                    <a:pt x="1047644" y="943759"/>
                    <a:pt x="1047644" y="934702"/>
                  </a:cubicBezTo>
                  <a:lnTo>
                    <a:pt x="1047644" y="932305"/>
                  </a:lnTo>
                  <a:cubicBezTo>
                    <a:pt x="1047644" y="931240"/>
                    <a:pt x="1047511" y="930174"/>
                    <a:pt x="1047377" y="929109"/>
                  </a:cubicBezTo>
                  <a:cubicBezTo>
                    <a:pt x="1045780" y="917655"/>
                    <a:pt x="1045514" y="905934"/>
                    <a:pt x="1048043" y="894479"/>
                  </a:cubicBezTo>
                  <a:cubicBezTo>
                    <a:pt x="1055636" y="859452"/>
                    <a:pt x="1067756" y="804180"/>
                    <a:pt x="1070952" y="803913"/>
                  </a:cubicBezTo>
                  <a:cubicBezTo>
                    <a:pt x="1171374" y="800184"/>
                    <a:pt x="1151130" y="755967"/>
                    <a:pt x="1144604" y="745178"/>
                  </a:cubicBezTo>
                  <a:close/>
                  <a:moveTo>
                    <a:pt x="660605" y="348948"/>
                  </a:moveTo>
                  <a:cubicBezTo>
                    <a:pt x="626242" y="348948"/>
                    <a:pt x="596941" y="328704"/>
                    <a:pt x="583090" y="299669"/>
                  </a:cubicBezTo>
                  <a:lnTo>
                    <a:pt x="405685" y="377983"/>
                  </a:lnTo>
                  <a:cubicBezTo>
                    <a:pt x="409415" y="385575"/>
                    <a:pt x="412345" y="393566"/>
                    <a:pt x="414476" y="401824"/>
                  </a:cubicBezTo>
                  <a:lnTo>
                    <a:pt x="457229" y="400625"/>
                  </a:lnTo>
                  <a:cubicBezTo>
                    <a:pt x="462290" y="380380"/>
                    <a:pt x="480670" y="365330"/>
                    <a:pt x="502512" y="365330"/>
                  </a:cubicBezTo>
                  <a:cubicBezTo>
                    <a:pt x="528217" y="365330"/>
                    <a:pt x="549128" y="386241"/>
                    <a:pt x="549128" y="411946"/>
                  </a:cubicBezTo>
                  <a:cubicBezTo>
                    <a:pt x="549128" y="437651"/>
                    <a:pt x="528217" y="458560"/>
                    <a:pt x="502512" y="458560"/>
                  </a:cubicBezTo>
                  <a:cubicBezTo>
                    <a:pt x="480137" y="458560"/>
                    <a:pt x="461490" y="442845"/>
                    <a:pt x="456963" y="421934"/>
                  </a:cubicBezTo>
                  <a:lnTo>
                    <a:pt x="418206" y="423000"/>
                  </a:lnTo>
                  <a:cubicBezTo>
                    <a:pt x="418471" y="426330"/>
                    <a:pt x="418604" y="429792"/>
                    <a:pt x="418604" y="433255"/>
                  </a:cubicBezTo>
                  <a:cubicBezTo>
                    <a:pt x="418604" y="459759"/>
                    <a:pt x="410480" y="484398"/>
                    <a:pt x="396895" y="505043"/>
                  </a:cubicBezTo>
                  <a:lnTo>
                    <a:pt x="517296" y="574566"/>
                  </a:lnTo>
                  <a:cubicBezTo>
                    <a:pt x="525154" y="566841"/>
                    <a:pt x="535676" y="562047"/>
                    <a:pt x="547396" y="562047"/>
                  </a:cubicBezTo>
                  <a:cubicBezTo>
                    <a:pt x="571103" y="562047"/>
                    <a:pt x="590282" y="581225"/>
                    <a:pt x="590282" y="604933"/>
                  </a:cubicBezTo>
                  <a:cubicBezTo>
                    <a:pt x="590282" y="628640"/>
                    <a:pt x="571103" y="647819"/>
                    <a:pt x="547396" y="647819"/>
                  </a:cubicBezTo>
                  <a:cubicBezTo>
                    <a:pt x="523689" y="647819"/>
                    <a:pt x="504643" y="628640"/>
                    <a:pt x="504643" y="604933"/>
                  </a:cubicBezTo>
                  <a:cubicBezTo>
                    <a:pt x="504643" y="600671"/>
                    <a:pt x="505842" y="597074"/>
                    <a:pt x="507041" y="593080"/>
                  </a:cubicBezTo>
                  <a:lnTo>
                    <a:pt x="383177" y="521558"/>
                  </a:lnTo>
                  <a:cubicBezTo>
                    <a:pt x="359604" y="546331"/>
                    <a:pt x="326839" y="561914"/>
                    <a:pt x="289814" y="561914"/>
                  </a:cubicBezTo>
                  <a:cubicBezTo>
                    <a:pt x="218692" y="561914"/>
                    <a:pt x="161022" y="504244"/>
                    <a:pt x="161022" y="433122"/>
                  </a:cubicBezTo>
                  <a:cubicBezTo>
                    <a:pt x="161022" y="362000"/>
                    <a:pt x="218692" y="304331"/>
                    <a:pt x="289814" y="304331"/>
                  </a:cubicBezTo>
                  <a:cubicBezTo>
                    <a:pt x="333499" y="304331"/>
                    <a:pt x="371723" y="326040"/>
                    <a:pt x="395031" y="359204"/>
                  </a:cubicBezTo>
                  <a:lnTo>
                    <a:pt x="576298" y="278627"/>
                  </a:lnTo>
                  <a:cubicBezTo>
                    <a:pt x="575365" y="273432"/>
                    <a:pt x="574566" y="268370"/>
                    <a:pt x="574566" y="263044"/>
                  </a:cubicBezTo>
                  <a:cubicBezTo>
                    <a:pt x="574566" y="215629"/>
                    <a:pt x="612924" y="177138"/>
                    <a:pt x="660472" y="177138"/>
                  </a:cubicBezTo>
                  <a:cubicBezTo>
                    <a:pt x="707885" y="177138"/>
                    <a:pt x="746376" y="215495"/>
                    <a:pt x="746376" y="263044"/>
                  </a:cubicBezTo>
                  <a:cubicBezTo>
                    <a:pt x="746509" y="310457"/>
                    <a:pt x="708152" y="348948"/>
                    <a:pt x="660605" y="348948"/>
                  </a:cubicBezTo>
                  <a:close/>
                </a:path>
              </a:pathLst>
            </a:custGeom>
            <a:solidFill>
              <a:schemeClr val="bg1"/>
            </a:solidFill>
            <a:ln w="1330" cap="flat">
              <a:noFill/>
              <a:prstDash val="solid"/>
              <a:miter/>
            </a:ln>
            <a:effectLst>
              <a:outerShdw blurRad="50800" dist="38100" dir="2700000" algn="tl" rotWithShape="0">
                <a:prstClr val="black">
                  <a:alpha val="40000"/>
                </a:prstClr>
              </a:outerShdw>
            </a:effectLst>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8" name="PPT世界-9-8"/>
            <p:cNvSpPr/>
            <p:nvPr/>
          </p:nvSpPr>
          <p:spPr>
            <a:xfrm>
              <a:off x="8851994" y="3434026"/>
              <a:ext cx="312295" cy="312300"/>
            </a:xfrm>
            <a:custGeom>
              <a:avLst/>
              <a:gdLst>
                <a:gd name="connsiteX0" fmla="*/ 639875 w 1363935"/>
                <a:gd name="connsiteY0" fmla="*/ 383624 h 1363960"/>
                <a:gd name="connsiteX1" fmla="*/ 938235 w 1363935"/>
                <a:gd name="connsiteY1" fmla="*/ 681984 h 1363960"/>
                <a:gd name="connsiteX2" fmla="*/ 639875 w 1363935"/>
                <a:gd name="connsiteY2" fmla="*/ 980344 h 1363960"/>
                <a:gd name="connsiteX3" fmla="*/ 341515 w 1363935"/>
                <a:gd name="connsiteY3" fmla="*/ 681984 h 1363960"/>
                <a:gd name="connsiteX4" fmla="*/ 639875 w 1363935"/>
                <a:gd name="connsiteY4" fmla="*/ 383624 h 1363960"/>
                <a:gd name="connsiteX5" fmla="*/ 628688 w 1363935"/>
                <a:gd name="connsiteY5" fmla="*/ 127887 h 1363960"/>
                <a:gd name="connsiteX6" fmla="*/ 528923 w 1363935"/>
                <a:gd name="connsiteY6" fmla="*/ 136945 h 1363960"/>
                <a:gd name="connsiteX7" fmla="*/ 511475 w 1363935"/>
                <a:gd name="connsiteY7" fmla="*/ 158389 h 1363960"/>
                <a:gd name="connsiteX8" fmla="*/ 511475 w 1363935"/>
                <a:gd name="connsiteY8" fmla="*/ 162118 h 1363960"/>
                <a:gd name="connsiteX9" fmla="*/ 352970 w 1363935"/>
                <a:gd name="connsiteY9" fmla="*/ 319691 h 1363960"/>
                <a:gd name="connsiteX10" fmla="*/ 263064 w 1363935"/>
                <a:gd name="connsiteY10" fmla="*/ 292918 h 1363960"/>
                <a:gd name="connsiteX11" fmla="*/ 235891 w 1363935"/>
                <a:gd name="connsiteY11" fmla="*/ 295848 h 1363960"/>
                <a:gd name="connsiteX12" fmla="*/ 234958 w 1363935"/>
                <a:gd name="connsiteY12" fmla="*/ 296780 h 1363960"/>
                <a:gd name="connsiteX13" fmla="*/ 127869 w 1363935"/>
                <a:gd name="connsiteY13" fmla="*/ 459812 h 1363960"/>
                <a:gd name="connsiteX14" fmla="*/ 85246 w 1363935"/>
                <a:gd name="connsiteY14" fmla="*/ 671329 h 1363960"/>
                <a:gd name="connsiteX15" fmla="*/ 127869 w 1363935"/>
                <a:gd name="connsiteY15" fmla="*/ 882844 h 1363960"/>
                <a:gd name="connsiteX16" fmla="*/ 244282 w 1363935"/>
                <a:gd name="connsiteY16" fmla="*/ 1055600 h 1363960"/>
                <a:gd name="connsiteX17" fmla="*/ 258002 w 1363935"/>
                <a:gd name="connsiteY17" fmla="*/ 1068787 h 1363960"/>
                <a:gd name="connsiteX18" fmla="*/ 284241 w 1363935"/>
                <a:gd name="connsiteY18" fmla="*/ 1071051 h 1363960"/>
                <a:gd name="connsiteX19" fmla="*/ 372817 w 1363935"/>
                <a:gd name="connsiteY19" fmla="*/ 1044279 h 1363960"/>
                <a:gd name="connsiteX20" fmla="*/ 532652 w 1363935"/>
                <a:gd name="connsiteY20" fmla="*/ 1204115 h 1363960"/>
                <a:gd name="connsiteX21" fmla="*/ 534784 w 1363935"/>
                <a:gd name="connsiteY21" fmla="*/ 1206779 h 1363960"/>
                <a:gd name="connsiteX22" fmla="*/ 628555 w 1363935"/>
                <a:gd name="connsiteY22" fmla="*/ 1214771 h 1363960"/>
                <a:gd name="connsiteX23" fmla="*/ 840070 w 1363935"/>
                <a:gd name="connsiteY23" fmla="*/ 1172147 h 1363960"/>
                <a:gd name="connsiteX24" fmla="*/ 1012826 w 1363935"/>
                <a:gd name="connsiteY24" fmla="*/ 1055600 h 1363960"/>
                <a:gd name="connsiteX25" fmla="*/ 1129373 w 1363935"/>
                <a:gd name="connsiteY25" fmla="*/ 882844 h 1363960"/>
                <a:gd name="connsiteX26" fmla="*/ 1138563 w 1363935"/>
                <a:gd name="connsiteY26" fmla="*/ 859669 h 1363960"/>
                <a:gd name="connsiteX27" fmla="*/ 1128573 w 1363935"/>
                <a:gd name="connsiteY27" fmla="*/ 833562 h 1363960"/>
                <a:gd name="connsiteX28" fmla="*/ 1044261 w 1363935"/>
                <a:gd name="connsiteY28" fmla="*/ 692640 h 1363960"/>
                <a:gd name="connsiteX29" fmla="*/ 1139229 w 1363935"/>
                <a:gd name="connsiteY29" fmla="*/ 546391 h 1363960"/>
                <a:gd name="connsiteX30" fmla="*/ 1151217 w 1363935"/>
                <a:gd name="connsiteY30" fmla="*/ 521349 h 1363960"/>
                <a:gd name="connsiteX31" fmla="*/ 1129506 w 1363935"/>
                <a:gd name="connsiteY31" fmla="*/ 459812 h 1363960"/>
                <a:gd name="connsiteX32" fmla="*/ 1012959 w 1363935"/>
                <a:gd name="connsiteY32" fmla="*/ 287057 h 1363960"/>
                <a:gd name="connsiteX33" fmla="*/ 840203 w 1363935"/>
                <a:gd name="connsiteY33" fmla="*/ 170510 h 1363960"/>
                <a:gd name="connsiteX34" fmla="*/ 628688 w 1363935"/>
                <a:gd name="connsiteY34" fmla="*/ 127887 h 1363960"/>
                <a:gd name="connsiteX35" fmla="*/ 354169 w 1363935"/>
                <a:gd name="connsiteY35" fmla="*/ 18 h 1363960"/>
                <a:gd name="connsiteX36" fmla="*/ 469384 w 1363935"/>
                <a:gd name="connsiteY36" fmla="*/ 51832 h 1363960"/>
                <a:gd name="connsiteX37" fmla="*/ 489764 w 1363935"/>
                <a:gd name="connsiteY37" fmla="*/ 58092 h 1363960"/>
                <a:gd name="connsiteX38" fmla="*/ 628688 w 1363935"/>
                <a:gd name="connsiteY38" fmla="*/ 42641 h 1363960"/>
                <a:gd name="connsiteX39" fmla="*/ 1240326 w 1363935"/>
                <a:gd name="connsiteY39" fmla="*/ 525478 h 1363960"/>
                <a:gd name="connsiteX40" fmla="*/ 1254178 w 1363935"/>
                <a:gd name="connsiteY40" fmla="*/ 540796 h 1363960"/>
                <a:gd name="connsiteX41" fmla="*/ 1363935 w 1363935"/>
                <a:gd name="connsiteY41" fmla="*/ 692640 h 1363960"/>
                <a:gd name="connsiteX42" fmla="*/ 1242989 w 1363935"/>
                <a:gd name="connsiteY42" fmla="*/ 847681 h 1363960"/>
                <a:gd name="connsiteX43" fmla="*/ 1227939 w 1363935"/>
                <a:gd name="connsiteY43" fmla="*/ 861933 h 1363960"/>
                <a:gd name="connsiteX44" fmla="*/ 628688 w 1363935"/>
                <a:gd name="connsiteY44" fmla="*/ 1300016 h 1363960"/>
                <a:gd name="connsiteX45" fmla="*/ 510409 w 1363935"/>
                <a:gd name="connsiteY45" fmla="*/ 1288828 h 1363960"/>
                <a:gd name="connsiteX46" fmla="*/ 507746 w 1363935"/>
                <a:gd name="connsiteY46" fmla="*/ 1290026 h 1363960"/>
                <a:gd name="connsiteX47" fmla="*/ 374948 w 1363935"/>
                <a:gd name="connsiteY47" fmla="*/ 1363949 h 1363960"/>
                <a:gd name="connsiteX48" fmla="*/ 213114 w 1363935"/>
                <a:gd name="connsiteY48" fmla="*/ 1204248 h 1363960"/>
                <a:gd name="connsiteX49" fmla="*/ 218309 w 1363935"/>
                <a:gd name="connsiteY49" fmla="*/ 1163490 h 1363960"/>
                <a:gd name="connsiteX50" fmla="*/ 211782 w 1363935"/>
                <a:gd name="connsiteY50" fmla="*/ 1141912 h 1363960"/>
                <a:gd name="connsiteX51" fmla="*/ 0 w 1363935"/>
                <a:gd name="connsiteY51" fmla="*/ 671329 h 1363960"/>
                <a:gd name="connsiteX52" fmla="*/ 191004 w 1363935"/>
                <a:gd name="connsiteY52" fmla="*/ 220059 h 1363960"/>
                <a:gd name="connsiteX53" fmla="*/ 196865 w 1363935"/>
                <a:gd name="connsiteY53" fmla="*/ 199681 h 1363960"/>
                <a:gd name="connsiteX54" fmla="*/ 191803 w 1363935"/>
                <a:gd name="connsiteY54" fmla="*/ 157856 h 1363960"/>
                <a:gd name="connsiteX55" fmla="*/ 354169 w 1363935"/>
                <a:gd name="connsiteY55" fmla="*/ 18 h 1363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1363935" h="1363960">
                  <a:moveTo>
                    <a:pt x="639875" y="383624"/>
                  </a:moveTo>
                  <a:cubicBezTo>
                    <a:pt x="804655" y="383624"/>
                    <a:pt x="938235" y="517204"/>
                    <a:pt x="938235" y="681984"/>
                  </a:cubicBezTo>
                  <a:cubicBezTo>
                    <a:pt x="938235" y="846764"/>
                    <a:pt x="804655" y="980344"/>
                    <a:pt x="639875" y="980344"/>
                  </a:cubicBezTo>
                  <a:cubicBezTo>
                    <a:pt x="475095" y="980344"/>
                    <a:pt x="341515" y="846764"/>
                    <a:pt x="341515" y="681984"/>
                  </a:cubicBezTo>
                  <a:cubicBezTo>
                    <a:pt x="341515" y="517204"/>
                    <a:pt x="475095" y="383624"/>
                    <a:pt x="639875" y="383624"/>
                  </a:cubicBezTo>
                  <a:close/>
                  <a:moveTo>
                    <a:pt x="628688" y="127887"/>
                  </a:moveTo>
                  <a:cubicBezTo>
                    <a:pt x="594855" y="127887"/>
                    <a:pt x="561557" y="130951"/>
                    <a:pt x="528923" y="136945"/>
                  </a:cubicBezTo>
                  <a:cubicBezTo>
                    <a:pt x="518667" y="138943"/>
                    <a:pt x="511342" y="147999"/>
                    <a:pt x="511475" y="158389"/>
                  </a:cubicBezTo>
                  <a:lnTo>
                    <a:pt x="511475" y="162118"/>
                  </a:lnTo>
                  <a:cubicBezTo>
                    <a:pt x="510276" y="248563"/>
                    <a:pt x="439416" y="319025"/>
                    <a:pt x="352970" y="319691"/>
                  </a:cubicBezTo>
                  <a:cubicBezTo>
                    <a:pt x="319672" y="319957"/>
                    <a:pt x="288770" y="310100"/>
                    <a:pt x="263064" y="292918"/>
                  </a:cubicBezTo>
                  <a:cubicBezTo>
                    <a:pt x="254539" y="287190"/>
                    <a:pt x="243084" y="288389"/>
                    <a:pt x="235891" y="295848"/>
                  </a:cubicBezTo>
                  <a:lnTo>
                    <a:pt x="234958" y="296780"/>
                  </a:lnTo>
                  <a:cubicBezTo>
                    <a:pt x="189406" y="344464"/>
                    <a:pt x="153442" y="399208"/>
                    <a:pt x="127869" y="459812"/>
                  </a:cubicBezTo>
                  <a:cubicBezTo>
                    <a:pt x="99631" y="526810"/>
                    <a:pt x="85246" y="597938"/>
                    <a:pt x="85246" y="671329"/>
                  </a:cubicBezTo>
                  <a:cubicBezTo>
                    <a:pt x="85246" y="744721"/>
                    <a:pt x="99631" y="815846"/>
                    <a:pt x="127869" y="882844"/>
                  </a:cubicBezTo>
                  <a:cubicBezTo>
                    <a:pt x="155307" y="947578"/>
                    <a:pt x="194467" y="1005652"/>
                    <a:pt x="244282" y="1055600"/>
                  </a:cubicBezTo>
                  <a:cubicBezTo>
                    <a:pt x="248811" y="1059996"/>
                    <a:pt x="253340" y="1064391"/>
                    <a:pt x="258002" y="1068787"/>
                  </a:cubicBezTo>
                  <a:cubicBezTo>
                    <a:pt x="265195" y="1075580"/>
                    <a:pt x="275983" y="1076512"/>
                    <a:pt x="284241" y="1071051"/>
                  </a:cubicBezTo>
                  <a:cubicBezTo>
                    <a:pt x="309549" y="1054135"/>
                    <a:pt x="340050" y="1044279"/>
                    <a:pt x="372817" y="1044279"/>
                  </a:cubicBezTo>
                  <a:cubicBezTo>
                    <a:pt x="461126" y="1044279"/>
                    <a:pt x="532652" y="1115805"/>
                    <a:pt x="532652" y="1204115"/>
                  </a:cubicBezTo>
                  <a:cubicBezTo>
                    <a:pt x="532652" y="1205447"/>
                    <a:pt x="533585" y="1206512"/>
                    <a:pt x="534784" y="1206779"/>
                  </a:cubicBezTo>
                  <a:cubicBezTo>
                    <a:pt x="565553" y="1212107"/>
                    <a:pt x="596853" y="1214771"/>
                    <a:pt x="628555" y="1214771"/>
                  </a:cubicBezTo>
                  <a:cubicBezTo>
                    <a:pt x="701945" y="1214771"/>
                    <a:pt x="773072" y="1200518"/>
                    <a:pt x="840070" y="1172147"/>
                  </a:cubicBezTo>
                  <a:cubicBezTo>
                    <a:pt x="904804" y="1144709"/>
                    <a:pt x="962877" y="1105550"/>
                    <a:pt x="1012826" y="1055600"/>
                  </a:cubicBezTo>
                  <a:cubicBezTo>
                    <a:pt x="1062774" y="1005652"/>
                    <a:pt x="1102068" y="947578"/>
                    <a:pt x="1129373" y="882844"/>
                  </a:cubicBezTo>
                  <a:cubicBezTo>
                    <a:pt x="1132703" y="875119"/>
                    <a:pt x="1135633" y="867393"/>
                    <a:pt x="1138563" y="859669"/>
                  </a:cubicBezTo>
                  <a:cubicBezTo>
                    <a:pt x="1142293" y="849679"/>
                    <a:pt x="1138031" y="838624"/>
                    <a:pt x="1128573" y="833562"/>
                  </a:cubicBezTo>
                  <a:cubicBezTo>
                    <a:pt x="1078359" y="806656"/>
                    <a:pt x="1044261" y="753644"/>
                    <a:pt x="1044261" y="692640"/>
                  </a:cubicBezTo>
                  <a:cubicBezTo>
                    <a:pt x="1044261" y="627373"/>
                    <a:pt x="1083287" y="571298"/>
                    <a:pt x="1139229" y="546391"/>
                  </a:cubicBezTo>
                  <a:cubicBezTo>
                    <a:pt x="1148953" y="542128"/>
                    <a:pt x="1154148" y="531472"/>
                    <a:pt x="1151217" y="521349"/>
                  </a:cubicBezTo>
                  <a:cubicBezTo>
                    <a:pt x="1145356" y="500571"/>
                    <a:pt x="1138031" y="479925"/>
                    <a:pt x="1129506" y="459812"/>
                  </a:cubicBezTo>
                  <a:cubicBezTo>
                    <a:pt x="1102068" y="395079"/>
                    <a:pt x="1062907" y="337005"/>
                    <a:pt x="1012959" y="287057"/>
                  </a:cubicBezTo>
                  <a:cubicBezTo>
                    <a:pt x="963010" y="237108"/>
                    <a:pt x="904937" y="197816"/>
                    <a:pt x="840203" y="170510"/>
                  </a:cubicBezTo>
                  <a:cubicBezTo>
                    <a:pt x="773205" y="142272"/>
                    <a:pt x="702078" y="127887"/>
                    <a:pt x="628688" y="127887"/>
                  </a:cubicBezTo>
                  <a:close/>
                  <a:moveTo>
                    <a:pt x="354169" y="18"/>
                  </a:moveTo>
                  <a:cubicBezTo>
                    <a:pt x="399722" y="684"/>
                    <a:pt x="440748" y="20531"/>
                    <a:pt x="469384" y="51832"/>
                  </a:cubicBezTo>
                  <a:cubicBezTo>
                    <a:pt x="474579" y="57426"/>
                    <a:pt x="482304" y="59824"/>
                    <a:pt x="489764" y="58092"/>
                  </a:cubicBezTo>
                  <a:cubicBezTo>
                    <a:pt x="534384" y="47969"/>
                    <a:pt x="580869" y="42641"/>
                    <a:pt x="628688" y="42641"/>
                  </a:cubicBezTo>
                  <a:cubicBezTo>
                    <a:pt x="925716" y="42641"/>
                    <a:pt x="1174660" y="248563"/>
                    <a:pt x="1240326" y="525478"/>
                  </a:cubicBezTo>
                  <a:cubicBezTo>
                    <a:pt x="1242057" y="532671"/>
                    <a:pt x="1247251" y="538532"/>
                    <a:pt x="1254178" y="540796"/>
                  </a:cubicBezTo>
                  <a:cubicBezTo>
                    <a:pt x="1317979" y="561842"/>
                    <a:pt x="1363935" y="621913"/>
                    <a:pt x="1363935" y="692640"/>
                  </a:cubicBezTo>
                  <a:cubicBezTo>
                    <a:pt x="1363935" y="767496"/>
                    <a:pt x="1312518" y="830365"/>
                    <a:pt x="1242989" y="847681"/>
                  </a:cubicBezTo>
                  <a:cubicBezTo>
                    <a:pt x="1235798" y="849546"/>
                    <a:pt x="1230203" y="854874"/>
                    <a:pt x="1227939" y="861933"/>
                  </a:cubicBezTo>
                  <a:cubicBezTo>
                    <a:pt x="1147221" y="1115938"/>
                    <a:pt x="909466" y="1300016"/>
                    <a:pt x="628688" y="1300016"/>
                  </a:cubicBezTo>
                  <a:cubicBezTo>
                    <a:pt x="588195" y="1300016"/>
                    <a:pt x="548770" y="1296153"/>
                    <a:pt x="510409" y="1288828"/>
                  </a:cubicBezTo>
                  <a:cubicBezTo>
                    <a:pt x="509344" y="1288694"/>
                    <a:pt x="508278" y="1289093"/>
                    <a:pt x="507746" y="1290026"/>
                  </a:cubicBezTo>
                  <a:cubicBezTo>
                    <a:pt x="479640" y="1333979"/>
                    <a:pt x="430758" y="1363283"/>
                    <a:pt x="374948" y="1363949"/>
                  </a:cubicBezTo>
                  <a:cubicBezTo>
                    <a:pt x="286372" y="1365014"/>
                    <a:pt x="213247" y="1292823"/>
                    <a:pt x="213114" y="1204248"/>
                  </a:cubicBezTo>
                  <a:cubicBezTo>
                    <a:pt x="213114" y="1190129"/>
                    <a:pt x="214845" y="1176543"/>
                    <a:pt x="218309" y="1163490"/>
                  </a:cubicBezTo>
                  <a:cubicBezTo>
                    <a:pt x="220307" y="1155631"/>
                    <a:pt x="217909" y="1147240"/>
                    <a:pt x="211782" y="1141912"/>
                  </a:cubicBezTo>
                  <a:cubicBezTo>
                    <a:pt x="81916" y="1026830"/>
                    <a:pt x="0" y="858603"/>
                    <a:pt x="0" y="671329"/>
                  </a:cubicBezTo>
                  <a:cubicBezTo>
                    <a:pt x="0" y="494311"/>
                    <a:pt x="73125" y="334341"/>
                    <a:pt x="191004" y="220059"/>
                  </a:cubicBezTo>
                  <a:cubicBezTo>
                    <a:pt x="196332" y="214731"/>
                    <a:pt x="198730" y="207005"/>
                    <a:pt x="196865" y="199681"/>
                  </a:cubicBezTo>
                  <a:cubicBezTo>
                    <a:pt x="193402" y="186361"/>
                    <a:pt x="191670" y="172375"/>
                    <a:pt x="191803" y="157856"/>
                  </a:cubicBezTo>
                  <a:cubicBezTo>
                    <a:pt x="192869" y="69813"/>
                    <a:pt x="265994" y="-1314"/>
                    <a:pt x="354169" y="18"/>
                  </a:cubicBezTo>
                  <a:close/>
                </a:path>
              </a:pathLst>
            </a:custGeom>
            <a:solidFill>
              <a:schemeClr val="bg1"/>
            </a:solidFill>
            <a:ln w="1330" cap="flat">
              <a:noFill/>
              <a:prstDash val="solid"/>
              <a:miter/>
            </a:ln>
            <a:effectLst>
              <a:outerShdw blurRad="50800" dist="38100" dir="2700000" algn="tl" rotWithShape="0">
                <a:prstClr val="black">
                  <a:alpha val="40000"/>
                </a:prstClr>
              </a:outerShdw>
            </a:effectLst>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9" name="PPT世界-9-9"/>
            <p:cNvSpPr/>
            <p:nvPr/>
          </p:nvSpPr>
          <p:spPr>
            <a:xfrm>
              <a:off x="10219832" y="4116099"/>
              <a:ext cx="312301" cy="302918"/>
            </a:xfrm>
            <a:custGeom>
              <a:avLst/>
              <a:gdLst>
                <a:gd name="connsiteX0" fmla="*/ 724605 w 1363962"/>
                <a:gd name="connsiteY0" fmla="*/ 724917 h 1322982"/>
                <a:gd name="connsiteX1" fmla="*/ 724605 w 1363962"/>
                <a:gd name="connsiteY1" fmla="*/ 1227079 h 1322982"/>
                <a:gd name="connsiteX2" fmla="*/ 713949 w 1363962"/>
                <a:gd name="connsiteY2" fmla="*/ 1237735 h 1322982"/>
                <a:gd name="connsiteX3" fmla="*/ 650013 w 1363962"/>
                <a:gd name="connsiteY3" fmla="*/ 1237735 h 1322982"/>
                <a:gd name="connsiteX4" fmla="*/ 639357 w 1363962"/>
                <a:gd name="connsiteY4" fmla="*/ 1227079 h 1322982"/>
                <a:gd name="connsiteX5" fmla="*/ 639357 w 1363962"/>
                <a:gd name="connsiteY5" fmla="*/ 724917 h 1322982"/>
                <a:gd name="connsiteX6" fmla="*/ 85248 w 1363962"/>
                <a:gd name="connsiteY6" fmla="*/ 724917 h 1322982"/>
                <a:gd name="connsiteX7" fmla="*/ 85248 w 1363962"/>
                <a:gd name="connsiteY7" fmla="*/ 1237735 h 1322982"/>
                <a:gd name="connsiteX8" fmla="*/ 170495 w 1363962"/>
                <a:gd name="connsiteY8" fmla="*/ 1322983 h 1322982"/>
                <a:gd name="connsiteX9" fmla="*/ 1193467 w 1363962"/>
                <a:gd name="connsiteY9" fmla="*/ 1322983 h 1322982"/>
                <a:gd name="connsiteX10" fmla="*/ 1278714 w 1363962"/>
                <a:gd name="connsiteY10" fmla="*/ 1237735 h 1322982"/>
                <a:gd name="connsiteX11" fmla="*/ 1278714 w 1363962"/>
                <a:gd name="connsiteY11" fmla="*/ 724917 h 1322982"/>
                <a:gd name="connsiteX12" fmla="*/ 724605 w 1363962"/>
                <a:gd name="connsiteY12" fmla="*/ 724917 h 1322982"/>
                <a:gd name="connsiteX13" fmla="*/ 1193467 w 1363962"/>
                <a:gd name="connsiteY13" fmla="*/ 257387 h 1322982"/>
                <a:gd name="connsiteX14" fmla="*/ 1137523 w 1363962"/>
                <a:gd name="connsiteY14" fmla="*/ 257387 h 1322982"/>
                <a:gd name="connsiteX15" fmla="*/ 1128732 w 1363962"/>
                <a:gd name="connsiteY15" fmla="*/ 240737 h 1322982"/>
                <a:gd name="connsiteX16" fmla="*/ 1157503 w 1363962"/>
                <a:gd name="connsiteY16" fmla="*/ 142170 h 1322982"/>
                <a:gd name="connsiteX17" fmla="*/ 1099162 w 1363962"/>
                <a:gd name="connsiteY17" fmla="*/ 41205 h 1322982"/>
                <a:gd name="connsiteX18" fmla="*/ 1003658 w 1363962"/>
                <a:gd name="connsiteY18" fmla="*/ 3110 h 1322982"/>
                <a:gd name="connsiteX19" fmla="*/ 808787 w 1363962"/>
                <a:gd name="connsiteY19" fmla="*/ 55457 h 1322982"/>
                <a:gd name="connsiteX20" fmla="*/ 720342 w 1363962"/>
                <a:gd name="connsiteY20" fmla="*/ 147631 h 1322982"/>
                <a:gd name="connsiteX21" fmla="*/ 650946 w 1363962"/>
                <a:gd name="connsiteY21" fmla="*/ 147631 h 1322982"/>
                <a:gd name="connsiteX22" fmla="*/ 562501 w 1363962"/>
                <a:gd name="connsiteY22" fmla="*/ 55457 h 1322982"/>
                <a:gd name="connsiteX23" fmla="*/ 367764 w 1363962"/>
                <a:gd name="connsiteY23" fmla="*/ 3110 h 1322982"/>
                <a:gd name="connsiteX24" fmla="*/ 272260 w 1363962"/>
                <a:gd name="connsiteY24" fmla="*/ 41205 h 1322982"/>
                <a:gd name="connsiteX25" fmla="*/ 213918 w 1363962"/>
                <a:gd name="connsiteY25" fmla="*/ 142170 h 1322982"/>
                <a:gd name="connsiteX26" fmla="*/ 242689 w 1363962"/>
                <a:gd name="connsiteY26" fmla="*/ 240737 h 1322982"/>
                <a:gd name="connsiteX27" fmla="*/ 233898 w 1363962"/>
                <a:gd name="connsiteY27" fmla="*/ 257387 h 1322982"/>
                <a:gd name="connsiteX28" fmla="*/ 170495 w 1363962"/>
                <a:gd name="connsiteY28" fmla="*/ 257387 h 1322982"/>
                <a:gd name="connsiteX29" fmla="*/ 0 w 1363962"/>
                <a:gd name="connsiteY29" fmla="*/ 427883 h 1322982"/>
                <a:gd name="connsiteX30" fmla="*/ 0 w 1363962"/>
                <a:gd name="connsiteY30" fmla="*/ 598378 h 1322982"/>
                <a:gd name="connsiteX31" fmla="*/ 31968 w 1363962"/>
                <a:gd name="connsiteY31" fmla="*/ 639670 h 1322982"/>
                <a:gd name="connsiteX32" fmla="*/ 1331994 w 1363962"/>
                <a:gd name="connsiteY32" fmla="*/ 639670 h 1322982"/>
                <a:gd name="connsiteX33" fmla="*/ 1363962 w 1363962"/>
                <a:gd name="connsiteY33" fmla="*/ 598378 h 1322982"/>
                <a:gd name="connsiteX34" fmla="*/ 1363962 w 1363962"/>
                <a:gd name="connsiteY34" fmla="*/ 427883 h 1322982"/>
                <a:gd name="connsiteX35" fmla="*/ 1193467 w 1363962"/>
                <a:gd name="connsiteY35" fmla="*/ 257387 h 1322982"/>
                <a:gd name="connsiteX36" fmla="*/ 762034 w 1363962"/>
                <a:gd name="connsiteY36" fmla="*/ 241537 h 1322982"/>
                <a:gd name="connsiteX37" fmla="*/ 989405 w 1363962"/>
                <a:gd name="connsiteY37" fmla="*/ 87159 h 1322982"/>
                <a:gd name="connsiteX38" fmla="*/ 1072389 w 1363962"/>
                <a:gd name="connsiteY38" fmla="*/ 147631 h 1322982"/>
                <a:gd name="connsiteX39" fmla="*/ 955173 w 1363962"/>
                <a:gd name="connsiteY39" fmla="*/ 257387 h 1322982"/>
                <a:gd name="connsiteX40" fmla="*/ 771358 w 1363962"/>
                <a:gd name="connsiteY40" fmla="*/ 257387 h 1322982"/>
                <a:gd name="connsiteX41" fmla="*/ 762034 w 1363962"/>
                <a:gd name="connsiteY41" fmla="*/ 241537 h 1322982"/>
                <a:gd name="connsiteX42" fmla="*/ 298899 w 1363962"/>
                <a:gd name="connsiteY42" fmla="*/ 147631 h 1322982"/>
                <a:gd name="connsiteX43" fmla="*/ 381883 w 1363962"/>
                <a:gd name="connsiteY43" fmla="*/ 87159 h 1322982"/>
                <a:gd name="connsiteX44" fmla="*/ 609254 w 1363962"/>
                <a:gd name="connsiteY44" fmla="*/ 241537 h 1322982"/>
                <a:gd name="connsiteX45" fmla="*/ 599930 w 1363962"/>
                <a:gd name="connsiteY45" fmla="*/ 257387 h 1322982"/>
                <a:gd name="connsiteX46" fmla="*/ 416115 w 1363962"/>
                <a:gd name="connsiteY46" fmla="*/ 257387 h 1322982"/>
                <a:gd name="connsiteX47" fmla="*/ 298899 w 1363962"/>
                <a:gd name="connsiteY47" fmla="*/ 147631 h 1322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363962" h="1322982">
                  <a:moveTo>
                    <a:pt x="724605" y="724917"/>
                  </a:moveTo>
                  <a:lnTo>
                    <a:pt x="724605" y="1227079"/>
                  </a:lnTo>
                  <a:cubicBezTo>
                    <a:pt x="724605" y="1232940"/>
                    <a:pt x="719810" y="1237735"/>
                    <a:pt x="713949" y="1237735"/>
                  </a:cubicBezTo>
                  <a:lnTo>
                    <a:pt x="650013" y="1237735"/>
                  </a:lnTo>
                  <a:cubicBezTo>
                    <a:pt x="644152" y="1237735"/>
                    <a:pt x="639357" y="1232940"/>
                    <a:pt x="639357" y="1227079"/>
                  </a:cubicBezTo>
                  <a:lnTo>
                    <a:pt x="639357" y="724917"/>
                  </a:lnTo>
                  <a:lnTo>
                    <a:pt x="85248" y="724917"/>
                  </a:lnTo>
                  <a:lnTo>
                    <a:pt x="85248" y="1237735"/>
                  </a:lnTo>
                  <a:cubicBezTo>
                    <a:pt x="85248" y="1284755"/>
                    <a:pt x="123476" y="1322983"/>
                    <a:pt x="170495" y="1322983"/>
                  </a:cubicBezTo>
                  <a:lnTo>
                    <a:pt x="1193467" y="1322983"/>
                  </a:lnTo>
                  <a:cubicBezTo>
                    <a:pt x="1240619" y="1322983"/>
                    <a:pt x="1278714" y="1284755"/>
                    <a:pt x="1278714" y="1237735"/>
                  </a:cubicBezTo>
                  <a:lnTo>
                    <a:pt x="1278714" y="724917"/>
                  </a:lnTo>
                  <a:lnTo>
                    <a:pt x="724605" y="724917"/>
                  </a:lnTo>
                  <a:close/>
                  <a:moveTo>
                    <a:pt x="1193467" y="257387"/>
                  </a:moveTo>
                  <a:lnTo>
                    <a:pt x="1137523" y="257387"/>
                  </a:lnTo>
                  <a:cubicBezTo>
                    <a:pt x="1128998" y="257387"/>
                    <a:pt x="1123937" y="247797"/>
                    <a:pt x="1128732" y="240737"/>
                  </a:cubicBezTo>
                  <a:cubicBezTo>
                    <a:pt x="1149511" y="209835"/>
                    <a:pt x="1159634" y="175869"/>
                    <a:pt x="1157503" y="142170"/>
                  </a:cubicBezTo>
                  <a:cubicBezTo>
                    <a:pt x="1154972" y="101944"/>
                    <a:pt x="1134726" y="67045"/>
                    <a:pt x="1099162" y="41205"/>
                  </a:cubicBezTo>
                  <a:cubicBezTo>
                    <a:pt x="1073587" y="22690"/>
                    <a:pt x="1039621" y="9237"/>
                    <a:pt x="1003658" y="3110"/>
                  </a:cubicBezTo>
                  <a:cubicBezTo>
                    <a:pt x="938390" y="-7813"/>
                    <a:pt x="869259" y="10702"/>
                    <a:pt x="808787" y="55457"/>
                  </a:cubicBezTo>
                  <a:cubicBezTo>
                    <a:pt x="776286" y="79566"/>
                    <a:pt x="746716" y="110335"/>
                    <a:pt x="720342" y="147631"/>
                  </a:cubicBezTo>
                  <a:cubicBezTo>
                    <a:pt x="703426" y="171474"/>
                    <a:pt x="667862" y="171474"/>
                    <a:pt x="650946" y="147631"/>
                  </a:cubicBezTo>
                  <a:cubicBezTo>
                    <a:pt x="624572" y="110335"/>
                    <a:pt x="595002" y="79433"/>
                    <a:pt x="562501" y="55457"/>
                  </a:cubicBezTo>
                  <a:cubicBezTo>
                    <a:pt x="502162" y="10702"/>
                    <a:pt x="433031" y="-7946"/>
                    <a:pt x="367764" y="3110"/>
                  </a:cubicBezTo>
                  <a:cubicBezTo>
                    <a:pt x="331800" y="9237"/>
                    <a:pt x="297834" y="22690"/>
                    <a:pt x="272260" y="41205"/>
                  </a:cubicBezTo>
                  <a:cubicBezTo>
                    <a:pt x="236695" y="66912"/>
                    <a:pt x="216449" y="101810"/>
                    <a:pt x="213918" y="142170"/>
                  </a:cubicBezTo>
                  <a:cubicBezTo>
                    <a:pt x="211787" y="175869"/>
                    <a:pt x="221777" y="209835"/>
                    <a:pt x="242689" y="240737"/>
                  </a:cubicBezTo>
                  <a:cubicBezTo>
                    <a:pt x="247485" y="247797"/>
                    <a:pt x="242556" y="257387"/>
                    <a:pt x="233898" y="257387"/>
                  </a:cubicBezTo>
                  <a:lnTo>
                    <a:pt x="170495" y="257387"/>
                  </a:lnTo>
                  <a:cubicBezTo>
                    <a:pt x="76323" y="257387"/>
                    <a:pt x="0" y="333711"/>
                    <a:pt x="0" y="427883"/>
                  </a:cubicBezTo>
                  <a:lnTo>
                    <a:pt x="0" y="598378"/>
                  </a:lnTo>
                  <a:cubicBezTo>
                    <a:pt x="0" y="618225"/>
                    <a:pt x="13586" y="635008"/>
                    <a:pt x="31968" y="639670"/>
                  </a:cubicBezTo>
                  <a:lnTo>
                    <a:pt x="1331994" y="639670"/>
                  </a:lnTo>
                  <a:cubicBezTo>
                    <a:pt x="1350376" y="635008"/>
                    <a:pt x="1363962" y="618225"/>
                    <a:pt x="1363962" y="598378"/>
                  </a:cubicBezTo>
                  <a:lnTo>
                    <a:pt x="1363962" y="427883"/>
                  </a:lnTo>
                  <a:cubicBezTo>
                    <a:pt x="1363962" y="333711"/>
                    <a:pt x="1287639" y="257387"/>
                    <a:pt x="1193467" y="257387"/>
                  </a:cubicBezTo>
                  <a:close/>
                  <a:moveTo>
                    <a:pt x="762034" y="241537"/>
                  </a:moveTo>
                  <a:cubicBezTo>
                    <a:pt x="832896" y="112999"/>
                    <a:pt x="922672" y="75837"/>
                    <a:pt x="989405" y="87159"/>
                  </a:cubicBezTo>
                  <a:cubicBezTo>
                    <a:pt x="997530" y="88491"/>
                    <a:pt x="1069325" y="101944"/>
                    <a:pt x="1072389" y="147631"/>
                  </a:cubicBezTo>
                  <a:cubicBezTo>
                    <a:pt x="1074919" y="187458"/>
                    <a:pt x="1030963" y="240205"/>
                    <a:pt x="955173" y="257387"/>
                  </a:cubicBezTo>
                  <a:lnTo>
                    <a:pt x="771358" y="257387"/>
                  </a:lnTo>
                  <a:cubicBezTo>
                    <a:pt x="763233" y="257387"/>
                    <a:pt x="758171" y="248729"/>
                    <a:pt x="762034" y="241537"/>
                  </a:cubicBezTo>
                  <a:close/>
                  <a:moveTo>
                    <a:pt x="298899" y="147631"/>
                  </a:moveTo>
                  <a:cubicBezTo>
                    <a:pt x="301830" y="101944"/>
                    <a:pt x="373624" y="88624"/>
                    <a:pt x="381883" y="87159"/>
                  </a:cubicBezTo>
                  <a:cubicBezTo>
                    <a:pt x="448749" y="75970"/>
                    <a:pt x="538525" y="112999"/>
                    <a:pt x="609254" y="241537"/>
                  </a:cubicBezTo>
                  <a:cubicBezTo>
                    <a:pt x="613250" y="248596"/>
                    <a:pt x="608055" y="257387"/>
                    <a:pt x="599930" y="257387"/>
                  </a:cubicBezTo>
                  <a:lnTo>
                    <a:pt x="416115" y="257387"/>
                  </a:lnTo>
                  <a:cubicBezTo>
                    <a:pt x="340458" y="240071"/>
                    <a:pt x="296369" y="187458"/>
                    <a:pt x="298899" y="147631"/>
                  </a:cubicBezTo>
                  <a:close/>
                </a:path>
              </a:pathLst>
            </a:custGeom>
            <a:solidFill>
              <a:schemeClr val="bg1"/>
            </a:solidFill>
            <a:ln w="1330" cap="flat">
              <a:noFill/>
              <a:prstDash val="solid"/>
              <a:miter/>
            </a:ln>
            <a:effectLst>
              <a:outerShdw blurRad="50800" dist="38100" dir="2700000" algn="tl" rotWithShape="0">
                <a:prstClr val="black">
                  <a:alpha val="40000"/>
                </a:prstClr>
              </a:outerShdw>
            </a:effectLst>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nvGrpSpPr>
          <p:cNvPr id="40" name="PPT世界-10"/>
          <p:cNvGrpSpPr/>
          <p:nvPr/>
        </p:nvGrpSpPr>
        <p:grpSpPr>
          <a:xfrm>
            <a:off x="2325044" y="1383404"/>
            <a:ext cx="7560572" cy="4680213"/>
            <a:chOff x="2325044" y="1383404"/>
            <a:chExt cx="7560572" cy="4680213"/>
          </a:xfrm>
        </p:grpSpPr>
        <p:grpSp>
          <p:nvGrpSpPr>
            <p:cNvPr id="41" name="组合 40"/>
            <p:cNvGrpSpPr/>
            <p:nvPr/>
          </p:nvGrpSpPr>
          <p:grpSpPr>
            <a:xfrm>
              <a:off x="4366993" y="5085549"/>
              <a:ext cx="3453408" cy="978068"/>
              <a:chOff x="4366993" y="5085549"/>
              <a:chExt cx="3453408" cy="978068"/>
            </a:xfrm>
          </p:grpSpPr>
          <p:sp>
            <p:nvSpPr>
              <p:cNvPr id="56" name="PPT世界-10-1"/>
              <p:cNvSpPr txBox="1"/>
              <p:nvPr/>
            </p:nvSpPr>
            <p:spPr>
              <a:xfrm>
                <a:off x="4366993" y="5446589"/>
                <a:ext cx="3453408" cy="617028"/>
              </a:xfrm>
              <a:prstGeom prst="rect">
                <a:avLst/>
              </a:prstGeom>
              <a:noFill/>
            </p:spPr>
            <p:txBody>
              <a:bodyPr wrap="square">
                <a:no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单击此处键入文本单击此处键入文本单击此处键入文本单击此处键入文本单击此处键入文本</a:t>
                </a:r>
              </a:p>
            </p:txBody>
          </p:sp>
          <p:sp>
            <p:nvSpPr>
              <p:cNvPr id="57" name="PPT世界-10-2"/>
              <p:cNvSpPr txBox="1"/>
              <p:nvPr/>
            </p:nvSpPr>
            <p:spPr>
              <a:xfrm>
                <a:off x="4918366" y="5085549"/>
                <a:ext cx="2350662" cy="400110"/>
              </a:xfrm>
              <a:prstGeom prst="rect">
                <a:avLst/>
              </a:prstGeom>
              <a:noFill/>
            </p:spPr>
            <p:txBody>
              <a:bodyPr wrap="square">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rgbClr val="F4B304"/>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grpSp>
        <p:sp>
          <p:nvSpPr>
            <p:cNvPr id="42" name="PPT世界-10-3"/>
            <p:cNvSpPr/>
            <p:nvPr/>
          </p:nvSpPr>
          <p:spPr>
            <a:xfrm rot="14410013">
              <a:off x="4654578" y="1947340"/>
              <a:ext cx="2878238" cy="2878238"/>
            </a:xfrm>
            <a:prstGeom prst="arc">
              <a:avLst>
                <a:gd name="adj1" fmla="val 10340110"/>
                <a:gd name="adj2" fmla="val 16175554"/>
              </a:avLst>
            </a:prstGeom>
            <a:noFill/>
            <a:ln w="41275" cap="rnd">
              <a:solidFill>
                <a:schemeClr val="accent3"/>
              </a:solidFill>
              <a:round/>
              <a:headEnd type="arrow"/>
              <a:tailEnd type="none"/>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 </a:t>
              </a:r>
              <a:endParaRPr kumimoji="0" lang="zh-CN" altLang="en-US" sz="18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43" name="PPT世界-10-4"/>
            <p:cNvSpPr/>
            <p:nvPr/>
          </p:nvSpPr>
          <p:spPr>
            <a:xfrm rot="7090692">
              <a:off x="4654578" y="1947340"/>
              <a:ext cx="2878238" cy="2878238"/>
            </a:xfrm>
            <a:prstGeom prst="arc">
              <a:avLst>
                <a:gd name="adj1" fmla="val 10340110"/>
                <a:gd name="adj2" fmla="val 16175554"/>
              </a:avLst>
            </a:prstGeom>
            <a:noFill/>
            <a:ln w="41275" cap="rnd">
              <a:solidFill>
                <a:schemeClr val="accent3">
                  <a:lumMod val="10000"/>
                  <a:lumOff val="90000"/>
                </a:schemeClr>
              </a:solidFill>
              <a:round/>
              <a:headEnd type="arrow"/>
              <a:tailEnd type="none"/>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 </a:t>
              </a:r>
              <a:endParaRPr kumimoji="0" lang="zh-CN" altLang="en-US" sz="18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44" name="PPT世界-10-5"/>
            <p:cNvSpPr/>
            <p:nvPr/>
          </p:nvSpPr>
          <p:spPr>
            <a:xfrm rot="19475801">
              <a:off x="2325044" y="2748815"/>
              <a:ext cx="7560572" cy="1334969"/>
            </a:xfrm>
            <a:prstGeom prst="ellipse">
              <a:avLst/>
            </a:prstGeom>
            <a:noFill/>
            <a:ln w="25400">
              <a:gradFill>
                <a:gsLst>
                  <a:gs pos="0">
                    <a:schemeClr val="accent3">
                      <a:alpha val="0"/>
                    </a:schemeClr>
                  </a:gs>
                  <a:gs pos="50000">
                    <a:schemeClr val="accent3">
                      <a:alpha val="50000"/>
                    </a:schemeClr>
                  </a:gs>
                  <a:gs pos="100000">
                    <a:schemeClr val="accent3">
                      <a:alpha val="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46" name="PPT世界-10-6"/>
            <p:cNvSpPr>
              <a:spLocks noChangeAspect="1"/>
            </p:cNvSpPr>
            <p:nvPr/>
          </p:nvSpPr>
          <p:spPr>
            <a:xfrm rot="575801">
              <a:off x="3248869" y="4953959"/>
              <a:ext cx="59951" cy="59951"/>
            </a:xfrm>
            <a:prstGeom prst="ellipse">
              <a:avLst/>
            </a:prstGeom>
            <a:solidFill>
              <a:schemeClr val="accent1"/>
            </a:solidFill>
            <a:ln>
              <a:noFill/>
            </a:ln>
            <a:effectLst>
              <a:outerShdw blurRad="254000" dist="38100" dir="2700000" algn="tl"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7" name="PPT世界-10-7"/>
            <p:cNvSpPr>
              <a:spLocks noChangeAspect="1"/>
            </p:cNvSpPr>
            <p:nvPr/>
          </p:nvSpPr>
          <p:spPr>
            <a:xfrm rot="575801">
              <a:off x="4521011" y="5108380"/>
              <a:ext cx="119901" cy="119901"/>
            </a:xfrm>
            <a:prstGeom prst="ellipse">
              <a:avLst/>
            </a:prstGeom>
            <a:solidFill>
              <a:schemeClr val="accent1"/>
            </a:solidFill>
            <a:ln>
              <a:noFill/>
            </a:ln>
            <a:effectLst>
              <a:outerShdw blurRad="254000" dist="38100" dir="2700000" algn="tl"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8" name="PPT世界-10-8"/>
            <p:cNvSpPr>
              <a:spLocks noChangeAspect="1"/>
            </p:cNvSpPr>
            <p:nvPr/>
          </p:nvSpPr>
          <p:spPr>
            <a:xfrm rot="575801">
              <a:off x="8267945" y="2440427"/>
              <a:ext cx="119901" cy="119901"/>
            </a:xfrm>
            <a:prstGeom prst="ellipse">
              <a:avLst/>
            </a:prstGeom>
            <a:solidFill>
              <a:schemeClr val="accent2"/>
            </a:solidFill>
            <a:ln>
              <a:noFill/>
            </a:ln>
            <a:effectLst>
              <a:outerShdw blurRad="254000" dist="38100" dir="2700000" algn="tl" rotWithShape="0">
                <a:schemeClr val="accent5">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9" name="PPT世界-10-9"/>
            <p:cNvSpPr>
              <a:spLocks noChangeAspect="1"/>
            </p:cNvSpPr>
            <p:nvPr/>
          </p:nvSpPr>
          <p:spPr>
            <a:xfrm rot="575801">
              <a:off x="9003353" y="1638730"/>
              <a:ext cx="89926" cy="89926"/>
            </a:xfrm>
            <a:prstGeom prst="ellipse">
              <a:avLst/>
            </a:prstGeom>
            <a:solidFill>
              <a:schemeClr val="accent1"/>
            </a:solidFill>
            <a:ln>
              <a:noFill/>
            </a:ln>
            <a:effectLst>
              <a:outerShdw blurRad="254000" dist="38100" dir="2700000" algn="tl"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50" name="PPT世界-10-10"/>
            <p:cNvSpPr>
              <a:spLocks noChangeAspect="1"/>
            </p:cNvSpPr>
            <p:nvPr/>
          </p:nvSpPr>
          <p:spPr>
            <a:xfrm rot="575801">
              <a:off x="8118879" y="1383404"/>
              <a:ext cx="59951" cy="59951"/>
            </a:xfrm>
            <a:prstGeom prst="ellipse">
              <a:avLst/>
            </a:prstGeom>
            <a:solidFill>
              <a:schemeClr val="accent2"/>
            </a:solidFill>
            <a:ln>
              <a:noFill/>
            </a:ln>
            <a:effectLst>
              <a:outerShdw blurRad="254000" dist="38100" dir="2700000" algn="tl" rotWithShape="0">
                <a:schemeClr val="accent5">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51" name="PPT世界-10-11"/>
            <p:cNvSpPr>
              <a:spLocks noChangeAspect="1"/>
            </p:cNvSpPr>
            <p:nvPr/>
          </p:nvSpPr>
          <p:spPr>
            <a:xfrm rot="575801">
              <a:off x="3813744" y="5453456"/>
              <a:ext cx="89926" cy="89926"/>
            </a:xfrm>
            <a:prstGeom prst="ellipse">
              <a:avLst/>
            </a:prstGeom>
            <a:solidFill>
              <a:schemeClr val="accent2"/>
            </a:solidFill>
            <a:ln>
              <a:noFill/>
            </a:ln>
            <a:effectLst>
              <a:outerShdw blurRad="254000" dist="38100" dir="2700000" algn="tl" rotWithShape="0">
                <a:schemeClr val="accent5">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nvGrpSpPr>
            <p:cNvPr id="52" name="组合 51"/>
            <p:cNvGrpSpPr/>
            <p:nvPr/>
          </p:nvGrpSpPr>
          <p:grpSpPr>
            <a:xfrm>
              <a:off x="4654578" y="1947340"/>
              <a:ext cx="2878238" cy="2878238"/>
              <a:chOff x="4654578" y="1947340"/>
              <a:chExt cx="2878238" cy="2878238"/>
            </a:xfrm>
          </p:grpSpPr>
          <p:sp>
            <p:nvSpPr>
              <p:cNvPr id="53" name="PPT世界-10-12"/>
              <p:cNvSpPr/>
              <p:nvPr/>
            </p:nvSpPr>
            <p:spPr>
              <a:xfrm>
                <a:off x="4901164" y="2193926"/>
                <a:ext cx="2385066" cy="2385066"/>
              </a:xfrm>
              <a:prstGeom prst="ellipse">
                <a:avLst/>
              </a:prstGeom>
              <a:solidFill>
                <a:prstClr val="white"/>
              </a:solidFill>
              <a:ln w="635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54" name="PPT世界-10-13"/>
              <p:cNvSpPr/>
              <p:nvPr/>
            </p:nvSpPr>
            <p:spPr>
              <a:xfrm>
                <a:off x="4654578" y="1947340"/>
                <a:ext cx="2878238" cy="2878238"/>
              </a:xfrm>
              <a:prstGeom prst="arc">
                <a:avLst>
                  <a:gd name="adj1" fmla="val 10340110"/>
                  <a:gd name="adj2" fmla="val 16175554"/>
                </a:avLst>
              </a:prstGeom>
              <a:noFill/>
              <a:ln w="41275" cap="rnd">
                <a:solidFill>
                  <a:schemeClr val="accent1"/>
                </a:solidFill>
                <a:round/>
                <a:headEnd type="arrow"/>
                <a:tailEnd type="none"/>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 </a:t>
                </a:r>
                <a:endParaRPr kumimoji="0" lang="zh-CN" altLang="en-US" sz="18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grpSp>
        <p:nvGrpSpPr>
          <p:cNvPr id="58" name="PPT世界-11"/>
          <p:cNvGrpSpPr/>
          <p:nvPr/>
        </p:nvGrpSpPr>
        <p:grpSpPr>
          <a:xfrm>
            <a:off x="4558956" y="2000204"/>
            <a:ext cx="3023829" cy="2524734"/>
            <a:chOff x="4019104" y="320867"/>
            <a:chExt cx="6263592" cy="5229762"/>
          </a:xfrm>
        </p:grpSpPr>
        <p:pic>
          <p:nvPicPr>
            <p:cNvPr id="59" name="PPT世界-11-1"/>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884006">
              <a:off x="4634746" y="1007609"/>
              <a:ext cx="5647950" cy="4543020"/>
            </a:xfrm>
            <a:custGeom>
              <a:avLst/>
              <a:gdLst>
                <a:gd name="connsiteX0" fmla="*/ 0 w 8525968"/>
                <a:gd name="connsiteY0" fmla="*/ 0 h 6858000"/>
                <a:gd name="connsiteX1" fmla="*/ 8525969 w 8525968"/>
                <a:gd name="connsiteY1" fmla="*/ 0 h 6858000"/>
                <a:gd name="connsiteX2" fmla="*/ 8525969 w 8525968"/>
                <a:gd name="connsiteY2" fmla="*/ 6858000 h 6858000"/>
                <a:gd name="connsiteX3" fmla="*/ 0 w 8525968"/>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8525968" h="6858000">
                  <a:moveTo>
                    <a:pt x="0" y="0"/>
                  </a:moveTo>
                  <a:lnTo>
                    <a:pt x="8525969" y="0"/>
                  </a:lnTo>
                  <a:lnTo>
                    <a:pt x="8525969" y="6858000"/>
                  </a:lnTo>
                  <a:lnTo>
                    <a:pt x="0" y="6858000"/>
                  </a:lnTo>
                  <a:close/>
                </a:path>
              </a:pathLst>
            </a:custGeom>
          </p:spPr>
        </p:pic>
        <p:pic>
          <p:nvPicPr>
            <p:cNvPr id="60" name="PPT世界-11-2"/>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flipH="1">
              <a:off x="6940919" y="320867"/>
              <a:ext cx="2838910" cy="3108133"/>
            </a:xfrm>
            <a:custGeom>
              <a:avLst/>
              <a:gdLst>
                <a:gd name="connsiteX0" fmla="*/ 0 w 5472798"/>
                <a:gd name="connsiteY0" fmla="*/ 0 h 5991801"/>
                <a:gd name="connsiteX1" fmla="*/ 5472799 w 5472798"/>
                <a:gd name="connsiteY1" fmla="*/ 0 h 5991801"/>
                <a:gd name="connsiteX2" fmla="*/ 5472799 w 5472798"/>
                <a:gd name="connsiteY2" fmla="*/ 5991802 h 5991801"/>
                <a:gd name="connsiteX3" fmla="*/ 0 w 5472798"/>
                <a:gd name="connsiteY3" fmla="*/ 5991802 h 5991801"/>
              </a:gdLst>
              <a:ahLst/>
              <a:cxnLst>
                <a:cxn ang="0">
                  <a:pos x="connsiteX0" y="connsiteY0"/>
                </a:cxn>
                <a:cxn ang="0">
                  <a:pos x="connsiteX1" y="connsiteY1"/>
                </a:cxn>
                <a:cxn ang="0">
                  <a:pos x="connsiteX2" y="connsiteY2"/>
                </a:cxn>
                <a:cxn ang="0">
                  <a:pos x="connsiteX3" y="connsiteY3"/>
                </a:cxn>
              </a:cxnLst>
              <a:rect l="l" t="t" r="r" b="b"/>
              <a:pathLst>
                <a:path w="5472798" h="5991801">
                  <a:moveTo>
                    <a:pt x="0" y="0"/>
                  </a:moveTo>
                  <a:lnTo>
                    <a:pt x="5472799" y="0"/>
                  </a:lnTo>
                  <a:lnTo>
                    <a:pt x="5472799" y="5991802"/>
                  </a:lnTo>
                  <a:lnTo>
                    <a:pt x="0" y="5991802"/>
                  </a:lnTo>
                  <a:close/>
                </a:path>
              </a:pathLst>
            </a:custGeom>
            <a:effectLst>
              <a:outerShdw blurRad="254000" dist="254000" dir="5400000" algn="t" rotWithShape="0">
                <a:prstClr val="black">
                  <a:alpha val="70000"/>
                </a:prstClr>
              </a:outerShdw>
            </a:effectLst>
          </p:spPr>
        </p:pic>
        <p:pic>
          <p:nvPicPr>
            <p:cNvPr id="61" name="PPT世界-11-3"/>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flipH="1">
              <a:off x="6009393" y="2111299"/>
              <a:ext cx="786887" cy="757483"/>
            </a:xfrm>
            <a:custGeom>
              <a:avLst/>
              <a:gdLst>
                <a:gd name="connsiteX0" fmla="*/ 0 w 2011584"/>
                <a:gd name="connsiteY0" fmla="*/ 0 h 1936418"/>
                <a:gd name="connsiteX1" fmla="*/ 2011585 w 2011584"/>
                <a:gd name="connsiteY1" fmla="*/ 0 h 1936418"/>
                <a:gd name="connsiteX2" fmla="*/ 2011585 w 2011584"/>
                <a:gd name="connsiteY2" fmla="*/ 1936419 h 1936418"/>
                <a:gd name="connsiteX3" fmla="*/ 0 w 2011584"/>
                <a:gd name="connsiteY3" fmla="*/ 1936419 h 1936418"/>
              </a:gdLst>
              <a:ahLst/>
              <a:cxnLst>
                <a:cxn ang="0">
                  <a:pos x="connsiteX0" y="connsiteY0"/>
                </a:cxn>
                <a:cxn ang="0">
                  <a:pos x="connsiteX1" y="connsiteY1"/>
                </a:cxn>
                <a:cxn ang="0">
                  <a:pos x="connsiteX2" y="connsiteY2"/>
                </a:cxn>
                <a:cxn ang="0">
                  <a:pos x="connsiteX3" y="connsiteY3"/>
                </a:cxn>
              </a:cxnLst>
              <a:rect l="l" t="t" r="r" b="b"/>
              <a:pathLst>
                <a:path w="2011584" h="1936418">
                  <a:moveTo>
                    <a:pt x="0" y="0"/>
                  </a:moveTo>
                  <a:lnTo>
                    <a:pt x="2011585" y="0"/>
                  </a:lnTo>
                  <a:lnTo>
                    <a:pt x="2011585" y="1936419"/>
                  </a:lnTo>
                  <a:lnTo>
                    <a:pt x="0" y="1936419"/>
                  </a:lnTo>
                  <a:close/>
                </a:path>
              </a:pathLst>
            </a:custGeom>
            <a:effectLst>
              <a:outerShdw blurRad="254000" dist="254000" dir="5400000" algn="t" rotWithShape="0">
                <a:schemeClr val="tx1">
                  <a:alpha val="70000"/>
                </a:schemeClr>
              </a:outerShdw>
            </a:effectLst>
          </p:spPr>
        </p:pic>
        <p:pic>
          <p:nvPicPr>
            <p:cNvPr id="62" name="PPT世界-11-4"/>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flipH="1">
              <a:off x="6603547" y="2967349"/>
              <a:ext cx="680682" cy="683131"/>
            </a:xfrm>
            <a:custGeom>
              <a:avLst/>
              <a:gdLst>
                <a:gd name="connsiteX0" fmla="*/ 0 w 1990108"/>
                <a:gd name="connsiteY0" fmla="*/ 0 h 1997267"/>
                <a:gd name="connsiteX1" fmla="*/ 1990109 w 1990108"/>
                <a:gd name="connsiteY1" fmla="*/ 0 h 1997267"/>
                <a:gd name="connsiteX2" fmla="*/ 1990109 w 1990108"/>
                <a:gd name="connsiteY2" fmla="*/ 1997267 h 1997267"/>
                <a:gd name="connsiteX3" fmla="*/ 0 w 1990108"/>
                <a:gd name="connsiteY3" fmla="*/ 1997267 h 1997267"/>
              </a:gdLst>
              <a:ahLst/>
              <a:cxnLst>
                <a:cxn ang="0">
                  <a:pos x="connsiteX0" y="connsiteY0"/>
                </a:cxn>
                <a:cxn ang="0">
                  <a:pos x="connsiteX1" y="connsiteY1"/>
                </a:cxn>
                <a:cxn ang="0">
                  <a:pos x="connsiteX2" y="connsiteY2"/>
                </a:cxn>
                <a:cxn ang="0">
                  <a:pos x="connsiteX3" y="connsiteY3"/>
                </a:cxn>
              </a:cxnLst>
              <a:rect l="l" t="t" r="r" b="b"/>
              <a:pathLst>
                <a:path w="1990108" h="1997267">
                  <a:moveTo>
                    <a:pt x="0" y="0"/>
                  </a:moveTo>
                  <a:lnTo>
                    <a:pt x="1990109" y="0"/>
                  </a:lnTo>
                  <a:lnTo>
                    <a:pt x="1990109" y="1997267"/>
                  </a:lnTo>
                  <a:lnTo>
                    <a:pt x="0" y="1997267"/>
                  </a:lnTo>
                  <a:close/>
                </a:path>
              </a:pathLst>
            </a:custGeom>
            <a:effectLst>
              <a:outerShdw blurRad="254000" dist="254000" dir="5400000" algn="t" rotWithShape="0">
                <a:schemeClr val="tx1">
                  <a:alpha val="70000"/>
                </a:schemeClr>
              </a:outerShdw>
            </a:effectLst>
          </p:spPr>
        </p:pic>
        <p:pic>
          <p:nvPicPr>
            <p:cNvPr id="63" name="PPT世界-11-5"/>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1410506">
              <a:off x="7536287" y="3804326"/>
              <a:ext cx="1871564" cy="956205"/>
            </a:xfrm>
            <a:custGeom>
              <a:avLst/>
              <a:gdLst>
                <a:gd name="connsiteX0" fmla="*/ 0 w 3607966"/>
                <a:gd name="connsiteY0" fmla="*/ 0 h 1843355"/>
                <a:gd name="connsiteX1" fmla="*/ 3607967 w 3607966"/>
                <a:gd name="connsiteY1" fmla="*/ 0 h 1843355"/>
                <a:gd name="connsiteX2" fmla="*/ 3607967 w 3607966"/>
                <a:gd name="connsiteY2" fmla="*/ 1843356 h 1843355"/>
                <a:gd name="connsiteX3" fmla="*/ 0 w 3607966"/>
                <a:gd name="connsiteY3" fmla="*/ 1843356 h 1843355"/>
              </a:gdLst>
              <a:ahLst/>
              <a:cxnLst>
                <a:cxn ang="0">
                  <a:pos x="connsiteX0" y="connsiteY0"/>
                </a:cxn>
                <a:cxn ang="0">
                  <a:pos x="connsiteX1" y="connsiteY1"/>
                </a:cxn>
                <a:cxn ang="0">
                  <a:pos x="connsiteX2" y="connsiteY2"/>
                </a:cxn>
                <a:cxn ang="0">
                  <a:pos x="connsiteX3" y="connsiteY3"/>
                </a:cxn>
              </a:cxnLst>
              <a:rect l="l" t="t" r="r" b="b"/>
              <a:pathLst>
                <a:path w="3607966" h="1843355">
                  <a:moveTo>
                    <a:pt x="0" y="0"/>
                  </a:moveTo>
                  <a:lnTo>
                    <a:pt x="3607967" y="0"/>
                  </a:lnTo>
                  <a:lnTo>
                    <a:pt x="3607967" y="1843356"/>
                  </a:lnTo>
                  <a:lnTo>
                    <a:pt x="0" y="1843356"/>
                  </a:lnTo>
                  <a:close/>
                </a:path>
              </a:pathLst>
            </a:custGeom>
            <a:effectLst>
              <a:outerShdw blurRad="254000" dist="254000" dir="5400000" algn="t" rotWithShape="0">
                <a:schemeClr val="tx1">
                  <a:alpha val="70000"/>
                </a:schemeClr>
              </a:outerShdw>
            </a:effectLst>
          </p:spPr>
        </p:pic>
        <p:pic>
          <p:nvPicPr>
            <p:cNvPr id="64" name="PPT世界-11-6"/>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flipH="1">
              <a:off x="4019104" y="3689603"/>
              <a:ext cx="1460477" cy="1473460"/>
            </a:xfrm>
            <a:custGeom>
              <a:avLst/>
              <a:gdLst>
                <a:gd name="connsiteX0" fmla="*/ 0 w 2011584"/>
                <a:gd name="connsiteY0" fmla="*/ 0 h 1936418"/>
                <a:gd name="connsiteX1" fmla="*/ 2011585 w 2011584"/>
                <a:gd name="connsiteY1" fmla="*/ 0 h 1936418"/>
                <a:gd name="connsiteX2" fmla="*/ 2011585 w 2011584"/>
                <a:gd name="connsiteY2" fmla="*/ 1936419 h 1936418"/>
                <a:gd name="connsiteX3" fmla="*/ 0 w 2011584"/>
                <a:gd name="connsiteY3" fmla="*/ 1936419 h 1936418"/>
              </a:gdLst>
              <a:ahLst/>
              <a:cxnLst>
                <a:cxn ang="0">
                  <a:pos x="connsiteX0" y="connsiteY0"/>
                </a:cxn>
                <a:cxn ang="0">
                  <a:pos x="connsiteX1" y="connsiteY1"/>
                </a:cxn>
                <a:cxn ang="0">
                  <a:pos x="connsiteX2" y="connsiteY2"/>
                </a:cxn>
                <a:cxn ang="0">
                  <a:pos x="connsiteX3" y="connsiteY3"/>
                </a:cxn>
              </a:cxnLst>
              <a:rect l="l" t="t" r="r" b="b"/>
              <a:pathLst>
                <a:path w="2011584" h="1936418">
                  <a:moveTo>
                    <a:pt x="0" y="0"/>
                  </a:moveTo>
                  <a:lnTo>
                    <a:pt x="2011585" y="0"/>
                  </a:lnTo>
                  <a:lnTo>
                    <a:pt x="2011585" y="1936419"/>
                  </a:lnTo>
                  <a:lnTo>
                    <a:pt x="0" y="1936419"/>
                  </a:lnTo>
                  <a:close/>
                </a:path>
              </a:pathLst>
            </a:custGeom>
            <a:effectLst>
              <a:outerShdw blurRad="254000" dist="254000" dir="5400000" algn="t" rotWithShape="0">
                <a:schemeClr val="tx1">
                  <a:alpha val="70000"/>
                </a:schemeClr>
              </a:outerShdw>
            </a:effectLst>
          </p:spPr>
        </p:pic>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500"/>
                                        <p:tgtEl>
                                          <p:spTgt spid="40"/>
                                        </p:tgtEl>
                                      </p:cBhvr>
                                    </p:animEffect>
                                    <p:anim calcmode="lin" valueType="num">
                                      <p:cBhvr>
                                        <p:cTn id="8" dur="500" fill="hold"/>
                                        <p:tgtEl>
                                          <p:spTgt spid="40"/>
                                        </p:tgtEl>
                                        <p:attrNameLst>
                                          <p:attrName>ppt_x</p:attrName>
                                        </p:attrNameLst>
                                      </p:cBhvr>
                                      <p:tavLst>
                                        <p:tav tm="0">
                                          <p:val>
                                            <p:strVal val="#ppt_x"/>
                                          </p:val>
                                        </p:tav>
                                        <p:tav tm="100000">
                                          <p:val>
                                            <p:strVal val="#ppt_x"/>
                                          </p:val>
                                        </p:tav>
                                      </p:tavLst>
                                    </p:anim>
                                    <p:anim calcmode="lin" valueType="num">
                                      <p:cBhvr>
                                        <p:cTn id="9" dur="500" fill="hold"/>
                                        <p:tgtEl>
                                          <p:spTgt spid="40"/>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500"/>
                                        <p:tgtEl>
                                          <p:spTgt spid="17"/>
                                        </p:tgtEl>
                                      </p:cBhvr>
                                    </p:animEffect>
                                    <p:anim calcmode="lin" valueType="num">
                                      <p:cBhvr>
                                        <p:cTn id="14" dur="500" fill="hold"/>
                                        <p:tgtEl>
                                          <p:spTgt spid="17"/>
                                        </p:tgtEl>
                                        <p:attrNameLst>
                                          <p:attrName>ppt_x</p:attrName>
                                        </p:attrNameLst>
                                      </p:cBhvr>
                                      <p:tavLst>
                                        <p:tav tm="0">
                                          <p:val>
                                            <p:strVal val="#ppt_x"/>
                                          </p:val>
                                        </p:tav>
                                        <p:tav tm="100000">
                                          <p:val>
                                            <p:strVal val="#ppt_x"/>
                                          </p:val>
                                        </p:tav>
                                      </p:tavLst>
                                    </p:anim>
                                    <p:anim calcmode="lin" valueType="num">
                                      <p:cBhvr>
                                        <p:cTn id="15" dur="500" fill="hold"/>
                                        <p:tgtEl>
                                          <p:spTgt spid="17"/>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anim calcmode="lin" valueType="num">
                                      <p:cBhvr>
                                        <p:cTn id="20" dur="500" fill="hold"/>
                                        <p:tgtEl>
                                          <p:spTgt spid="18"/>
                                        </p:tgtEl>
                                        <p:attrNameLst>
                                          <p:attrName>ppt_x</p:attrName>
                                        </p:attrNameLst>
                                      </p:cBhvr>
                                      <p:tavLst>
                                        <p:tav tm="0">
                                          <p:val>
                                            <p:strVal val="#ppt_x"/>
                                          </p:val>
                                        </p:tav>
                                        <p:tav tm="100000">
                                          <p:val>
                                            <p:strVal val="#ppt_x"/>
                                          </p:val>
                                        </p:tav>
                                      </p:tavLst>
                                    </p:anim>
                                    <p:anim calcmode="lin" valueType="num">
                                      <p:cBhvr>
                                        <p:cTn id="21" dur="500" fill="hold"/>
                                        <p:tgtEl>
                                          <p:spTgt spid="18"/>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fade">
                                      <p:cBhvr>
                                        <p:cTn id="25" dur="500"/>
                                        <p:tgtEl>
                                          <p:spTgt spid="28"/>
                                        </p:tgtEl>
                                      </p:cBhvr>
                                    </p:animEffect>
                                    <p:anim calcmode="lin" valueType="num">
                                      <p:cBhvr>
                                        <p:cTn id="26" dur="500" fill="hold"/>
                                        <p:tgtEl>
                                          <p:spTgt spid="28"/>
                                        </p:tgtEl>
                                        <p:attrNameLst>
                                          <p:attrName>ppt_x</p:attrName>
                                        </p:attrNameLst>
                                      </p:cBhvr>
                                      <p:tavLst>
                                        <p:tav tm="0">
                                          <p:val>
                                            <p:strVal val="#ppt_x"/>
                                          </p:val>
                                        </p:tav>
                                        <p:tav tm="100000">
                                          <p:val>
                                            <p:strVal val="#ppt_x"/>
                                          </p:val>
                                        </p:tav>
                                      </p:tavLst>
                                    </p:anim>
                                    <p:anim calcmode="lin" valueType="num">
                                      <p:cBhvr>
                                        <p:cTn id="27" dur="5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PPT世界-1"/>
          <p:cNvSpPr/>
          <p:nvPr/>
        </p:nvSpPr>
        <p:spPr>
          <a:xfrm flipH="1">
            <a:off x="0" y="0"/>
            <a:ext cx="12192000" cy="6858000"/>
          </a:xfrm>
          <a:prstGeom prst="rect">
            <a:avLst/>
          </a:prstGeom>
          <a:gradFill flip="none" rotWithShape="1">
            <a:gsLst>
              <a:gs pos="40000">
                <a:schemeClr val="accent1"/>
              </a:gs>
              <a:gs pos="100000">
                <a:schemeClr val="accent2"/>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79" name="PPT世界-2"/>
          <p:cNvSpPr/>
          <p:nvPr/>
        </p:nvSpPr>
        <p:spPr>
          <a:xfrm rot="1800000">
            <a:off x="6435607" y="-581558"/>
            <a:ext cx="6711538" cy="9772046"/>
          </a:xfrm>
          <a:custGeom>
            <a:avLst/>
            <a:gdLst>
              <a:gd name="connsiteX0" fmla="*/ 6027620 w 6711538"/>
              <a:gd name="connsiteY0" fmla="*/ 4712556 h 9772046"/>
              <a:gd name="connsiteX1" fmla="*/ 6711538 w 6711538"/>
              <a:gd name="connsiteY1" fmla="*/ 5897138 h 9772046"/>
              <a:gd name="connsiteX2" fmla="*/ 6027620 w 6711538"/>
              <a:gd name="connsiteY2" fmla="*/ 6291998 h 9772046"/>
              <a:gd name="connsiteX3" fmla="*/ 4018413 w 6711538"/>
              <a:gd name="connsiteY3" fmla="*/ 1232508 h 9772046"/>
              <a:gd name="connsiteX4" fmla="*/ 5218886 w 6711538"/>
              <a:gd name="connsiteY4" fmla="*/ 3311788 h 9772046"/>
              <a:gd name="connsiteX5" fmla="*/ 5218886 w 6711538"/>
              <a:gd name="connsiteY5" fmla="*/ 6758921 h 9772046"/>
              <a:gd name="connsiteX6" fmla="*/ 4018413 w 6711538"/>
              <a:gd name="connsiteY6" fmla="*/ 7452014 h 9772046"/>
              <a:gd name="connsiteX7" fmla="*/ 2009207 w 6711538"/>
              <a:gd name="connsiteY7" fmla="*/ 693094 h 9772046"/>
              <a:gd name="connsiteX8" fmla="*/ 3209681 w 6711538"/>
              <a:gd name="connsiteY8" fmla="*/ 0 h 9772046"/>
              <a:gd name="connsiteX9" fmla="*/ 3209680 w 6711538"/>
              <a:gd name="connsiteY9" fmla="*/ 7918936 h 9772046"/>
              <a:gd name="connsiteX10" fmla="*/ 2009207 w 6711538"/>
              <a:gd name="connsiteY10" fmla="*/ 8612030 h 9772046"/>
              <a:gd name="connsiteX11" fmla="*/ 0 w 6711538"/>
              <a:gd name="connsiteY11" fmla="*/ 1853110 h 9772046"/>
              <a:gd name="connsiteX12" fmla="*/ 1200473 w 6711538"/>
              <a:gd name="connsiteY12" fmla="*/ 1160017 h 9772046"/>
              <a:gd name="connsiteX13" fmla="*/ 1200474 w 6711538"/>
              <a:gd name="connsiteY13" fmla="*/ 9078952 h 9772046"/>
              <a:gd name="connsiteX14" fmla="*/ 0 w 6711538"/>
              <a:gd name="connsiteY14" fmla="*/ 9772046 h 9772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711538" h="9772046">
                <a:moveTo>
                  <a:pt x="6027620" y="4712556"/>
                </a:moveTo>
                <a:lnTo>
                  <a:pt x="6711538" y="5897138"/>
                </a:lnTo>
                <a:lnTo>
                  <a:pt x="6027620" y="6291998"/>
                </a:lnTo>
                <a:close/>
                <a:moveTo>
                  <a:pt x="4018413" y="1232508"/>
                </a:moveTo>
                <a:lnTo>
                  <a:pt x="5218886" y="3311788"/>
                </a:lnTo>
                <a:lnTo>
                  <a:pt x="5218886" y="6758921"/>
                </a:lnTo>
                <a:lnTo>
                  <a:pt x="4018413" y="7452014"/>
                </a:lnTo>
                <a:close/>
                <a:moveTo>
                  <a:pt x="2009207" y="693094"/>
                </a:moveTo>
                <a:lnTo>
                  <a:pt x="3209681" y="0"/>
                </a:lnTo>
                <a:lnTo>
                  <a:pt x="3209680" y="7918936"/>
                </a:lnTo>
                <a:lnTo>
                  <a:pt x="2009207" y="8612030"/>
                </a:lnTo>
                <a:close/>
                <a:moveTo>
                  <a:pt x="0" y="1853110"/>
                </a:moveTo>
                <a:lnTo>
                  <a:pt x="1200473" y="1160017"/>
                </a:lnTo>
                <a:lnTo>
                  <a:pt x="1200474" y="9078952"/>
                </a:lnTo>
                <a:lnTo>
                  <a:pt x="0" y="977204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pic>
        <p:nvPicPr>
          <p:cNvPr id="37" name="PPT世界-3" descr="背景图案&#10;&#10;描述已自动生成"/>
          <p:cNvPicPr>
            <a:picLocks noChangeAspect="1"/>
          </p:cNvPicPr>
          <p:nvPr/>
        </p:nvPicPr>
        <p:blipFill>
          <a:blip r:embed="rId2" cstate="screen">
            <a:alphaModFix amt="10000"/>
            <a:extLst>
              <a:ext uri="{BEBA8EAE-BF5A-486C-A8C5-ECC9F3942E4B}">
                <a14:imgProps xmlns:a14="http://schemas.microsoft.com/office/drawing/2010/main">
                  <a14:imgLayer r:embed="rId3">
                    <a14:imgEffect>
                      <a14:brightnessContrast bright="90000"/>
                    </a14:imgEffect>
                  </a14:imgLayer>
                </a14:imgProps>
              </a:ext>
              <a:ext uri="{28A0092B-C50C-407E-A947-70E740481C1C}">
                <a14:useLocalDpi xmlns:a14="http://schemas.microsoft.com/office/drawing/2010/main"/>
              </a:ext>
            </a:extLst>
          </a:blip>
          <a:stretch>
            <a:fillRect/>
          </a:stretch>
        </p:blipFill>
        <p:spPr>
          <a:xfrm rot="5400000" flipH="1">
            <a:off x="2665251" y="-2666999"/>
            <a:ext cx="6858002" cy="12192000"/>
          </a:xfrm>
          <a:prstGeom prst="rect">
            <a:avLst/>
          </a:prstGeom>
        </p:spPr>
      </p:pic>
      <p:sp>
        <p:nvSpPr>
          <p:cNvPr id="7" name="PPT世界-4"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pic>
        <p:nvPicPr>
          <p:cNvPr id="44" name="PPT世界-5"/>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rot="884006">
            <a:off x="5690477" y="1411683"/>
            <a:ext cx="6401289" cy="5148980"/>
          </a:xfrm>
          <a:custGeom>
            <a:avLst/>
            <a:gdLst>
              <a:gd name="connsiteX0" fmla="*/ 0 w 6401289"/>
              <a:gd name="connsiteY0" fmla="*/ 0 h 5148980"/>
              <a:gd name="connsiteX1" fmla="*/ 5936737 w 6401289"/>
              <a:gd name="connsiteY1" fmla="*/ 0 h 5148980"/>
              <a:gd name="connsiteX2" fmla="*/ 6401289 w 6401289"/>
              <a:gd name="connsiteY2" fmla="*/ 1766569 h 5148980"/>
              <a:gd name="connsiteX3" fmla="*/ 6401289 w 6401289"/>
              <a:gd name="connsiteY3" fmla="*/ 4702284 h 5148980"/>
              <a:gd name="connsiteX4" fmla="*/ 4702625 w 6401289"/>
              <a:gd name="connsiteY4" fmla="*/ 5148980 h 5148980"/>
              <a:gd name="connsiteX5" fmla="*/ 0 w 6401289"/>
              <a:gd name="connsiteY5" fmla="*/ 5148980 h 5148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01289" h="5148980">
                <a:moveTo>
                  <a:pt x="0" y="0"/>
                </a:moveTo>
                <a:lnTo>
                  <a:pt x="5936737" y="0"/>
                </a:lnTo>
                <a:lnTo>
                  <a:pt x="6401289" y="1766569"/>
                </a:lnTo>
                <a:lnTo>
                  <a:pt x="6401289" y="4702284"/>
                </a:lnTo>
                <a:lnTo>
                  <a:pt x="4702625" y="5148980"/>
                </a:lnTo>
                <a:lnTo>
                  <a:pt x="0" y="5148980"/>
                </a:lnTo>
                <a:close/>
              </a:path>
            </a:pathLst>
          </a:custGeom>
        </p:spPr>
      </p:pic>
      <p:grpSp>
        <p:nvGrpSpPr>
          <p:cNvPr id="2" name="PPT世界-6"/>
          <p:cNvGrpSpPr/>
          <p:nvPr/>
        </p:nvGrpSpPr>
        <p:grpSpPr>
          <a:xfrm>
            <a:off x="6856560" y="765387"/>
            <a:ext cx="4502335" cy="5395602"/>
            <a:chOff x="7524565" y="640492"/>
            <a:chExt cx="3849539" cy="4613291"/>
          </a:xfrm>
        </p:grpSpPr>
        <p:pic>
          <p:nvPicPr>
            <p:cNvPr id="13" name="PPT世界-6-1"/>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flipH="1">
              <a:off x="8535194" y="640492"/>
              <a:ext cx="2838910" cy="3108133"/>
            </a:xfrm>
            <a:custGeom>
              <a:avLst/>
              <a:gdLst>
                <a:gd name="connsiteX0" fmla="*/ 0 w 5472798"/>
                <a:gd name="connsiteY0" fmla="*/ 0 h 5991801"/>
                <a:gd name="connsiteX1" fmla="*/ 5472799 w 5472798"/>
                <a:gd name="connsiteY1" fmla="*/ 0 h 5991801"/>
                <a:gd name="connsiteX2" fmla="*/ 5472799 w 5472798"/>
                <a:gd name="connsiteY2" fmla="*/ 5991802 h 5991801"/>
                <a:gd name="connsiteX3" fmla="*/ 0 w 5472798"/>
                <a:gd name="connsiteY3" fmla="*/ 5991802 h 5991801"/>
              </a:gdLst>
              <a:ahLst/>
              <a:cxnLst>
                <a:cxn ang="0">
                  <a:pos x="connsiteX0" y="connsiteY0"/>
                </a:cxn>
                <a:cxn ang="0">
                  <a:pos x="connsiteX1" y="connsiteY1"/>
                </a:cxn>
                <a:cxn ang="0">
                  <a:pos x="connsiteX2" y="connsiteY2"/>
                </a:cxn>
                <a:cxn ang="0">
                  <a:pos x="connsiteX3" y="connsiteY3"/>
                </a:cxn>
              </a:cxnLst>
              <a:rect l="l" t="t" r="r" b="b"/>
              <a:pathLst>
                <a:path w="5472798" h="5991801">
                  <a:moveTo>
                    <a:pt x="0" y="0"/>
                  </a:moveTo>
                  <a:lnTo>
                    <a:pt x="5472799" y="0"/>
                  </a:lnTo>
                  <a:lnTo>
                    <a:pt x="5472799" y="5991802"/>
                  </a:lnTo>
                  <a:lnTo>
                    <a:pt x="0" y="5991802"/>
                  </a:lnTo>
                  <a:close/>
                </a:path>
              </a:pathLst>
            </a:custGeom>
            <a:effectLst>
              <a:outerShdw blurRad="254000" dist="254000" dir="5400000" algn="t" rotWithShape="0">
                <a:prstClr val="black">
                  <a:alpha val="70000"/>
                </a:prstClr>
              </a:outerShdw>
            </a:effectLst>
          </p:spPr>
        </p:pic>
        <p:pic>
          <p:nvPicPr>
            <p:cNvPr id="14" name="PPT世界-6-2"/>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flipH="1">
              <a:off x="7524565" y="2604551"/>
              <a:ext cx="786887" cy="757483"/>
            </a:xfrm>
            <a:custGeom>
              <a:avLst/>
              <a:gdLst>
                <a:gd name="connsiteX0" fmla="*/ 0 w 2011584"/>
                <a:gd name="connsiteY0" fmla="*/ 0 h 1936418"/>
                <a:gd name="connsiteX1" fmla="*/ 2011585 w 2011584"/>
                <a:gd name="connsiteY1" fmla="*/ 0 h 1936418"/>
                <a:gd name="connsiteX2" fmla="*/ 2011585 w 2011584"/>
                <a:gd name="connsiteY2" fmla="*/ 1936419 h 1936418"/>
                <a:gd name="connsiteX3" fmla="*/ 0 w 2011584"/>
                <a:gd name="connsiteY3" fmla="*/ 1936419 h 1936418"/>
              </a:gdLst>
              <a:ahLst/>
              <a:cxnLst>
                <a:cxn ang="0">
                  <a:pos x="connsiteX0" y="connsiteY0"/>
                </a:cxn>
                <a:cxn ang="0">
                  <a:pos x="connsiteX1" y="connsiteY1"/>
                </a:cxn>
                <a:cxn ang="0">
                  <a:pos x="connsiteX2" y="connsiteY2"/>
                </a:cxn>
                <a:cxn ang="0">
                  <a:pos x="connsiteX3" y="connsiteY3"/>
                </a:cxn>
              </a:cxnLst>
              <a:rect l="l" t="t" r="r" b="b"/>
              <a:pathLst>
                <a:path w="2011584" h="1936418">
                  <a:moveTo>
                    <a:pt x="0" y="0"/>
                  </a:moveTo>
                  <a:lnTo>
                    <a:pt x="2011585" y="0"/>
                  </a:lnTo>
                  <a:lnTo>
                    <a:pt x="2011585" y="1936419"/>
                  </a:lnTo>
                  <a:lnTo>
                    <a:pt x="0" y="1936419"/>
                  </a:lnTo>
                  <a:close/>
                </a:path>
              </a:pathLst>
            </a:custGeom>
            <a:effectLst>
              <a:outerShdw blurRad="254000" dist="254000" dir="5400000" algn="t" rotWithShape="0">
                <a:schemeClr val="tx1">
                  <a:alpha val="70000"/>
                </a:schemeClr>
              </a:outerShdw>
            </a:effectLst>
          </p:spPr>
        </p:pic>
        <p:pic>
          <p:nvPicPr>
            <p:cNvPr id="15" name="PPT世界-6-3"/>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flipH="1">
              <a:off x="7928104" y="3534030"/>
              <a:ext cx="680682" cy="683131"/>
            </a:xfrm>
            <a:custGeom>
              <a:avLst/>
              <a:gdLst>
                <a:gd name="connsiteX0" fmla="*/ 0 w 1990108"/>
                <a:gd name="connsiteY0" fmla="*/ 0 h 1997267"/>
                <a:gd name="connsiteX1" fmla="*/ 1990109 w 1990108"/>
                <a:gd name="connsiteY1" fmla="*/ 0 h 1997267"/>
                <a:gd name="connsiteX2" fmla="*/ 1990109 w 1990108"/>
                <a:gd name="connsiteY2" fmla="*/ 1997267 h 1997267"/>
                <a:gd name="connsiteX3" fmla="*/ 0 w 1990108"/>
                <a:gd name="connsiteY3" fmla="*/ 1997267 h 1997267"/>
              </a:gdLst>
              <a:ahLst/>
              <a:cxnLst>
                <a:cxn ang="0">
                  <a:pos x="connsiteX0" y="connsiteY0"/>
                </a:cxn>
                <a:cxn ang="0">
                  <a:pos x="connsiteX1" y="connsiteY1"/>
                </a:cxn>
                <a:cxn ang="0">
                  <a:pos x="connsiteX2" y="connsiteY2"/>
                </a:cxn>
                <a:cxn ang="0">
                  <a:pos x="connsiteX3" y="connsiteY3"/>
                </a:cxn>
              </a:cxnLst>
              <a:rect l="l" t="t" r="r" b="b"/>
              <a:pathLst>
                <a:path w="1990108" h="1997267">
                  <a:moveTo>
                    <a:pt x="0" y="0"/>
                  </a:moveTo>
                  <a:lnTo>
                    <a:pt x="1990109" y="0"/>
                  </a:lnTo>
                  <a:lnTo>
                    <a:pt x="1990109" y="1997267"/>
                  </a:lnTo>
                  <a:lnTo>
                    <a:pt x="0" y="1997267"/>
                  </a:lnTo>
                  <a:close/>
                </a:path>
              </a:pathLst>
            </a:custGeom>
            <a:effectLst>
              <a:outerShdw blurRad="254000" dist="254000" dir="5400000" algn="t" rotWithShape="0">
                <a:schemeClr val="tx1">
                  <a:alpha val="70000"/>
                </a:schemeClr>
              </a:outerShdw>
            </a:effectLst>
          </p:spPr>
        </p:pic>
        <p:pic>
          <p:nvPicPr>
            <p:cNvPr id="17" name="PPT世界-6-4"/>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1410506">
              <a:off x="9051459" y="4297578"/>
              <a:ext cx="1871564" cy="956205"/>
            </a:xfrm>
            <a:custGeom>
              <a:avLst/>
              <a:gdLst>
                <a:gd name="connsiteX0" fmla="*/ 0 w 3607966"/>
                <a:gd name="connsiteY0" fmla="*/ 0 h 1843355"/>
                <a:gd name="connsiteX1" fmla="*/ 3607967 w 3607966"/>
                <a:gd name="connsiteY1" fmla="*/ 0 h 1843355"/>
                <a:gd name="connsiteX2" fmla="*/ 3607967 w 3607966"/>
                <a:gd name="connsiteY2" fmla="*/ 1843356 h 1843355"/>
                <a:gd name="connsiteX3" fmla="*/ 0 w 3607966"/>
                <a:gd name="connsiteY3" fmla="*/ 1843356 h 1843355"/>
              </a:gdLst>
              <a:ahLst/>
              <a:cxnLst>
                <a:cxn ang="0">
                  <a:pos x="connsiteX0" y="connsiteY0"/>
                </a:cxn>
                <a:cxn ang="0">
                  <a:pos x="connsiteX1" y="connsiteY1"/>
                </a:cxn>
                <a:cxn ang="0">
                  <a:pos x="connsiteX2" y="connsiteY2"/>
                </a:cxn>
                <a:cxn ang="0">
                  <a:pos x="connsiteX3" y="connsiteY3"/>
                </a:cxn>
              </a:cxnLst>
              <a:rect l="l" t="t" r="r" b="b"/>
              <a:pathLst>
                <a:path w="3607966" h="1843355">
                  <a:moveTo>
                    <a:pt x="0" y="0"/>
                  </a:moveTo>
                  <a:lnTo>
                    <a:pt x="3607967" y="0"/>
                  </a:lnTo>
                  <a:lnTo>
                    <a:pt x="3607967" y="1843356"/>
                  </a:lnTo>
                  <a:lnTo>
                    <a:pt x="0" y="1843356"/>
                  </a:lnTo>
                  <a:close/>
                </a:path>
              </a:pathLst>
            </a:custGeom>
            <a:effectLst>
              <a:outerShdw blurRad="254000" dist="254000" dir="5400000" algn="t" rotWithShape="0">
                <a:schemeClr val="tx1">
                  <a:alpha val="70000"/>
                </a:schemeClr>
              </a:outerShdw>
            </a:effectLst>
          </p:spPr>
        </p:pic>
      </p:grpSp>
      <p:pic>
        <p:nvPicPr>
          <p:cNvPr id="18" name="PPT世界-7"/>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flipH="1">
            <a:off x="4906577" y="4132184"/>
            <a:ext cx="1460477" cy="1473460"/>
          </a:xfrm>
          <a:custGeom>
            <a:avLst/>
            <a:gdLst>
              <a:gd name="connsiteX0" fmla="*/ 0 w 2011584"/>
              <a:gd name="connsiteY0" fmla="*/ 0 h 1936418"/>
              <a:gd name="connsiteX1" fmla="*/ 2011585 w 2011584"/>
              <a:gd name="connsiteY1" fmla="*/ 0 h 1936418"/>
              <a:gd name="connsiteX2" fmla="*/ 2011585 w 2011584"/>
              <a:gd name="connsiteY2" fmla="*/ 1936419 h 1936418"/>
              <a:gd name="connsiteX3" fmla="*/ 0 w 2011584"/>
              <a:gd name="connsiteY3" fmla="*/ 1936419 h 1936418"/>
            </a:gdLst>
            <a:ahLst/>
            <a:cxnLst>
              <a:cxn ang="0">
                <a:pos x="connsiteX0" y="connsiteY0"/>
              </a:cxn>
              <a:cxn ang="0">
                <a:pos x="connsiteX1" y="connsiteY1"/>
              </a:cxn>
              <a:cxn ang="0">
                <a:pos x="connsiteX2" y="connsiteY2"/>
              </a:cxn>
              <a:cxn ang="0">
                <a:pos x="connsiteX3" y="connsiteY3"/>
              </a:cxn>
            </a:cxnLst>
            <a:rect l="l" t="t" r="r" b="b"/>
            <a:pathLst>
              <a:path w="2011584" h="1936418">
                <a:moveTo>
                  <a:pt x="0" y="0"/>
                </a:moveTo>
                <a:lnTo>
                  <a:pt x="2011585" y="0"/>
                </a:lnTo>
                <a:lnTo>
                  <a:pt x="2011585" y="1936419"/>
                </a:lnTo>
                <a:lnTo>
                  <a:pt x="0" y="1936419"/>
                </a:lnTo>
                <a:close/>
              </a:path>
            </a:pathLst>
          </a:custGeom>
          <a:effectLst>
            <a:outerShdw blurRad="254000" dist="254000" dir="5400000" algn="t" rotWithShape="0">
              <a:schemeClr val="tx1">
                <a:alpha val="70000"/>
              </a:schemeClr>
            </a:outerShdw>
          </a:effectLst>
        </p:spPr>
      </p:pic>
      <p:grpSp>
        <p:nvGrpSpPr>
          <p:cNvPr id="3" name="PPT世界-8"/>
          <p:cNvGrpSpPr/>
          <p:nvPr/>
        </p:nvGrpSpPr>
        <p:grpSpPr>
          <a:xfrm flipH="1">
            <a:off x="469052" y="1239715"/>
            <a:ext cx="6001228" cy="3112338"/>
            <a:chOff x="469052" y="1912613"/>
            <a:chExt cx="6001228" cy="3112338"/>
          </a:xfrm>
        </p:grpSpPr>
        <p:sp>
          <p:nvSpPr>
            <p:cNvPr id="42" name="PPT世界-8-1"/>
            <p:cNvSpPr/>
            <p:nvPr/>
          </p:nvSpPr>
          <p:spPr>
            <a:xfrm flipH="1">
              <a:off x="4638571" y="4573437"/>
              <a:ext cx="1725139" cy="451514"/>
            </a:xfrm>
            <a:custGeom>
              <a:avLst/>
              <a:gdLst>
                <a:gd name="connsiteX0" fmla="*/ -1700 w 1725139"/>
                <a:gd name="connsiteY0" fmla="*/ -93 h 451514"/>
                <a:gd name="connsiteX1" fmla="*/ 1723440 w 1725139"/>
                <a:gd name="connsiteY1" fmla="*/ -93 h 451514"/>
                <a:gd name="connsiteX2" fmla="*/ 1723440 w 1725139"/>
                <a:gd name="connsiteY2" fmla="*/ 451421 h 451514"/>
                <a:gd name="connsiteX3" fmla="*/ -1700 w 1725139"/>
                <a:gd name="connsiteY3" fmla="*/ 451421 h 451514"/>
                <a:gd name="connsiteX4" fmla="*/ -1700 w 1725139"/>
                <a:gd name="connsiteY4" fmla="*/ -93 h 4515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5139" h="451514">
                  <a:moveTo>
                    <a:pt x="-1700" y="-93"/>
                  </a:moveTo>
                  <a:lnTo>
                    <a:pt x="1723440" y="-93"/>
                  </a:lnTo>
                  <a:lnTo>
                    <a:pt x="1723440" y="451421"/>
                  </a:lnTo>
                  <a:lnTo>
                    <a:pt x="-1700" y="451421"/>
                  </a:lnTo>
                  <a:lnTo>
                    <a:pt x="-1700" y="-93"/>
                  </a:lnTo>
                  <a:close/>
                </a:path>
              </a:pathLst>
            </a:custGeom>
            <a:solidFill>
              <a:schemeClr val="accent3"/>
            </a:solidFill>
            <a:ln w="3427" cap="flat">
              <a:noFill/>
              <a:prstDash val="solid"/>
              <a:miter/>
            </a:ln>
          </p:spPr>
          <p:txBody>
            <a:bodyPr rtlCol="0" anchor="ctr"/>
            <a:lstStyle/>
            <a:p>
              <a:endParaRPr lang="zh-CN" altLang="en-US">
                <a:cs typeface="思源黑体 CN Bold" panose="020B0800000000000000" pitchFamily="34" charset="-122"/>
              </a:endParaRPr>
            </a:p>
          </p:txBody>
        </p:sp>
        <p:sp>
          <p:nvSpPr>
            <p:cNvPr id="19" name="PPT世界-8-2"/>
            <p:cNvSpPr txBox="1"/>
            <p:nvPr/>
          </p:nvSpPr>
          <p:spPr>
            <a:xfrm flipH="1">
              <a:off x="2596780" y="2237932"/>
              <a:ext cx="3873500" cy="1169551"/>
            </a:xfrm>
            <a:prstGeom prst="rect">
              <a:avLst/>
            </a:prstGeom>
            <a:noFill/>
          </p:spPr>
          <p:txBody>
            <a:bodyPr wrap="square" rtlCol="0">
              <a:spAutoFit/>
            </a:bodyPr>
            <a:lstStyle/>
            <a:p>
              <a:r>
                <a:rPr lang="zh-CN" altLang="en-US" sz="7000" dirty="0">
                  <a:solidFill>
                    <a:schemeClr val="accent3"/>
                  </a:solidFill>
                  <a:latin typeface="思源黑体 CN Bold" panose="020B0800000000000000" pitchFamily="34" charset="-122"/>
                  <a:ea typeface="思源黑体 CN Bold" panose="020B0800000000000000" pitchFamily="34" charset="-122"/>
                  <a:cs typeface="思源黑体 CN Bold" panose="020B0800000000000000" pitchFamily="34" charset="-122"/>
                </a:rPr>
                <a:t>谢谢观看</a:t>
              </a:r>
            </a:p>
          </p:txBody>
        </p:sp>
        <p:sp>
          <p:nvSpPr>
            <p:cNvPr id="20" name="PPT世界-8-3"/>
            <p:cNvSpPr txBox="1"/>
            <p:nvPr/>
          </p:nvSpPr>
          <p:spPr>
            <a:xfrm flipH="1">
              <a:off x="469052" y="3231681"/>
              <a:ext cx="6001228" cy="646331"/>
            </a:xfrm>
            <a:prstGeom prst="rect">
              <a:avLst/>
            </a:prstGeom>
            <a:noFill/>
          </p:spPr>
          <p:txBody>
            <a:bodyPr wrap="square" rtlCol="0">
              <a:spAutoFit/>
            </a:bodyPr>
            <a:lstStyle/>
            <a:p>
              <a:r>
                <a:rPr lang="en-US" altLang="zh-CN" sz="3600" dirty="0">
                  <a:solidFill>
                    <a:schemeClr val="accent3"/>
                  </a:solidFill>
                  <a:latin typeface="思源黑体 CN Bold" panose="020B0800000000000000" pitchFamily="34" charset="-122"/>
                  <a:ea typeface="思源黑体 CN Bold" panose="020B0800000000000000" pitchFamily="34" charset="-122"/>
                  <a:cs typeface="思源黑体 CN Bold" panose="020B0800000000000000" pitchFamily="34" charset="-122"/>
                </a:rPr>
                <a:t>THANKS FOR WATCHING</a:t>
              </a:r>
              <a:endParaRPr lang="zh-CN" altLang="en-US" sz="3600" dirty="0">
                <a:solidFill>
                  <a:schemeClr val="accent3"/>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1" name="PPT世界-8-4"/>
            <p:cNvSpPr txBox="1"/>
            <p:nvPr/>
          </p:nvSpPr>
          <p:spPr>
            <a:xfrm flipH="1">
              <a:off x="2825524" y="1912613"/>
              <a:ext cx="3568252" cy="400110"/>
            </a:xfrm>
            <a:prstGeom prst="rect">
              <a:avLst/>
            </a:prstGeom>
            <a:noFill/>
          </p:spPr>
          <p:txBody>
            <a:bodyPr wrap="square" rtlCol="0">
              <a:spAutoFit/>
            </a:bodyPr>
            <a:lstStyle/>
            <a:p>
              <a:pPr algn="dist"/>
              <a:r>
                <a:rPr lang="en-US" altLang="zh-CN" sz="2000" dirty="0">
                  <a:solidFill>
                    <a:srgbClr val="26252C"/>
                  </a:solidFill>
                  <a:latin typeface="思源黑体 CN Bold" panose="020B0800000000000000" pitchFamily="34" charset="-122"/>
                  <a:ea typeface="思源黑体 CN Bold" panose="020B0800000000000000" pitchFamily="34" charset="-122"/>
                  <a:cs typeface="思源黑体 CN Bold" panose="020B0800000000000000" pitchFamily="34" charset="-122"/>
                </a:rPr>
                <a:t>ENGINEERING MECHANICS</a:t>
              </a:r>
              <a:endParaRPr lang="zh-CN" altLang="en-US" sz="2000" dirty="0">
                <a:solidFill>
                  <a:srgbClr val="26252C"/>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2" name="PPT世界-8-5"/>
            <p:cNvSpPr txBox="1"/>
            <p:nvPr/>
          </p:nvSpPr>
          <p:spPr>
            <a:xfrm flipH="1">
              <a:off x="965896" y="2896807"/>
              <a:ext cx="1859628" cy="430887"/>
            </a:xfrm>
            <a:prstGeom prst="rect">
              <a:avLst/>
            </a:prstGeom>
            <a:noFill/>
          </p:spPr>
          <p:txBody>
            <a:bodyPr wrap="square" rtlCol="0">
              <a:spAutoFit/>
            </a:bodyPr>
            <a:lstStyle/>
            <a:p>
              <a:r>
                <a:rPr lang="en-US" altLang="zh-CN" sz="2200" dirty="0">
                  <a:solidFill>
                    <a:srgbClr val="26252C"/>
                  </a:solidFill>
                  <a:latin typeface="思源黑体 CN Bold" panose="020B0800000000000000" pitchFamily="34" charset="-122"/>
                  <a:ea typeface="思源黑体 CN Bold" panose="020B0800000000000000" pitchFamily="34" charset="-122"/>
                  <a:cs typeface="思源黑体 CN Bold" panose="020B0800000000000000" pitchFamily="34" charset="-122"/>
                </a:rPr>
                <a:t>UNIVERSITY</a:t>
              </a:r>
              <a:endParaRPr lang="zh-CN" altLang="en-US" sz="2200" dirty="0">
                <a:solidFill>
                  <a:srgbClr val="26252C"/>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3" name="PPT世界-8-6"/>
            <p:cNvSpPr/>
            <p:nvPr/>
          </p:nvSpPr>
          <p:spPr>
            <a:xfrm flipH="1">
              <a:off x="975420" y="3948383"/>
              <a:ext cx="5332173" cy="0"/>
            </a:xfrm>
            <a:prstGeom prst="line">
              <a:avLst/>
            </a:prstGeom>
            <a:noFill/>
            <a:ln w="28575" cap="rnd" cmpd="sng">
              <a:solidFill>
                <a:srgbClr val="001535"/>
              </a:solidFill>
              <a:prstDash val="dash"/>
              <a:miter lim="400000"/>
            </a:ln>
            <a:effectLst/>
          </p:spPr>
          <p:txBody>
            <a:bodyPr wrap="square" lIns="25400" tIns="25400" rIns="25400" bIns="25400" numCol="1" anchor="ctr">
              <a:noAutofit/>
            </a:bodyPr>
            <a:lstStyle/>
            <a:p>
              <a:pPr marL="0" marR="0" lvl="0" indent="0" defTabSz="914400" eaLnBrk="1" fontAlgn="auto" latinLnBrk="0" hangingPunct="1">
                <a:lnSpc>
                  <a:spcPct val="100000"/>
                </a:lnSpc>
                <a:spcBef>
                  <a:spcPts val="0"/>
                </a:spcBef>
                <a:spcAft>
                  <a:spcPts val="0"/>
                </a:spcAft>
                <a:buClrTx/>
                <a:buSzTx/>
                <a:buFontTx/>
                <a:buNone/>
                <a:defRPr sz="3200"/>
              </a:pPr>
              <a:endParaRPr kumimoji="0" sz="1600" b="0" i="0" u="none" strike="noStrike" kern="0" cap="none" spc="0" normalizeH="0" baseline="0" noProof="0" dirty="0">
                <a:ln>
                  <a:noFill/>
                </a:ln>
                <a:solidFill>
                  <a:prstClr val="white"/>
                </a:solidFill>
                <a:effectLst>
                  <a:outerShdw blurRad="127000" dist="38100" dir="2700000" algn="tl" rotWithShape="0">
                    <a:srgbClr val="5C84CC">
                      <a:alpha val="30000"/>
                    </a:srgbClr>
                  </a:outerShdw>
                </a:effectLst>
                <a:uLnTx/>
                <a:uFillTx/>
                <a:latin typeface="思源黑体 CN Light" panose="020B0300000000000000" pitchFamily="34" charset="-122"/>
                <a:ea typeface="思源黑体 CN Bold" panose="020B0800000000000000" pitchFamily="34" charset="-122"/>
                <a:cs typeface="思源黑体 CN Bold" panose="020B0800000000000000" pitchFamily="34" charset="-122"/>
              </a:endParaRPr>
            </a:p>
          </p:txBody>
        </p:sp>
        <p:sp>
          <p:nvSpPr>
            <p:cNvPr id="24" name="PPT世界-8-7"/>
            <p:cNvSpPr/>
            <p:nvPr/>
          </p:nvSpPr>
          <p:spPr>
            <a:xfrm flipH="1">
              <a:off x="1492780" y="4049425"/>
              <a:ext cx="4862980" cy="235962"/>
            </a:xfrm>
            <a:prstGeom prst="rect">
              <a:avLst/>
            </a:prstGeom>
            <a:noFill/>
            <a:ln w="12700" cap="flat">
              <a:noFill/>
              <a:miter lim="400000"/>
            </a:ln>
            <a:effectLst/>
          </p:spPr>
          <p:txBody>
            <a:bodyPr wrap="square" lIns="25400" tIns="25400" rIns="25400" bIns="25400" numCol="1" anchor="ctr">
              <a:spAutoFit/>
            </a:bodyPr>
            <a:lstStyle>
              <a:lvl1pPr algn="r">
                <a:defRPr sz="2000">
                  <a:latin typeface="Roboto Light"/>
                  <a:ea typeface="Roboto Light"/>
                  <a:cs typeface="Roboto Light"/>
                  <a:sym typeface="Roboto Light"/>
                </a:defRPr>
              </a:lvl1pPr>
            </a:lstStyle>
            <a:p>
              <a:pPr marL="0" marR="0" lvl="0" indent="0" algn="dist" defTabSz="914400" eaLnBrk="1" fontAlgn="auto" latinLnBrk="0" hangingPunct="1">
                <a:lnSpc>
                  <a:spcPct val="100000"/>
                </a:lnSpc>
                <a:spcBef>
                  <a:spcPts val="0"/>
                </a:spcBef>
                <a:spcAft>
                  <a:spcPts val="0"/>
                </a:spcAft>
                <a:buClrTx/>
                <a:buSzTx/>
                <a:buFontTx/>
                <a:buNone/>
                <a:defRPr sz="1800"/>
              </a:pPr>
              <a:r>
                <a:rPr kumimoji="0" lang="en-US" sz="1200" b="0" i="0" u="none" strike="noStrike" kern="0" cap="none" spc="0" normalizeH="0" baseline="0" noProof="0" dirty="0">
                  <a:ln>
                    <a:noFill/>
                  </a:ln>
                  <a:solidFill>
                    <a:srgbClr val="001535"/>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思源黑体 CN Light" panose="020B0300000000000000" pitchFamily="34" charset="-122"/>
                </a:rPr>
                <a:t>ENGINEERING MECHANICS UNIVERSITY PROFESSIONAL COURSE PPT</a:t>
              </a:r>
            </a:p>
          </p:txBody>
        </p:sp>
        <p:sp>
          <p:nvSpPr>
            <p:cNvPr id="26" name="PPT世界-8-8"/>
            <p:cNvSpPr/>
            <p:nvPr/>
          </p:nvSpPr>
          <p:spPr>
            <a:xfrm>
              <a:off x="4669546" y="4629917"/>
              <a:ext cx="1687430" cy="338554"/>
            </a:xfrm>
            <a:prstGeom prst="rect">
              <a:avLst/>
            </a:prstGeom>
            <a:noFill/>
            <a:ln>
              <a:noFill/>
            </a:ln>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schemeClr val="bg1"/>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hlinkClick r:id="rId10">
                    <a:extLst>
                      <a:ext uri="{A12FA001-AC4F-418D-AE19-62706E023703}">
                        <ahyp:hlinkClr xmlns:ahyp="http://schemas.microsoft.com/office/drawing/2018/hyperlinkcolor" val="tx"/>
                      </a:ext>
                    </a:extLst>
                  </a:hlinkClick>
                </a:rPr>
                <a:t>老师：</a:t>
              </a:r>
              <a:r>
                <a:rPr kumimoji="0" lang="en-US" altLang="zh-CN" sz="1600" b="0" i="0" u="none" strike="noStrike" kern="0" cap="none" spc="0" normalizeH="0" baseline="0" noProof="0" dirty="0">
                  <a:ln>
                    <a:noFill/>
                  </a:ln>
                  <a:solidFill>
                    <a:schemeClr val="bg1"/>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hlinkClick r:id="rId10">
                    <a:extLst>
                      <a:ext uri="{A12FA001-AC4F-418D-AE19-62706E023703}">
                        <ahyp:hlinkClr xmlns:ahyp="http://schemas.microsoft.com/office/drawing/2018/hyperlinkcolor" val="tx"/>
                      </a:ext>
                    </a:extLst>
                  </a:hlinkClick>
                </a:rPr>
                <a:t>PPT</a:t>
              </a:r>
              <a:r>
                <a:rPr kumimoji="0" lang="zh-CN" altLang="en-US" sz="1600" b="0" i="0" u="none" strike="noStrike" kern="0" cap="none" spc="0" normalizeH="0" baseline="0" noProof="0" dirty="0">
                  <a:ln>
                    <a:noFill/>
                  </a:ln>
                  <a:solidFill>
                    <a:schemeClr val="bg1"/>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hlinkClick r:id="rId10">
                    <a:extLst>
                      <a:ext uri="{A12FA001-AC4F-418D-AE19-62706E023703}">
                        <ahyp:hlinkClr xmlns:ahyp="http://schemas.microsoft.com/office/drawing/2018/hyperlinkcolor" val="tx"/>
                      </a:ext>
                    </a:extLst>
                  </a:hlinkClick>
                </a:rPr>
                <a:t>世界</a:t>
              </a:r>
              <a:endParaRPr kumimoji="0" lang="en-US" altLang="zh-CN" sz="1600" b="0" i="0" u="none" strike="noStrike" kern="0" cap="none" spc="0" normalizeH="0" baseline="0" noProof="0" dirty="0">
                <a:ln>
                  <a:noFill/>
                </a:ln>
                <a:solidFill>
                  <a:schemeClr val="bg1"/>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50" name="PPT世界-8-9"/>
            <p:cNvSpPr/>
            <p:nvPr/>
          </p:nvSpPr>
          <p:spPr>
            <a:xfrm flipH="1">
              <a:off x="2661572" y="4573437"/>
              <a:ext cx="1725139" cy="451514"/>
            </a:xfrm>
            <a:custGeom>
              <a:avLst/>
              <a:gdLst>
                <a:gd name="connsiteX0" fmla="*/ -1700 w 1725139"/>
                <a:gd name="connsiteY0" fmla="*/ -93 h 451514"/>
                <a:gd name="connsiteX1" fmla="*/ 1723440 w 1725139"/>
                <a:gd name="connsiteY1" fmla="*/ -93 h 451514"/>
                <a:gd name="connsiteX2" fmla="*/ 1723440 w 1725139"/>
                <a:gd name="connsiteY2" fmla="*/ 451421 h 451514"/>
                <a:gd name="connsiteX3" fmla="*/ -1700 w 1725139"/>
                <a:gd name="connsiteY3" fmla="*/ 451421 h 451514"/>
                <a:gd name="connsiteX4" fmla="*/ -1700 w 1725139"/>
                <a:gd name="connsiteY4" fmla="*/ -93 h 4515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5139" h="451514">
                  <a:moveTo>
                    <a:pt x="-1700" y="-93"/>
                  </a:moveTo>
                  <a:lnTo>
                    <a:pt x="1723440" y="-93"/>
                  </a:lnTo>
                  <a:lnTo>
                    <a:pt x="1723440" y="451421"/>
                  </a:lnTo>
                  <a:lnTo>
                    <a:pt x="-1700" y="451421"/>
                  </a:lnTo>
                  <a:lnTo>
                    <a:pt x="-1700" y="-93"/>
                  </a:lnTo>
                  <a:close/>
                </a:path>
              </a:pathLst>
            </a:custGeom>
            <a:noFill/>
            <a:ln w="3427" cap="flat">
              <a:solidFill>
                <a:schemeClr val="accent3"/>
              </a:solidFill>
              <a:prstDash val="solid"/>
              <a:miter/>
            </a:ln>
          </p:spPr>
          <p:txBody>
            <a:bodyPr rtlCol="0" anchor="ctr"/>
            <a:lstStyle/>
            <a:p>
              <a:endParaRPr lang="zh-CN" altLang="en-US">
                <a:cs typeface="思源黑体 CN Bold" panose="020B0800000000000000" pitchFamily="34" charset="-122"/>
              </a:endParaRPr>
            </a:p>
          </p:txBody>
        </p:sp>
        <p:sp>
          <p:nvSpPr>
            <p:cNvPr id="51" name="PPT世界-8-10"/>
            <p:cNvSpPr/>
            <p:nvPr/>
          </p:nvSpPr>
          <p:spPr>
            <a:xfrm>
              <a:off x="2692547" y="4629917"/>
              <a:ext cx="1687430" cy="338554"/>
            </a:xfrm>
            <a:prstGeom prst="rect">
              <a:avLst/>
            </a:prstGeom>
            <a:noFill/>
            <a:ln>
              <a:noFill/>
            </a:ln>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schemeClr val="accent3"/>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时间：</a:t>
              </a:r>
              <a:r>
                <a:rPr kumimoji="0" lang="en-US" altLang="zh-CN" sz="1600" b="0" i="0" u="none" strike="noStrike" kern="0" cap="none" spc="0" normalizeH="0" baseline="0" noProof="0" dirty="0">
                  <a:ln>
                    <a:noFill/>
                  </a:ln>
                  <a:solidFill>
                    <a:schemeClr val="accent3"/>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20XX.XX</a:t>
              </a:r>
            </a:p>
          </p:txBody>
        </p:sp>
      </p:grpSp>
      <p:grpSp>
        <p:nvGrpSpPr>
          <p:cNvPr id="10" name="PPT世界-9"/>
          <p:cNvGrpSpPr/>
          <p:nvPr/>
        </p:nvGrpSpPr>
        <p:grpSpPr>
          <a:xfrm>
            <a:off x="480125" y="383334"/>
            <a:ext cx="5896109" cy="321014"/>
            <a:chOff x="480125" y="383334"/>
            <a:chExt cx="5896109" cy="321014"/>
          </a:xfrm>
        </p:grpSpPr>
        <p:grpSp>
          <p:nvGrpSpPr>
            <p:cNvPr id="69" name="组合 68"/>
            <p:cNvGrpSpPr/>
            <p:nvPr/>
          </p:nvGrpSpPr>
          <p:grpSpPr>
            <a:xfrm flipH="1">
              <a:off x="480125" y="383334"/>
              <a:ext cx="967966" cy="321014"/>
              <a:chOff x="10562013" y="383334"/>
              <a:chExt cx="967966" cy="321014"/>
            </a:xfrm>
          </p:grpSpPr>
          <p:sp>
            <p:nvSpPr>
              <p:cNvPr id="43" name="PPT世界-9-1"/>
              <p:cNvSpPr/>
              <p:nvPr/>
            </p:nvSpPr>
            <p:spPr>
              <a:xfrm>
                <a:off x="10562013" y="383334"/>
                <a:ext cx="967966" cy="321014"/>
              </a:xfrm>
              <a:custGeom>
                <a:avLst/>
                <a:gdLst>
                  <a:gd name="connsiteX0" fmla="*/ -1700 w 1364105"/>
                  <a:gd name="connsiteY0" fmla="*/ -93 h 452388"/>
                  <a:gd name="connsiteX1" fmla="*/ 1362406 w 1364105"/>
                  <a:gd name="connsiteY1" fmla="*/ -93 h 452388"/>
                  <a:gd name="connsiteX2" fmla="*/ 1362406 w 1364105"/>
                  <a:gd name="connsiteY2" fmla="*/ 452295 h 452388"/>
                  <a:gd name="connsiteX3" fmla="*/ -1700 w 1364105"/>
                  <a:gd name="connsiteY3" fmla="*/ 452295 h 452388"/>
                  <a:gd name="connsiteX4" fmla="*/ -1700 w 1364105"/>
                  <a:gd name="connsiteY4" fmla="*/ -93 h 4523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4105" h="452388">
                    <a:moveTo>
                      <a:pt x="-1700" y="-93"/>
                    </a:moveTo>
                    <a:lnTo>
                      <a:pt x="1362406" y="-93"/>
                    </a:lnTo>
                    <a:lnTo>
                      <a:pt x="1362406" y="452295"/>
                    </a:lnTo>
                    <a:lnTo>
                      <a:pt x="-1700" y="452295"/>
                    </a:lnTo>
                    <a:lnTo>
                      <a:pt x="-1700" y="-93"/>
                    </a:lnTo>
                    <a:close/>
                  </a:path>
                </a:pathLst>
              </a:custGeom>
              <a:solidFill>
                <a:schemeClr val="accent3"/>
              </a:solidFill>
              <a:ln w="3427" cap="flat">
                <a:noFill/>
                <a:prstDash val="solid"/>
                <a:miter/>
              </a:ln>
            </p:spPr>
            <p:txBody>
              <a:bodyPr rtlCol="0" anchor="ctr"/>
              <a:lstStyle/>
              <a:p>
                <a:endParaRPr lang="zh-CN" altLang="en-US">
                  <a:cs typeface="思源黑体 CN Bold" panose="020B0800000000000000" pitchFamily="34" charset="-122"/>
                </a:endParaRPr>
              </a:p>
            </p:txBody>
          </p:sp>
          <p:sp>
            <p:nvSpPr>
              <p:cNvPr id="55" name="PPT世界-9-2"/>
              <p:cNvSpPr txBox="1"/>
              <p:nvPr/>
            </p:nvSpPr>
            <p:spPr>
              <a:xfrm>
                <a:off x="10691919" y="405342"/>
                <a:ext cx="708152" cy="276999"/>
              </a:xfrm>
              <a:prstGeom prst="rect">
                <a:avLst/>
              </a:prstGeom>
              <a:noFill/>
            </p:spPr>
            <p:txBody>
              <a:bodyPr wrap="square" rtlCol="0">
                <a:spAutoFit/>
              </a:bodyPr>
              <a:lstStyle/>
              <a:p>
                <a:pPr algn="ctr"/>
                <a:r>
                  <a:rPr lang="zh-CN" altLang="en-US" sz="12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结尾</a:t>
                </a:r>
              </a:p>
            </p:txBody>
          </p:sp>
        </p:grpSp>
        <p:sp>
          <p:nvSpPr>
            <p:cNvPr id="59" name="PPT世界-9-3"/>
            <p:cNvSpPr txBox="1"/>
            <p:nvPr/>
          </p:nvSpPr>
          <p:spPr>
            <a:xfrm flipH="1">
              <a:off x="1856735" y="405342"/>
              <a:ext cx="831844" cy="276999"/>
            </a:xfrm>
            <a:prstGeom prst="rect">
              <a:avLst/>
            </a:prstGeom>
            <a:noFill/>
          </p:spPr>
          <p:txBody>
            <a:bodyPr wrap="square" rtlCol="0">
              <a:spAutoFit/>
            </a:bodyPr>
            <a:lstStyle/>
            <a:p>
              <a:pPr algn="ctr"/>
              <a:r>
                <a:rPr lang="zh-CN" altLang="en-US" sz="1200" dirty="0">
                  <a:solidFill>
                    <a:srgbClr val="001535"/>
                  </a:solidFill>
                  <a:latin typeface="思源黑体 CN Bold" panose="020B0800000000000000" pitchFamily="34" charset="-122"/>
                  <a:ea typeface="思源黑体 CN Bold" panose="020B0800000000000000" pitchFamily="34" charset="-122"/>
                  <a:cs typeface="思源黑体 CN Bold" panose="020B0800000000000000" pitchFamily="34" charset="-122"/>
                </a:rPr>
                <a:t>建筑材料</a:t>
              </a:r>
            </a:p>
          </p:txBody>
        </p:sp>
        <p:sp>
          <p:nvSpPr>
            <p:cNvPr id="62" name="PPT世界-9-4"/>
            <p:cNvSpPr txBox="1"/>
            <p:nvPr/>
          </p:nvSpPr>
          <p:spPr>
            <a:xfrm flipH="1">
              <a:off x="3085954" y="405342"/>
              <a:ext cx="831844" cy="276999"/>
            </a:xfrm>
            <a:prstGeom prst="rect">
              <a:avLst/>
            </a:prstGeom>
            <a:noFill/>
          </p:spPr>
          <p:txBody>
            <a:bodyPr wrap="square" rtlCol="0">
              <a:spAutoFit/>
            </a:bodyPr>
            <a:lstStyle/>
            <a:p>
              <a:pPr algn="ctr"/>
              <a:r>
                <a:rPr lang="zh-CN" altLang="en-US" sz="1200" dirty="0">
                  <a:solidFill>
                    <a:srgbClr val="001535"/>
                  </a:solidFill>
                  <a:latin typeface="思源黑体 CN Bold" panose="020B0800000000000000" pitchFamily="34" charset="-122"/>
                  <a:ea typeface="思源黑体 CN Bold" panose="020B0800000000000000" pitchFamily="34" charset="-122"/>
                  <a:cs typeface="思源黑体 CN Bold" panose="020B0800000000000000" pitchFamily="34" charset="-122"/>
                </a:rPr>
                <a:t>工程制图</a:t>
              </a:r>
            </a:p>
          </p:txBody>
        </p:sp>
        <p:sp>
          <p:nvSpPr>
            <p:cNvPr id="65" name="PPT世界-9-5"/>
            <p:cNvSpPr txBox="1"/>
            <p:nvPr/>
          </p:nvSpPr>
          <p:spPr>
            <a:xfrm flipH="1">
              <a:off x="5544390" y="405342"/>
              <a:ext cx="831844" cy="276999"/>
            </a:xfrm>
            <a:prstGeom prst="rect">
              <a:avLst/>
            </a:prstGeom>
            <a:noFill/>
          </p:spPr>
          <p:txBody>
            <a:bodyPr wrap="square" rtlCol="0">
              <a:spAutoFit/>
            </a:bodyPr>
            <a:lstStyle/>
            <a:p>
              <a:pPr algn="ctr"/>
              <a:r>
                <a:rPr lang="zh-CN" altLang="en-US" sz="1200" dirty="0">
                  <a:solidFill>
                    <a:srgbClr val="001535"/>
                  </a:solidFill>
                  <a:latin typeface="思源黑体 CN Bold" panose="020B0800000000000000" pitchFamily="34" charset="-122"/>
                  <a:ea typeface="思源黑体 CN Bold" panose="020B0800000000000000" pitchFamily="34" charset="-122"/>
                  <a:cs typeface="思源黑体 CN Bold" panose="020B0800000000000000" pitchFamily="34" charset="-122"/>
                </a:rPr>
                <a:t>工程力学</a:t>
              </a:r>
            </a:p>
          </p:txBody>
        </p:sp>
        <p:sp>
          <p:nvSpPr>
            <p:cNvPr id="68" name="PPT世界-9-6"/>
            <p:cNvSpPr txBox="1"/>
            <p:nvPr/>
          </p:nvSpPr>
          <p:spPr>
            <a:xfrm flipH="1">
              <a:off x="4315172" y="405342"/>
              <a:ext cx="831844" cy="276999"/>
            </a:xfrm>
            <a:prstGeom prst="rect">
              <a:avLst/>
            </a:prstGeom>
            <a:noFill/>
          </p:spPr>
          <p:txBody>
            <a:bodyPr wrap="square" rtlCol="0">
              <a:spAutoFit/>
            </a:bodyPr>
            <a:lstStyle/>
            <a:p>
              <a:pPr algn="ctr"/>
              <a:r>
                <a:rPr lang="zh-CN" altLang="en-US" sz="1200" dirty="0">
                  <a:solidFill>
                    <a:srgbClr val="001535"/>
                  </a:solidFill>
                  <a:latin typeface="思源黑体 CN Bold" panose="020B0800000000000000" pitchFamily="34" charset="-122"/>
                  <a:ea typeface="思源黑体 CN Bold" panose="020B0800000000000000" pitchFamily="34" charset="-122"/>
                  <a:cs typeface="思源黑体 CN Bold" panose="020B0800000000000000" pitchFamily="34" charset="-122"/>
                </a:rPr>
                <a:t>流体力学</a:t>
              </a:r>
            </a:p>
          </p:txBody>
        </p:sp>
      </p:grpSp>
      <p:sp>
        <p:nvSpPr>
          <p:cNvPr id="52" name="PPT世界-10"/>
          <p:cNvSpPr/>
          <p:nvPr/>
        </p:nvSpPr>
        <p:spPr>
          <a:xfrm>
            <a:off x="392764" y="6038975"/>
            <a:ext cx="341292" cy="341291"/>
          </a:xfrm>
          <a:prstGeom prst="ellipse">
            <a:avLst/>
          </a:prstGeom>
          <a:solidFill>
            <a:sysClr val="window" lastClr="FFFFFF"/>
          </a:soli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53" name="PPT世界-11"/>
          <p:cNvSpPr/>
          <p:nvPr/>
        </p:nvSpPr>
        <p:spPr>
          <a:xfrm>
            <a:off x="485689" y="6106000"/>
            <a:ext cx="155442" cy="207241"/>
          </a:xfrm>
          <a:custGeom>
            <a:avLst/>
            <a:gdLst>
              <a:gd name="T0" fmla="*/ 648 w 7770"/>
              <a:gd name="T1" fmla="*/ 0 h 10360"/>
              <a:gd name="T2" fmla="*/ 7123 w 7770"/>
              <a:gd name="T3" fmla="*/ 0 h 10360"/>
              <a:gd name="T4" fmla="*/ 7770 w 7770"/>
              <a:gd name="T5" fmla="*/ 647 h 10360"/>
              <a:gd name="T6" fmla="*/ 7770 w 7770"/>
              <a:gd name="T7" fmla="*/ 9712 h 10360"/>
              <a:gd name="T8" fmla="*/ 7123 w 7770"/>
              <a:gd name="T9" fmla="*/ 10360 h 10360"/>
              <a:gd name="T10" fmla="*/ 648 w 7770"/>
              <a:gd name="T11" fmla="*/ 10360 h 10360"/>
              <a:gd name="T12" fmla="*/ 0 w 7770"/>
              <a:gd name="T13" fmla="*/ 9712 h 10360"/>
              <a:gd name="T14" fmla="*/ 0 w 7770"/>
              <a:gd name="T15" fmla="*/ 647 h 10360"/>
              <a:gd name="T16" fmla="*/ 648 w 7770"/>
              <a:gd name="T17" fmla="*/ 0 h 10360"/>
              <a:gd name="T18" fmla="*/ 1295 w 7770"/>
              <a:gd name="T19" fmla="*/ 1293 h 10360"/>
              <a:gd name="T20" fmla="*/ 1295 w 7770"/>
              <a:gd name="T21" fmla="*/ 8416 h 10360"/>
              <a:gd name="T22" fmla="*/ 6475 w 7770"/>
              <a:gd name="T23" fmla="*/ 8416 h 10360"/>
              <a:gd name="T24" fmla="*/ 6475 w 7770"/>
              <a:gd name="T25" fmla="*/ 1293 h 10360"/>
              <a:gd name="T26" fmla="*/ 1295 w 7770"/>
              <a:gd name="T27" fmla="*/ 1293 h 10360"/>
              <a:gd name="T28" fmla="*/ 3890 w 7770"/>
              <a:gd name="T29" fmla="*/ 8902 h 10360"/>
              <a:gd name="T30" fmla="*/ 3405 w 7770"/>
              <a:gd name="T31" fmla="*/ 9387 h 10360"/>
              <a:gd name="T32" fmla="*/ 3890 w 7770"/>
              <a:gd name="T33" fmla="*/ 9872 h 10360"/>
              <a:gd name="T34" fmla="*/ 4375 w 7770"/>
              <a:gd name="T35" fmla="*/ 9387 h 10360"/>
              <a:gd name="T36" fmla="*/ 3890 w 7770"/>
              <a:gd name="T37" fmla="*/ 8902 h 10360"/>
              <a:gd name="T38" fmla="*/ 3413 w 7770"/>
              <a:gd name="T39" fmla="*/ 5486 h 10360"/>
              <a:gd name="T40" fmla="*/ 5026 w 7770"/>
              <a:gd name="T41" fmla="*/ 3825 h 10360"/>
              <a:gd name="T42" fmla="*/ 5683 w 7770"/>
              <a:gd name="T43" fmla="*/ 3815 h 10360"/>
              <a:gd name="T44" fmla="*/ 5688 w 7770"/>
              <a:gd name="T45" fmla="*/ 3820 h 10360"/>
              <a:gd name="T46" fmla="*/ 5692 w 7770"/>
              <a:gd name="T47" fmla="*/ 4491 h 10360"/>
              <a:gd name="T48" fmla="*/ 3769 w 7770"/>
              <a:gd name="T49" fmla="*/ 6472 h 10360"/>
              <a:gd name="T50" fmla="*/ 3636 w 7770"/>
              <a:gd name="T51" fmla="*/ 6567 h 10360"/>
              <a:gd name="T52" fmla="*/ 3081 w 7770"/>
              <a:gd name="T53" fmla="*/ 6485 h 10360"/>
              <a:gd name="T54" fmla="*/ 2081 w 7770"/>
              <a:gd name="T55" fmla="*/ 5486 h 10360"/>
              <a:gd name="T56" fmla="*/ 2103 w 7770"/>
              <a:gd name="T57" fmla="*/ 4820 h 10360"/>
              <a:gd name="T58" fmla="*/ 2748 w 7770"/>
              <a:gd name="T59" fmla="*/ 4820 h 10360"/>
              <a:gd name="T60" fmla="*/ 3413 w 7770"/>
              <a:gd name="T61" fmla="*/ 5486 h 10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70" h="10360">
                <a:moveTo>
                  <a:pt x="648" y="0"/>
                </a:moveTo>
                <a:lnTo>
                  <a:pt x="7123" y="0"/>
                </a:lnTo>
                <a:cubicBezTo>
                  <a:pt x="7480" y="0"/>
                  <a:pt x="7770" y="290"/>
                  <a:pt x="7770" y="647"/>
                </a:cubicBezTo>
                <a:lnTo>
                  <a:pt x="7770" y="9712"/>
                </a:lnTo>
                <a:cubicBezTo>
                  <a:pt x="7770" y="10070"/>
                  <a:pt x="7480" y="10360"/>
                  <a:pt x="7123" y="10360"/>
                </a:cubicBezTo>
                <a:lnTo>
                  <a:pt x="648" y="10360"/>
                </a:lnTo>
                <a:cubicBezTo>
                  <a:pt x="290" y="10360"/>
                  <a:pt x="0" y="10070"/>
                  <a:pt x="0" y="9712"/>
                </a:cubicBezTo>
                <a:lnTo>
                  <a:pt x="0" y="647"/>
                </a:lnTo>
                <a:cubicBezTo>
                  <a:pt x="0" y="288"/>
                  <a:pt x="290" y="0"/>
                  <a:pt x="648" y="0"/>
                </a:cubicBezTo>
                <a:close/>
                <a:moveTo>
                  <a:pt x="1295" y="1293"/>
                </a:moveTo>
                <a:lnTo>
                  <a:pt x="1295" y="8416"/>
                </a:lnTo>
                <a:lnTo>
                  <a:pt x="6475" y="8416"/>
                </a:lnTo>
                <a:lnTo>
                  <a:pt x="6475" y="1293"/>
                </a:lnTo>
                <a:lnTo>
                  <a:pt x="1295" y="1293"/>
                </a:lnTo>
                <a:close/>
                <a:moveTo>
                  <a:pt x="3890" y="8902"/>
                </a:moveTo>
                <a:cubicBezTo>
                  <a:pt x="3621" y="8902"/>
                  <a:pt x="3405" y="9120"/>
                  <a:pt x="3405" y="9387"/>
                </a:cubicBezTo>
                <a:cubicBezTo>
                  <a:pt x="3405" y="9656"/>
                  <a:pt x="3622" y="9872"/>
                  <a:pt x="3890" y="9872"/>
                </a:cubicBezTo>
                <a:cubicBezTo>
                  <a:pt x="4157" y="9872"/>
                  <a:pt x="4375" y="9655"/>
                  <a:pt x="4375" y="9387"/>
                </a:cubicBezTo>
                <a:cubicBezTo>
                  <a:pt x="4376" y="9120"/>
                  <a:pt x="4159" y="8902"/>
                  <a:pt x="3890" y="8902"/>
                </a:cubicBezTo>
                <a:close/>
                <a:moveTo>
                  <a:pt x="3413" y="5486"/>
                </a:moveTo>
                <a:lnTo>
                  <a:pt x="5026" y="3825"/>
                </a:lnTo>
                <a:cubicBezTo>
                  <a:pt x="5205" y="3641"/>
                  <a:pt x="5499" y="3636"/>
                  <a:pt x="5683" y="3815"/>
                </a:cubicBezTo>
                <a:lnTo>
                  <a:pt x="5688" y="3820"/>
                </a:lnTo>
                <a:cubicBezTo>
                  <a:pt x="5872" y="4005"/>
                  <a:pt x="5874" y="4303"/>
                  <a:pt x="5692" y="4491"/>
                </a:cubicBezTo>
                <a:lnTo>
                  <a:pt x="3769" y="6472"/>
                </a:lnTo>
                <a:cubicBezTo>
                  <a:pt x="3730" y="6511"/>
                  <a:pt x="3685" y="6543"/>
                  <a:pt x="3636" y="6567"/>
                </a:cubicBezTo>
                <a:cubicBezTo>
                  <a:pt x="3453" y="6665"/>
                  <a:pt x="3228" y="6631"/>
                  <a:pt x="3081" y="6485"/>
                </a:cubicBezTo>
                <a:lnTo>
                  <a:pt x="2081" y="5486"/>
                </a:lnTo>
                <a:cubicBezTo>
                  <a:pt x="1904" y="5296"/>
                  <a:pt x="1913" y="4997"/>
                  <a:pt x="2103" y="4820"/>
                </a:cubicBezTo>
                <a:cubicBezTo>
                  <a:pt x="2284" y="4650"/>
                  <a:pt x="2566" y="4650"/>
                  <a:pt x="2748" y="4820"/>
                </a:cubicBezTo>
                <a:lnTo>
                  <a:pt x="3413" y="5486"/>
                </a:lnTo>
                <a:close/>
              </a:path>
            </a:pathLst>
          </a:custGeom>
          <a:solidFill>
            <a:schemeClr val="accent3"/>
          </a:soli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54" name="PPT世界-12"/>
          <p:cNvSpPr/>
          <p:nvPr/>
        </p:nvSpPr>
        <p:spPr>
          <a:xfrm>
            <a:off x="895717" y="6038975"/>
            <a:ext cx="341292" cy="341291"/>
          </a:xfrm>
          <a:prstGeom prst="ellipse">
            <a:avLst/>
          </a:prstGeom>
          <a:solidFill>
            <a:sysClr val="window" lastClr="FFFFFF"/>
          </a:soli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56" name="PPT世界-13"/>
          <p:cNvSpPr/>
          <p:nvPr/>
        </p:nvSpPr>
        <p:spPr>
          <a:xfrm>
            <a:off x="962730" y="6106118"/>
            <a:ext cx="207242" cy="207004"/>
          </a:xfrm>
          <a:custGeom>
            <a:avLst/>
            <a:gdLst>
              <a:gd name="T0" fmla="*/ 10906 w 12797"/>
              <a:gd name="T1" fmla="*/ 1875 h 12781"/>
              <a:gd name="T2" fmla="*/ 6391 w 12797"/>
              <a:gd name="T3" fmla="*/ 0 h 12781"/>
              <a:gd name="T4" fmla="*/ 1875 w 12797"/>
              <a:gd name="T5" fmla="*/ 1875 h 12781"/>
              <a:gd name="T6" fmla="*/ 1234 w 12797"/>
              <a:gd name="T7" fmla="*/ 2625 h 12781"/>
              <a:gd name="T8" fmla="*/ 0 w 12797"/>
              <a:gd name="T9" fmla="*/ 6391 h 12781"/>
              <a:gd name="T10" fmla="*/ 1875 w 12797"/>
              <a:gd name="T11" fmla="*/ 10906 h 12781"/>
              <a:gd name="T12" fmla="*/ 6391 w 12797"/>
              <a:gd name="T13" fmla="*/ 12781 h 12781"/>
              <a:gd name="T14" fmla="*/ 10906 w 12797"/>
              <a:gd name="T15" fmla="*/ 10906 h 12781"/>
              <a:gd name="T16" fmla="*/ 12781 w 12797"/>
              <a:gd name="T17" fmla="*/ 6391 h 12781"/>
              <a:gd name="T18" fmla="*/ 11219 w 12797"/>
              <a:gd name="T19" fmla="*/ 9484 h 12781"/>
              <a:gd name="T20" fmla="*/ 9906 w 12797"/>
              <a:gd name="T21" fmla="*/ 6719 h 12781"/>
              <a:gd name="T22" fmla="*/ 11219 w 12797"/>
              <a:gd name="T23" fmla="*/ 9484 h 12781"/>
              <a:gd name="T24" fmla="*/ 2891 w 12797"/>
              <a:gd name="T25" fmla="*/ 6734 h 12781"/>
              <a:gd name="T26" fmla="*/ 1578 w 12797"/>
              <a:gd name="T27" fmla="*/ 9500 h 12781"/>
              <a:gd name="T28" fmla="*/ 1609 w 12797"/>
              <a:gd name="T29" fmla="*/ 3250 h 12781"/>
              <a:gd name="T30" fmla="*/ 2891 w 12797"/>
              <a:gd name="T31" fmla="*/ 6063 h 12781"/>
              <a:gd name="T32" fmla="*/ 1609 w 12797"/>
              <a:gd name="T33" fmla="*/ 3250 h 12781"/>
              <a:gd name="T34" fmla="*/ 3563 w 12797"/>
              <a:gd name="T35" fmla="*/ 6063 h 12781"/>
              <a:gd name="T36" fmla="*/ 6063 w 12797"/>
              <a:gd name="T37" fmla="*/ 4203 h 12781"/>
              <a:gd name="T38" fmla="*/ 6063 w 12797"/>
              <a:gd name="T39" fmla="*/ 6734 h 12781"/>
              <a:gd name="T40" fmla="*/ 3813 w 12797"/>
              <a:gd name="T41" fmla="*/ 8750 h 12781"/>
              <a:gd name="T42" fmla="*/ 6063 w 12797"/>
              <a:gd name="T43" fmla="*/ 6734 h 12781"/>
              <a:gd name="T44" fmla="*/ 9234 w 12797"/>
              <a:gd name="T45" fmla="*/ 6734 h 12781"/>
              <a:gd name="T46" fmla="*/ 6734 w 12797"/>
              <a:gd name="T47" fmla="*/ 8516 h 12781"/>
              <a:gd name="T48" fmla="*/ 6734 w 12797"/>
              <a:gd name="T49" fmla="*/ 6063 h 12781"/>
              <a:gd name="T50" fmla="*/ 8969 w 12797"/>
              <a:gd name="T51" fmla="*/ 3969 h 12781"/>
              <a:gd name="T52" fmla="*/ 6734 w 12797"/>
              <a:gd name="T53" fmla="*/ 6063 h 12781"/>
              <a:gd name="T54" fmla="*/ 6734 w 12797"/>
              <a:gd name="T55" fmla="*/ 719 h 12781"/>
              <a:gd name="T56" fmla="*/ 8344 w 12797"/>
              <a:gd name="T57" fmla="*/ 2266 h 12781"/>
              <a:gd name="T58" fmla="*/ 6734 w 12797"/>
              <a:gd name="T59" fmla="*/ 3531 h 12781"/>
              <a:gd name="T60" fmla="*/ 6063 w 12797"/>
              <a:gd name="T61" fmla="*/ 719 h 12781"/>
              <a:gd name="T62" fmla="*/ 4016 w 12797"/>
              <a:gd name="T63" fmla="*/ 3313 h 12781"/>
              <a:gd name="T64" fmla="*/ 5375 w 12797"/>
              <a:gd name="T65" fmla="*/ 1078 h 12781"/>
              <a:gd name="T66" fmla="*/ 6063 w 12797"/>
              <a:gd name="T67" fmla="*/ 12078 h 12781"/>
              <a:gd name="T68" fmla="*/ 4453 w 12797"/>
              <a:gd name="T69" fmla="*/ 10531 h 12781"/>
              <a:gd name="T70" fmla="*/ 6063 w 12797"/>
              <a:gd name="T71" fmla="*/ 9188 h 12781"/>
              <a:gd name="T72" fmla="*/ 6734 w 12797"/>
              <a:gd name="T73" fmla="*/ 12078 h 12781"/>
              <a:gd name="T74" fmla="*/ 8797 w 12797"/>
              <a:gd name="T75" fmla="*/ 9406 h 12781"/>
              <a:gd name="T76" fmla="*/ 7422 w 12797"/>
              <a:gd name="T77" fmla="*/ 11719 h 12781"/>
              <a:gd name="T78" fmla="*/ 9625 w 12797"/>
              <a:gd name="T79" fmla="*/ 3828 h 12781"/>
              <a:gd name="T80" fmla="*/ 12125 w 12797"/>
              <a:gd name="T81" fmla="*/ 6063 h 12781"/>
              <a:gd name="T82" fmla="*/ 10438 w 12797"/>
              <a:gd name="T83" fmla="*/ 2344 h 12781"/>
              <a:gd name="T84" fmla="*/ 9438 w 12797"/>
              <a:gd name="T85" fmla="*/ 3172 h 12781"/>
              <a:gd name="T86" fmla="*/ 8297 w 12797"/>
              <a:gd name="T87" fmla="*/ 1000 h 12781"/>
              <a:gd name="T88" fmla="*/ 4484 w 12797"/>
              <a:gd name="T89" fmla="*/ 1000 h 12781"/>
              <a:gd name="T90" fmla="*/ 3344 w 12797"/>
              <a:gd name="T91" fmla="*/ 3172 h 12781"/>
              <a:gd name="T92" fmla="*/ 2344 w 12797"/>
              <a:gd name="T93" fmla="*/ 2344 h 12781"/>
              <a:gd name="T94" fmla="*/ 2344 w 12797"/>
              <a:gd name="T95" fmla="*/ 10438 h 12781"/>
              <a:gd name="T96" fmla="*/ 3328 w 12797"/>
              <a:gd name="T97" fmla="*/ 9547 h 12781"/>
              <a:gd name="T98" fmla="*/ 4484 w 12797"/>
              <a:gd name="T99" fmla="*/ 11781 h 12781"/>
              <a:gd name="T100" fmla="*/ 8297 w 12797"/>
              <a:gd name="T101" fmla="*/ 11797 h 12781"/>
              <a:gd name="T102" fmla="*/ 9453 w 12797"/>
              <a:gd name="T103" fmla="*/ 9563 h 12781"/>
              <a:gd name="T104" fmla="*/ 10438 w 12797"/>
              <a:gd name="T105" fmla="*/ 10453 h 12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797" h="12781">
                <a:moveTo>
                  <a:pt x="12281" y="3906"/>
                </a:moveTo>
                <a:cubicBezTo>
                  <a:pt x="11953" y="3141"/>
                  <a:pt x="11500" y="2453"/>
                  <a:pt x="10906" y="1875"/>
                </a:cubicBezTo>
                <a:cubicBezTo>
                  <a:pt x="10313" y="1281"/>
                  <a:pt x="9641" y="828"/>
                  <a:pt x="8875" y="500"/>
                </a:cubicBezTo>
                <a:cubicBezTo>
                  <a:pt x="8094" y="172"/>
                  <a:pt x="7266" y="0"/>
                  <a:pt x="6391" y="0"/>
                </a:cubicBezTo>
                <a:cubicBezTo>
                  <a:pt x="5531" y="0"/>
                  <a:pt x="4688" y="172"/>
                  <a:pt x="3906" y="500"/>
                </a:cubicBezTo>
                <a:cubicBezTo>
                  <a:pt x="3141" y="828"/>
                  <a:pt x="2453" y="1281"/>
                  <a:pt x="1875" y="1875"/>
                </a:cubicBezTo>
                <a:cubicBezTo>
                  <a:pt x="1641" y="2109"/>
                  <a:pt x="1438" y="2344"/>
                  <a:pt x="1250" y="2594"/>
                </a:cubicBezTo>
                <a:cubicBezTo>
                  <a:pt x="1250" y="2594"/>
                  <a:pt x="1234" y="2609"/>
                  <a:pt x="1234" y="2625"/>
                </a:cubicBezTo>
                <a:cubicBezTo>
                  <a:pt x="938" y="3016"/>
                  <a:pt x="703" y="3453"/>
                  <a:pt x="500" y="3906"/>
                </a:cubicBezTo>
                <a:cubicBezTo>
                  <a:pt x="172" y="4688"/>
                  <a:pt x="0" y="5531"/>
                  <a:pt x="0" y="6391"/>
                </a:cubicBezTo>
                <a:cubicBezTo>
                  <a:pt x="0" y="7250"/>
                  <a:pt x="172" y="8094"/>
                  <a:pt x="500" y="8875"/>
                </a:cubicBezTo>
                <a:cubicBezTo>
                  <a:pt x="828" y="9641"/>
                  <a:pt x="1281" y="10328"/>
                  <a:pt x="1875" y="10906"/>
                </a:cubicBezTo>
                <a:cubicBezTo>
                  <a:pt x="2469" y="11484"/>
                  <a:pt x="3141" y="11953"/>
                  <a:pt x="3906" y="12281"/>
                </a:cubicBezTo>
                <a:cubicBezTo>
                  <a:pt x="4688" y="12609"/>
                  <a:pt x="5531" y="12781"/>
                  <a:pt x="6391" y="12781"/>
                </a:cubicBezTo>
                <a:cubicBezTo>
                  <a:pt x="7250" y="12781"/>
                  <a:pt x="8094" y="12609"/>
                  <a:pt x="8875" y="12281"/>
                </a:cubicBezTo>
                <a:cubicBezTo>
                  <a:pt x="9641" y="11953"/>
                  <a:pt x="10328" y="11500"/>
                  <a:pt x="10906" y="10906"/>
                </a:cubicBezTo>
                <a:cubicBezTo>
                  <a:pt x="11500" y="10313"/>
                  <a:pt x="11953" y="9641"/>
                  <a:pt x="12281" y="8875"/>
                </a:cubicBezTo>
                <a:cubicBezTo>
                  <a:pt x="12609" y="8094"/>
                  <a:pt x="12781" y="7250"/>
                  <a:pt x="12781" y="6391"/>
                </a:cubicBezTo>
                <a:cubicBezTo>
                  <a:pt x="12797" y="5531"/>
                  <a:pt x="12625" y="4688"/>
                  <a:pt x="12281" y="3906"/>
                </a:cubicBezTo>
                <a:close/>
                <a:moveTo>
                  <a:pt x="11219" y="9484"/>
                </a:moveTo>
                <a:cubicBezTo>
                  <a:pt x="10766" y="9250"/>
                  <a:pt x="10234" y="9047"/>
                  <a:pt x="9641" y="8891"/>
                </a:cubicBezTo>
                <a:cubicBezTo>
                  <a:pt x="9797" y="8203"/>
                  <a:pt x="9891" y="7469"/>
                  <a:pt x="9906" y="6719"/>
                </a:cubicBezTo>
                <a:lnTo>
                  <a:pt x="12109" y="6719"/>
                </a:lnTo>
                <a:cubicBezTo>
                  <a:pt x="12047" y="7719"/>
                  <a:pt x="11734" y="8672"/>
                  <a:pt x="11219" y="9484"/>
                </a:cubicBezTo>
                <a:close/>
                <a:moveTo>
                  <a:pt x="688" y="6734"/>
                </a:moveTo>
                <a:lnTo>
                  <a:pt x="2891" y="6734"/>
                </a:lnTo>
                <a:cubicBezTo>
                  <a:pt x="2906" y="7484"/>
                  <a:pt x="3000" y="8219"/>
                  <a:pt x="3156" y="8906"/>
                </a:cubicBezTo>
                <a:cubicBezTo>
                  <a:pt x="2563" y="9063"/>
                  <a:pt x="2031" y="9266"/>
                  <a:pt x="1578" y="9500"/>
                </a:cubicBezTo>
                <a:cubicBezTo>
                  <a:pt x="1047" y="8672"/>
                  <a:pt x="734" y="7719"/>
                  <a:pt x="688" y="6734"/>
                </a:cubicBezTo>
                <a:close/>
                <a:moveTo>
                  <a:pt x="1609" y="3250"/>
                </a:moveTo>
                <a:cubicBezTo>
                  <a:pt x="2063" y="3484"/>
                  <a:pt x="2578" y="3672"/>
                  <a:pt x="3172" y="3828"/>
                </a:cubicBezTo>
                <a:cubicBezTo>
                  <a:pt x="3000" y="4531"/>
                  <a:pt x="2906" y="5281"/>
                  <a:pt x="2891" y="6063"/>
                </a:cubicBezTo>
                <a:lnTo>
                  <a:pt x="688" y="6063"/>
                </a:lnTo>
                <a:cubicBezTo>
                  <a:pt x="734" y="5047"/>
                  <a:pt x="1063" y="4078"/>
                  <a:pt x="1609" y="3250"/>
                </a:cubicBezTo>
                <a:close/>
                <a:moveTo>
                  <a:pt x="6063" y="6063"/>
                </a:moveTo>
                <a:lnTo>
                  <a:pt x="3563" y="6063"/>
                </a:lnTo>
                <a:cubicBezTo>
                  <a:pt x="3578" y="5328"/>
                  <a:pt x="3672" y="4625"/>
                  <a:pt x="3828" y="3969"/>
                </a:cubicBezTo>
                <a:cubicBezTo>
                  <a:pt x="4531" y="4109"/>
                  <a:pt x="5281" y="4188"/>
                  <a:pt x="6063" y="4203"/>
                </a:cubicBezTo>
                <a:lnTo>
                  <a:pt x="6063" y="6063"/>
                </a:lnTo>
                <a:close/>
                <a:moveTo>
                  <a:pt x="6063" y="6734"/>
                </a:moveTo>
                <a:lnTo>
                  <a:pt x="6063" y="8516"/>
                </a:lnTo>
                <a:cubicBezTo>
                  <a:pt x="5281" y="8531"/>
                  <a:pt x="4531" y="8609"/>
                  <a:pt x="3813" y="8750"/>
                </a:cubicBezTo>
                <a:cubicBezTo>
                  <a:pt x="3672" y="8125"/>
                  <a:pt x="3578" y="7438"/>
                  <a:pt x="3563" y="6734"/>
                </a:cubicBezTo>
                <a:lnTo>
                  <a:pt x="6063" y="6734"/>
                </a:lnTo>
                <a:close/>
                <a:moveTo>
                  <a:pt x="6734" y="6734"/>
                </a:moveTo>
                <a:lnTo>
                  <a:pt x="9234" y="6734"/>
                </a:lnTo>
                <a:cubicBezTo>
                  <a:pt x="9219" y="7438"/>
                  <a:pt x="9125" y="8125"/>
                  <a:pt x="8984" y="8750"/>
                </a:cubicBezTo>
                <a:cubicBezTo>
                  <a:pt x="8281" y="8609"/>
                  <a:pt x="7516" y="8531"/>
                  <a:pt x="6734" y="8516"/>
                </a:cubicBezTo>
                <a:lnTo>
                  <a:pt x="6734" y="6734"/>
                </a:lnTo>
                <a:close/>
                <a:moveTo>
                  <a:pt x="6734" y="6063"/>
                </a:moveTo>
                <a:lnTo>
                  <a:pt x="6734" y="4203"/>
                </a:lnTo>
                <a:cubicBezTo>
                  <a:pt x="7516" y="4188"/>
                  <a:pt x="8266" y="4109"/>
                  <a:pt x="8969" y="3969"/>
                </a:cubicBezTo>
                <a:cubicBezTo>
                  <a:pt x="9125" y="4625"/>
                  <a:pt x="9219" y="5328"/>
                  <a:pt x="9234" y="6063"/>
                </a:cubicBezTo>
                <a:lnTo>
                  <a:pt x="6734" y="6063"/>
                </a:lnTo>
                <a:close/>
                <a:moveTo>
                  <a:pt x="6734" y="3531"/>
                </a:moveTo>
                <a:lnTo>
                  <a:pt x="6734" y="719"/>
                </a:lnTo>
                <a:cubicBezTo>
                  <a:pt x="6969" y="781"/>
                  <a:pt x="7203" y="891"/>
                  <a:pt x="7422" y="1078"/>
                </a:cubicBezTo>
                <a:cubicBezTo>
                  <a:pt x="7766" y="1359"/>
                  <a:pt x="8078" y="1750"/>
                  <a:pt x="8344" y="2266"/>
                </a:cubicBezTo>
                <a:cubicBezTo>
                  <a:pt x="8516" y="2594"/>
                  <a:pt x="8656" y="2938"/>
                  <a:pt x="8781" y="3313"/>
                </a:cubicBezTo>
                <a:cubicBezTo>
                  <a:pt x="8141" y="3438"/>
                  <a:pt x="7453" y="3516"/>
                  <a:pt x="6734" y="3531"/>
                </a:cubicBezTo>
                <a:close/>
                <a:moveTo>
                  <a:pt x="5375" y="1078"/>
                </a:moveTo>
                <a:cubicBezTo>
                  <a:pt x="5594" y="891"/>
                  <a:pt x="5828" y="781"/>
                  <a:pt x="6063" y="719"/>
                </a:cubicBezTo>
                <a:lnTo>
                  <a:pt x="6063" y="3531"/>
                </a:lnTo>
                <a:cubicBezTo>
                  <a:pt x="5344" y="3516"/>
                  <a:pt x="4656" y="3438"/>
                  <a:pt x="4016" y="3313"/>
                </a:cubicBezTo>
                <a:cubicBezTo>
                  <a:pt x="4141" y="2938"/>
                  <a:pt x="4281" y="2578"/>
                  <a:pt x="4453" y="2266"/>
                </a:cubicBezTo>
                <a:cubicBezTo>
                  <a:pt x="4719" y="1750"/>
                  <a:pt x="5031" y="1344"/>
                  <a:pt x="5375" y="1078"/>
                </a:cubicBezTo>
                <a:close/>
                <a:moveTo>
                  <a:pt x="6063" y="9188"/>
                </a:moveTo>
                <a:lnTo>
                  <a:pt x="6063" y="12078"/>
                </a:lnTo>
                <a:cubicBezTo>
                  <a:pt x="5828" y="12016"/>
                  <a:pt x="5594" y="11906"/>
                  <a:pt x="5375" y="11719"/>
                </a:cubicBezTo>
                <a:cubicBezTo>
                  <a:pt x="5031" y="11438"/>
                  <a:pt x="4719" y="11047"/>
                  <a:pt x="4453" y="10531"/>
                </a:cubicBezTo>
                <a:cubicBezTo>
                  <a:pt x="4281" y="10188"/>
                  <a:pt x="4125" y="9813"/>
                  <a:pt x="4000" y="9406"/>
                </a:cubicBezTo>
                <a:cubicBezTo>
                  <a:pt x="4641" y="9281"/>
                  <a:pt x="5344" y="9203"/>
                  <a:pt x="6063" y="9188"/>
                </a:cubicBezTo>
                <a:close/>
                <a:moveTo>
                  <a:pt x="7422" y="11719"/>
                </a:moveTo>
                <a:cubicBezTo>
                  <a:pt x="7203" y="11906"/>
                  <a:pt x="6969" y="12016"/>
                  <a:pt x="6734" y="12078"/>
                </a:cubicBezTo>
                <a:lnTo>
                  <a:pt x="6734" y="9188"/>
                </a:lnTo>
                <a:cubicBezTo>
                  <a:pt x="7453" y="9203"/>
                  <a:pt x="8156" y="9281"/>
                  <a:pt x="8797" y="9406"/>
                </a:cubicBezTo>
                <a:cubicBezTo>
                  <a:pt x="8672" y="9813"/>
                  <a:pt x="8516" y="10188"/>
                  <a:pt x="8344" y="10531"/>
                </a:cubicBezTo>
                <a:cubicBezTo>
                  <a:pt x="8078" y="11047"/>
                  <a:pt x="7766" y="11438"/>
                  <a:pt x="7422" y="11719"/>
                </a:cubicBezTo>
                <a:close/>
                <a:moveTo>
                  <a:pt x="9906" y="6063"/>
                </a:moveTo>
                <a:cubicBezTo>
                  <a:pt x="9891" y="5281"/>
                  <a:pt x="9781" y="4531"/>
                  <a:pt x="9625" y="3828"/>
                </a:cubicBezTo>
                <a:cubicBezTo>
                  <a:pt x="10203" y="3672"/>
                  <a:pt x="10734" y="3484"/>
                  <a:pt x="11188" y="3250"/>
                </a:cubicBezTo>
                <a:cubicBezTo>
                  <a:pt x="11734" y="4078"/>
                  <a:pt x="12063" y="5047"/>
                  <a:pt x="12125" y="6063"/>
                </a:cubicBezTo>
                <a:lnTo>
                  <a:pt x="9906" y="6063"/>
                </a:lnTo>
                <a:close/>
                <a:moveTo>
                  <a:pt x="10438" y="2344"/>
                </a:moveTo>
                <a:cubicBezTo>
                  <a:pt x="10547" y="2453"/>
                  <a:pt x="10656" y="2578"/>
                  <a:pt x="10766" y="2703"/>
                </a:cubicBezTo>
                <a:cubicBezTo>
                  <a:pt x="10375" y="2891"/>
                  <a:pt x="9938" y="3047"/>
                  <a:pt x="9438" y="3172"/>
                </a:cubicBezTo>
                <a:cubicBezTo>
                  <a:pt x="9297" y="2734"/>
                  <a:pt x="9125" y="2328"/>
                  <a:pt x="8938" y="1953"/>
                </a:cubicBezTo>
                <a:cubicBezTo>
                  <a:pt x="8750" y="1578"/>
                  <a:pt x="8531" y="1266"/>
                  <a:pt x="8297" y="1000"/>
                </a:cubicBezTo>
                <a:cubicBezTo>
                  <a:pt x="9094" y="1281"/>
                  <a:pt x="9828" y="1734"/>
                  <a:pt x="10438" y="2344"/>
                </a:cubicBezTo>
                <a:close/>
                <a:moveTo>
                  <a:pt x="4484" y="1000"/>
                </a:moveTo>
                <a:cubicBezTo>
                  <a:pt x="4250" y="1266"/>
                  <a:pt x="4031" y="1594"/>
                  <a:pt x="3844" y="1953"/>
                </a:cubicBezTo>
                <a:cubicBezTo>
                  <a:pt x="3656" y="2328"/>
                  <a:pt x="3484" y="2734"/>
                  <a:pt x="3344" y="3172"/>
                </a:cubicBezTo>
                <a:cubicBezTo>
                  <a:pt x="2844" y="3047"/>
                  <a:pt x="2406" y="2891"/>
                  <a:pt x="2016" y="2703"/>
                </a:cubicBezTo>
                <a:cubicBezTo>
                  <a:pt x="2125" y="2578"/>
                  <a:pt x="2219" y="2469"/>
                  <a:pt x="2344" y="2344"/>
                </a:cubicBezTo>
                <a:cubicBezTo>
                  <a:pt x="2969" y="1734"/>
                  <a:pt x="3688" y="1281"/>
                  <a:pt x="4484" y="1000"/>
                </a:cubicBezTo>
                <a:close/>
                <a:moveTo>
                  <a:pt x="2344" y="10438"/>
                </a:moveTo>
                <a:cubicBezTo>
                  <a:pt x="2219" y="10313"/>
                  <a:pt x="2094" y="10172"/>
                  <a:pt x="1984" y="10031"/>
                </a:cubicBezTo>
                <a:cubicBezTo>
                  <a:pt x="2375" y="9844"/>
                  <a:pt x="2828" y="9672"/>
                  <a:pt x="3328" y="9547"/>
                </a:cubicBezTo>
                <a:cubicBezTo>
                  <a:pt x="3469" y="10016"/>
                  <a:pt x="3641" y="10438"/>
                  <a:pt x="3844" y="10828"/>
                </a:cubicBezTo>
                <a:cubicBezTo>
                  <a:pt x="4031" y="11203"/>
                  <a:pt x="4250" y="11516"/>
                  <a:pt x="4484" y="11781"/>
                </a:cubicBezTo>
                <a:cubicBezTo>
                  <a:pt x="3688" y="11516"/>
                  <a:pt x="2969" y="11063"/>
                  <a:pt x="2344" y="10438"/>
                </a:cubicBezTo>
                <a:close/>
                <a:moveTo>
                  <a:pt x="8297" y="11797"/>
                </a:moveTo>
                <a:cubicBezTo>
                  <a:pt x="8531" y="11531"/>
                  <a:pt x="8750" y="11203"/>
                  <a:pt x="8938" y="10844"/>
                </a:cubicBezTo>
                <a:cubicBezTo>
                  <a:pt x="9141" y="10453"/>
                  <a:pt x="9313" y="10016"/>
                  <a:pt x="9453" y="9563"/>
                </a:cubicBezTo>
                <a:cubicBezTo>
                  <a:pt x="9953" y="9688"/>
                  <a:pt x="10406" y="9859"/>
                  <a:pt x="10797" y="10047"/>
                </a:cubicBezTo>
                <a:cubicBezTo>
                  <a:pt x="10688" y="10188"/>
                  <a:pt x="10563" y="10313"/>
                  <a:pt x="10438" y="10453"/>
                </a:cubicBezTo>
                <a:cubicBezTo>
                  <a:pt x="9828" y="11063"/>
                  <a:pt x="9094" y="11516"/>
                  <a:pt x="8297" y="11797"/>
                </a:cubicBezTo>
                <a:close/>
              </a:path>
            </a:pathLst>
          </a:custGeom>
          <a:solidFill>
            <a:schemeClr val="accent3"/>
          </a:solidFill>
          <a:ln w="12700" cap="flat" cmpd="sng" algn="ctr">
            <a:noFill/>
            <a:prstDash val="solid"/>
            <a:miter lim="800000"/>
          </a:ln>
          <a:effectLst/>
        </p:spPr>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57" name="PPT世界-14"/>
          <p:cNvSpPr/>
          <p:nvPr/>
        </p:nvSpPr>
        <p:spPr>
          <a:xfrm>
            <a:off x="1398671" y="6038975"/>
            <a:ext cx="341292" cy="341291"/>
          </a:xfrm>
          <a:prstGeom prst="ellipse">
            <a:avLst/>
          </a:prstGeom>
          <a:solidFill>
            <a:sysClr val="window" lastClr="FFFFFF"/>
          </a:soli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58" name="PPT世界-15"/>
          <p:cNvSpPr/>
          <p:nvPr/>
        </p:nvSpPr>
        <p:spPr>
          <a:xfrm>
            <a:off x="1465696" y="6124178"/>
            <a:ext cx="207242" cy="170884"/>
          </a:xfrm>
          <a:custGeom>
            <a:avLst/>
            <a:gdLst>
              <a:gd name="connsiteX0" fmla="*/ 435416 w 609586"/>
              <a:gd name="connsiteY0" fmla="*/ 80352 h 502648"/>
              <a:gd name="connsiteX1" fmla="*/ 551577 w 609586"/>
              <a:gd name="connsiteY1" fmla="*/ 190215 h 502648"/>
              <a:gd name="connsiteX2" fmla="*/ 551577 w 609586"/>
              <a:gd name="connsiteY2" fmla="*/ 217693 h 502648"/>
              <a:gd name="connsiteX3" fmla="*/ 496140 w 609586"/>
              <a:gd name="connsiteY3" fmla="*/ 310936 h 502648"/>
              <a:gd name="connsiteX4" fmla="*/ 609586 w 609586"/>
              <a:gd name="connsiteY4" fmla="*/ 437323 h 502648"/>
              <a:gd name="connsiteX5" fmla="*/ 580534 w 609586"/>
              <a:gd name="connsiteY5" fmla="*/ 464753 h 502648"/>
              <a:gd name="connsiteX6" fmla="*/ 504951 w 609586"/>
              <a:gd name="connsiteY6" fmla="*/ 464753 h 502648"/>
              <a:gd name="connsiteX7" fmla="*/ 373787 w 609586"/>
              <a:gd name="connsiteY7" fmla="*/ 301459 h 502648"/>
              <a:gd name="connsiteX8" fmla="*/ 426510 w 609586"/>
              <a:gd name="connsiteY8" fmla="*/ 179500 h 502648"/>
              <a:gd name="connsiteX9" fmla="*/ 426510 w 609586"/>
              <a:gd name="connsiteY9" fmla="*/ 143641 h 502648"/>
              <a:gd name="connsiteX10" fmla="*/ 412126 w 609586"/>
              <a:gd name="connsiteY10" fmla="*/ 82543 h 502648"/>
              <a:gd name="connsiteX11" fmla="*/ 435416 w 609586"/>
              <a:gd name="connsiteY11" fmla="*/ 80352 h 502648"/>
              <a:gd name="connsiteX12" fmla="*/ 227788 w 609586"/>
              <a:gd name="connsiteY12" fmla="*/ 0 h 502648"/>
              <a:gd name="connsiteX13" fmla="*/ 379662 w 609586"/>
              <a:gd name="connsiteY13" fmla="*/ 143662 h 502648"/>
              <a:gd name="connsiteX14" fmla="*/ 379662 w 609586"/>
              <a:gd name="connsiteY14" fmla="*/ 179565 h 502648"/>
              <a:gd name="connsiteX15" fmla="*/ 307225 w 609586"/>
              <a:gd name="connsiteY15" fmla="*/ 301465 h 502648"/>
              <a:gd name="connsiteX16" fmla="*/ 455528 w 609586"/>
              <a:gd name="connsiteY16" fmla="*/ 466745 h 502648"/>
              <a:gd name="connsiteX17" fmla="*/ 417524 w 609586"/>
              <a:gd name="connsiteY17" fmla="*/ 502648 h 502648"/>
              <a:gd name="connsiteX18" fmla="*/ 38004 w 609586"/>
              <a:gd name="connsiteY18" fmla="*/ 502648 h 502648"/>
              <a:gd name="connsiteX19" fmla="*/ 0 w 609586"/>
              <a:gd name="connsiteY19" fmla="*/ 466745 h 502648"/>
              <a:gd name="connsiteX20" fmla="*/ 148350 w 609586"/>
              <a:gd name="connsiteY20" fmla="*/ 301465 h 502648"/>
              <a:gd name="connsiteX21" fmla="*/ 75913 w 609586"/>
              <a:gd name="connsiteY21" fmla="*/ 179565 h 502648"/>
              <a:gd name="connsiteX22" fmla="*/ 75913 w 609586"/>
              <a:gd name="connsiteY22" fmla="*/ 143662 h 502648"/>
              <a:gd name="connsiteX23" fmla="*/ 227788 w 609586"/>
              <a:gd name="connsiteY23" fmla="*/ 0 h 502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9586" h="502648">
                <a:moveTo>
                  <a:pt x="435416" y="80352"/>
                </a:moveTo>
                <a:cubicBezTo>
                  <a:pt x="499521" y="80352"/>
                  <a:pt x="551577" y="129545"/>
                  <a:pt x="551577" y="190215"/>
                </a:cubicBezTo>
                <a:lnTo>
                  <a:pt x="551577" y="217693"/>
                </a:lnTo>
                <a:cubicBezTo>
                  <a:pt x="551577" y="257219"/>
                  <a:pt x="529288" y="291601"/>
                  <a:pt x="496140" y="310936"/>
                </a:cubicBezTo>
                <a:cubicBezTo>
                  <a:pt x="553434" y="331175"/>
                  <a:pt x="609586" y="382416"/>
                  <a:pt x="609586" y="437323"/>
                </a:cubicBezTo>
                <a:cubicBezTo>
                  <a:pt x="609586" y="452467"/>
                  <a:pt x="596584" y="464753"/>
                  <a:pt x="580534" y="464753"/>
                </a:cubicBezTo>
                <a:lnTo>
                  <a:pt x="504951" y="464753"/>
                </a:lnTo>
                <a:cubicBezTo>
                  <a:pt x="503855" y="393607"/>
                  <a:pt x="444465" y="318793"/>
                  <a:pt x="373787" y="301459"/>
                </a:cubicBezTo>
                <a:cubicBezTo>
                  <a:pt x="411936" y="270457"/>
                  <a:pt x="426510" y="231217"/>
                  <a:pt x="426510" y="179500"/>
                </a:cubicBezTo>
                <a:lnTo>
                  <a:pt x="426510" y="143641"/>
                </a:lnTo>
                <a:cubicBezTo>
                  <a:pt x="426510" y="121783"/>
                  <a:pt x="421318" y="101068"/>
                  <a:pt x="412126" y="82543"/>
                </a:cubicBezTo>
                <a:cubicBezTo>
                  <a:pt x="419651" y="81114"/>
                  <a:pt x="427415" y="80352"/>
                  <a:pt x="435416" y="80352"/>
                </a:cubicBezTo>
                <a:close/>
                <a:moveTo>
                  <a:pt x="227788" y="0"/>
                </a:moveTo>
                <a:cubicBezTo>
                  <a:pt x="311607" y="0"/>
                  <a:pt x="379662" y="64378"/>
                  <a:pt x="379662" y="143662"/>
                </a:cubicBezTo>
                <a:lnTo>
                  <a:pt x="379662" y="179565"/>
                </a:lnTo>
                <a:cubicBezTo>
                  <a:pt x="379662" y="231230"/>
                  <a:pt x="350516" y="276180"/>
                  <a:pt x="307225" y="301465"/>
                </a:cubicBezTo>
                <a:cubicBezTo>
                  <a:pt x="382186" y="327940"/>
                  <a:pt x="455528" y="394986"/>
                  <a:pt x="455528" y="466745"/>
                </a:cubicBezTo>
                <a:cubicBezTo>
                  <a:pt x="455528" y="486554"/>
                  <a:pt x="438574" y="502648"/>
                  <a:pt x="417524" y="502648"/>
                </a:cubicBezTo>
                <a:lnTo>
                  <a:pt x="38004" y="502648"/>
                </a:lnTo>
                <a:cubicBezTo>
                  <a:pt x="16954" y="502648"/>
                  <a:pt x="0" y="486554"/>
                  <a:pt x="0" y="466745"/>
                </a:cubicBezTo>
                <a:cubicBezTo>
                  <a:pt x="0" y="394986"/>
                  <a:pt x="73389" y="327940"/>
                  <a:pt x="148350" y="301465"/>
                </a:cubicBezTo>
                <a:cubicBezTo>
                  <a:pt x="105012" y="276180"/>
                  <a:pt x="75913" y="231230"/>
                  <a:pt x="75913" y="179565"/>
                </a:cubicBezTo>
                <a:lnTo>
                  <a:pt x="75913" y="143662"/>
                </a:lnTo>
                <a:cubicBezTo>
                  <a:pt x="75913" y="64378"/>
                  <a:pt x="143969" y="0"/>
                  <a:pt x="227788" y="0"/>
                </a:cubicBezTo>
                <a:close/>
              </a:path>
            </a:pathLst>
          </a:custGeom>
          <a:solidFill>
            <a:schemeClr val="accent3"/>
          </a:solidFill>
          <a:ln w="12700" cap="flat" cmpd="sng" algn="ctr">
            <a:noFill/>
            <a:prstDash val="solid"/>
            <a:miter lim="800000"/>
          </a:ln>
          <a:effectLst/>
        </p:spPr>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60" name="PPT世界-16"/>
          <p:cNvSpPr/>
          <p:nvPr/>
        </p:nvSpPr>
        <p:spPr>
          <a:xfrm>
            <a:off x="1901623" y="6038975"/>
            <a:ext cx="341292" cy="341291"/>
          </a:xfrm>
          <a:prstGeom prst="ellipse">
            <a:avLst/>
          </a:prstGeom>
          <a:solidFill>
            <a:sysClr val="window" lastClr="FFFFFF"/>
          </a:soli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61" name="PPT世界-17"/>
          <p:cNvSpPr/>
          <p:nvPr/>
        </p:nvSpPr>
        <p:spPr>
          <a:xfrm>
            <a:off x="1990597" y="6106000"/>
            <a:ext cx="163342" cy="207241"/>
          </a:xfrm>
          <a:custGeom>
            <a:avLst/>
            <a:gdLst>
              <a:gd name="T0" fmla="*/ 3166 w 6332"/>
              <a:gd name="T1" fmla="*/ 0 h 8034"/>
              <a:gd name="T2" fmla="*/ 0 w 6332"/>
              <a:gd name="T3" fmla="*/ 3166 h 8034"/>
              <a:gd name="T4" fmla="*/ 2481 w 6332"/>
              <a:gd name="T5" fmla="*/ 7590 h 8034"/>
              <a:gd name="T6" fmla="*/ 3853 w 6332"/>
              <a:gd name="T7" fmla="*/ 7588 h 8034"/>
              <a:gd name="T8" fmla="*/ 6332 w 6332"/>
              <a:gd name="T9" fmla="*/ 3166 h 8034"/>
              <a:gd name="T10" fmla="*/ 3166 w 6332"/>
              <a:gd name="T11" fmla="*/ 0 h 8034"/>
              <a:gd name="T12" fmla="*/ 3166 w 6332"/>
              <a:gd name="T13" fmla="*/ 0 h 8034"/>
              <a:gd name="T14" fmla="*/ 3166 w 6332"/>
              <a:gd name="T15" fmla="*/ 0 h 8034"/>
              <a:gd name="T16" fmla="*/ 3166 w 6332"/>
              <a:gd name="T17" fmla="*/ 0 h 8034"/>
              <a:gd name="T18" fmla="*/ 3166 w 6332"/>
              <a:gd name="T19" fmla="*/ 4529 h 8034"/>
              <a:gd name="T20" fmla="*/ 1702 w 6332"/>
              <a:gd name="T21" fmla="*/ 3065 h 8034"/>
              <a:gd name="T22" fmla="*/ 3166 w 6332"/>
              <a:gd name="T23" fmla="*/ 1600 h 8034"/>
              <a:gd name="T24" fmla="*/ 4630 w 6332"/>
              <a:gd name="T25" fmla="*/ 3065 h 8034"/>
              <a:gd name="T26" fmla="*/ 3166 w 6332"/>
              <a:gd name="T27" fmla="*/ 4529 h 8034"/>
              <a:gd name="T28" fmla="*/ 3166 w 6332"/>
              <a:gd name="T29" fmla="*/ 4529 h 8034"/>
              <a:gd name="T30" fmla="*/ 3166 w 6332"/>
              <a:gd name="T31" fmla="*/ 4529 h 8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32" h="8034">
                <a:moveTo>
                  <a:pt x="3166" y="0"/>
                </a:moveTo>
                <a:cubicBezTo>
                  <a:pt x="1418" y="0"/>
                  <a:pt x="0" y="1418"/>
                  <a:pt x="0" y="3166"/>
                </a:cubicBezTo>
                <a:cubicBezTo>
                  <a:pt x="0" y="4914"/>
                  <a:pt x="2481" y="7590"/>
                  <a:pt x="2481" y="7590"/>
                </a:cubicBezTo>
                <a:cubicBezTo>
                  <a:pt x="2859" y="8031"/>
                  <a:pt x="3478" y="8034"/>
                  <a:pt x="3853" y="7588"/>
                </a:cubicBezTo>
                <a:cubicBezTo>
                  <a:pt x="3853" y="7588"/>
                  <a:pt x="6332" y="4914"/>
                  <a:pt x="6332" y="3166"/>
                </a:cubicBezTo>
                <a:cubicBezTo>
                  <a:pt x="6332" y="1418"/>
                  <a:pt x="4914" y="0"/>
                  <a:pt x="3166" y="0"/>
                </a:cubicBezTo>
                <a:lnTo>
                  <a:pt x="3166" y="0"/>
                </a:lnTo>
                <a:lnTo>
                  <a:pt x="3166" y="0"/>
                </a:lnTo>
                <a:lnTo>
                  <a:pt x="3166" y="0"/>
                </a:lnTo>
                <a:close/>
                <a:moveTo>
                  <a:pt x="3166" y="4529"/>
                </a:moveTo>
                <a:cubicBezTo>
                  <a:pt x="2357" y="4529"/>
                  <a:pt x="1702" y="3874"/>
                  <a:pt x="1702" y="3065"/>
                </a:cubicBezTo>
                <a:cubicBezTo>
                  <a:pt x="1702" y="2256"/>
                  <a:pt x="2357" y="1600"/>
                  <a:pt x="3166" y="1600"/>
                </a:cubicBezTo>
                <a:cubicBezTo>
                  <a:pt x="3975" y="1600"/>
                  <a:pt x="4630" y="2256"/>
                  <a:pt x="4630" y="3065"/>
                </a:cubicBezTo>
                <a:cubicBezTo>
                  <a:pt x="4630" y="3874"/>
                  <a:pt x="3975" y="4529"/>
                  <a:pt x="3166" y="4529"/>
                </a:cubicBezTo>
                <a:lnTo>
                  <a:pt x="3166" y="4529"/>
                </a:lnTo>
                <a:close/>
                <a:moveTo>
                  <a:pt x="3166" y="4529"/>
                </a:moveTo>
                <a:close/>
              </a:path>
            </a:pathLst>
          </a:custGeom>
          <a:solidFill>
            <a:schemeClr val="accent3"/>
          </a:solidFill>
          <a:ln w="12700" cap="flat" cmpd="sng" algn="ctr">
            <a:noFill/>
            <a:prstDash val="solid"/>
            <a:miter lim="800000"/>
          </a:ln>
          <a:effectLst/>
        </p:spPr>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pic>
        <p:nvPicPr>
          <p:cNvPr id="46" name="图片 45">
            <a:hlinkClick r:id="rId10"/>
            <a:extLst>
              <a:ext uri="{FF2B5EF4-FFF2-40B4-BE49-F238E27FC236}">
                <a16:creationId xmlns:a16="http://schemas.microsoft.com/office/drawing/2014/main" id="{D843852B-5EF2-4B13-B08B-45BF2B0377D3}"/>
              </a:ext>
            </a:extLst>
          </p:cNvPr>
          <p:cNvPicPr>
            <a:picLocks noChangeAspect="1"/>
          </p:cNvPicPr>
          <p:nvPr/>
        </p:nvPicPr>
        <p:blipFill>
          <a:blip r:embed="rId11">
            <a:extLst>
              <a:ext uri="{28A0092B-C50C-407E-A947-70E740481C1C}">
                <a14:useLocalDpi xmlns:a14="http://schemas.microsoft.com/office/drawing/2010/main"/>
              </a:ext>
            </a:extLst>
          </a:blip>
          <a:srcRect/>
          <a:stretch/>
        </p:blipFill>
        <p:spPr>
          <a:xfrm>
            <a:off x="10499367" y="368508"/>
            <a:ext cx="1225789" cy="30335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PPT世界-1"/>
          <p:cNvSpPr/>
          <p:nvPr/>
        </p:nvSpPr>
        <p:spPr>
          <a:xfrm>
            <a:off x="0" y="0"/>
            <a:ext cx="12192000" cy="6858000"/>
          </a:xfrm>
          <a:prstGeom prst="rect">
            <a:avLst/>
          </a:prstGeom>
          <a:gradFill flip="none" rotWithShape="1">
            <a:gsLst>
              <a:gs pos="17000">
                <a:schemeClr val="accent1"/>
              </a:gs>
              <a:gs pos="100000">
                <a:schemeClr val="accent2"/>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137" name="PPT世界-2"/>
          <p:cNvSpPr/>
          <p:nvPr/>
        </p:nvSpPr>
        <p:spPr>
          <a:xfrm rot="19800000" flipH="1">
            <a:off x="11528581" y="-416685"/>
            <a:ext cx="1029614" cy="2377790"/>
          </a:xfrm>
          <a:custGeom>
            <a:avLst/>
            <a:gdLst>
              <a:gd name="connsiteX0" fmla="*/ 1029614 w 1029614"/>
              <a:gd name="connsiteY0" fmla="*/ 0 h 2377790"/>
              <a:gd name="connsiteX1" fmla="*/ 0 w 1029614"/>
              <a:gd name="connsiteY1" fmla="*/ 594447 h 2377790"/>
              <a:gd name="connsiteX2" fmla="*/ 1029614 w 1029614"/>
              <a:gd name="connsiteY2" fmla="*/ 2377790 h 2377790"/>
            </a:gdLst>
            <a:ahLst/>
            <a:cxnLst>
              <a:cxn ang="0">
                <a:pos x="connsiteX0" y="connsiteY0"/>
              </a:cxn>
              <a:cxn ang="0">
                <a:pos x="connsiteX1" y="connsiteY1"/>
              </a:cxn>
              <a:cxn ang="0">
                <a:pos x="connsiteX2" y="connsiteY2"/>
              </a:cxn>
            </a:cxnLst>
            <a:rect l="l" t="t" r="r" b="b"/>
            <a:pathLst>
              <a:path w="1029614" h="2377790">
                <a:moveTo>
                  <a:pt x="1029614" y="0"/>
                </a:moveTo>
                <a:lnTo>
                  <a:pt x="0" y="594447"/>
                </a:lnTo>
                <a:lnTo>
                  <a:pt x="1029614" y="237779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
        <p:nvSpPr>
          <p:cNvPr id="135" name="PPT世界-3"/>
          <p:cNvSpPr/>
          <p:nvPr/>
        </p:nvSpPr>
        <p:spPr>
          <a:xfrm rot="19800000" flipH="1">
            <a:off x="-873253" y="-256825"/>
            <a:ext cx="5218887" cy="9024042"/>
          </a:xfrm>
          <a:custGeom>
            <a:avLst/>
            <a:gdLst>
              <a:gd name="connsiteX0" fmla="*/ 4018414 w 5218887"/>
              <a:gd name="connsiteY0" fmla="*/ 3480048 h 9024042"/>
              <a:gd name="connsiteX1" fmla="*/ 4018414 w 5218887"/>
              <a:gd name="connsiteY1" fmla="*/ 6704010 h 9024042"/>
              <a:gd name="connsiteX2" fmla="*/ 5218887 w 5218887"/>
              <a:gd name="connsiteY2" fmla="*/ 6010917 h 9024042"/>
              <a:gd name="connsiteX3" fmla="*/ 5218887 w 5218887"/>
              <a:gd name="connsiteY3" fmla="*/ 5559328 h 9024042"/>
              <a:gd name="connsiteX4" fmla="*/ 2009207 w 5218887"/>
              <a:gd name="connsiteY4" fmla="*/ 0 h 9024042"/>
              <a:gd name="connsiteX5" fmla="*/ 2009208 w 5218887"/>
              <a:gd name="connsiteY5" fmla="*/ 7864026 h 9024042"/>
              <a:gd name="connsiteX6" fmla="*/ 3209681 w 5218887"/>
              <a:gd name="connsiteY6" fmla="*/ 7170933 h 9024042"/>
              <a:gd name="connsiteX7" fmla="*/ 3209681 w 5218887"/>
              <a:gd name="connsiteY7" fmla="*/ 2079281 h 9024042"/>
              <a:gd name="connsiteX8" fmla="*/ 1200474 w 5218887"/>
              <a:gd name="connsiteY8" fmla="*/ 412013 h 9024042"/>
              <a:gd name="connsiteX9" fmla="*/ 0 w 5218887"/>
              <a:gd name="connsiteY9" fmla="*/ 1105107 h 9024042"/>
              <a:gd name="connsiteX10" fmla="*/ 1 w 5218887"/>
              <a:gd name="connsiteY10" fmla="*/ 9024042 h 9024042"/>
              <a:gd name="connsiteX11" fmla="*/ 1200474 w 5218887"/>
              <a:gd name="connsiteY11" fmla="*/ 8330949 h 9024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218887" h="9024042">
                <a:moveTo>
                  <a:pt x="4018414" y="3480048"/>
                </a:moveTo>
                <a:lnTo>
                  <a:pt x="4018414" y="6704010"/>
                </a:lnTo>
                <a:lnTo>
                  <a:pt x="5218887" y="6010917"/>
                </a:lnTo>
                <a:lnTo>
                  <a:pt x="5218887" y="5559328"/>
                </a:lnTo>
                <a:close/>
                <a:moveTo>
                  <a:pt x="2009207" y="0"/>
                </a:moveTo>
                <a:lnTo>
                  <a:pt x="2009208" y="7864026"/>
                </a:lnTo>
                <a:lnTo>
                  <a:pt x="3209681" y="7170933"/>
                </a:lnTo>
                <a:lnTo>
                  <a:pt x="3209681" y="2079281"/>
                </a:lnTo>
                <a:close/>
                <a:moveTo>
                  <a:pt x="1200474" y="412013"/>
                </a:moveTo>
                <a:lnTo>
                  <a:pt x="0" y="1105107"/>
                </a:lnTo>
                <a:lnTo>
                  <a:pt x="1" y="9024042"/>
                </a:lnTo>
                <a:lnTo>
                  <a:pt x="1200474" y="833094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pic>
        <p:nvPicPr>
          <p:cNvPr id="37" name="PPT世界-4" descr="背景图案&#10;&#10;描述已自动生成"/>
          <p:cNvPicPr>
            <a:picLocks noChangeAspect="1"/>
          </p:cNvPicPr>
          <p:nvPr/>
        </p:nvPicPr>
        <p:blipFill>
          <a:blip r:embed="rId2" cstate="screen">
            <a:alphaModFix amt="10000"/>
            <a:extLst>
              <a:ext uri="{BEBA8EAE-BF5A-486C-A8C5-ECC9F3942E4B}">
                <a14:imgProps xmlns:a14="http://schemas.microsoft.com/office/drawing/2010/main">
                  <a14:imgLayer r:embed="rId3">
                    <a14:imgEffect>
                      <a14:brightnessContrast bright="90000"/>
                    </a14:imgEffect>
                  </a14:imgLayer>
                </a14:imgProps>
              </a:ext>
              <a:ext uri="{28A0092B-C50C-407E-A947-70E740481C1C}">
                <a14:useLocalDpi xmlns:a14="http://schemas.microsoft.com/office/drawing/2010/main"/>
              </a:ext>
            </a:extLst>
          </a:blip>
          <a:stretch>
            <a:fillRect/>
          </a:stretch>
        </p:blipFill>
        <p:spPr>
          <a:xfrm rot="16200000">
            <a:off x="2666999" y="-2666998"/>
            <a:ext cx="6858002" cy="12192000"/>
          </a:xfrm>
          <a:prstGeom prst="rect">
            <a:avLst/>
          </a:prstGeom>
        </p:spPr>
      </p:pic>
      <p:pic>
        <p:nvPicPr>
          <p:cNvPr id="139" name="PPT世界-5"/>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0" y="184213"/>
            <a:ext cx="6012546" cy="6527428"/>
          </a:xfrm>
          <a:custGeom>
            <a:avLst/>
            <a:gdLst>
              <a:gd name="connsiteX0" fmla="*/ 0 w 6012546"/>
              <a:gd name="connsiteY0" fmla="*/ 0 h 6527428"/>
              <a:gd name="connsiteX1" fmla="*/ 6012546 w 6012546"/>
              <a:gd name="connsiteY1" fmla="*/ 0 h 6527428"/>
              <a:gd name="connsiteX2" fmla="*/ 6012546 w 6012546"/>
              <a:gd name="connsiteY2" fmla="*/ 6527428 h 6527428"/>
              <a:gd name="connsiteX3" fmla="*/ 0 w 6012546"/>
              <a:gd name="connsiteY3" fmla="*/ 6527428 h 6527428"/>
            </a:gdLst>
            <a:ahLst/>
            <a:cxnLst>
              <a:cxn ang="0">
                <a:pos x="connsiteX0" y="connsiteY0"/>
              </a:cxn>
              <a:cxn ang="0">
                <a:pos x="connsiteX1" y="connsiteY1"/>
              </a:cxn>
              <a:cxn ang="0">
                <a:pos x="connsiteX2" y="connsiteY2"/>
              </a:cxn>
              <a:cxn ang="0">
                <a:pos x="connsiteX3" y="connsiteY3"/>
              </a:cxn>
            </a:cxnLst>
            <a:rect l="l" t="t" r="r" b="b"/>
            <a:pathLst>
              <a:path w="6012546" h="6527428">
                <a:moveTo>
                  <a:pt x="0" y="0"/>
                </a:moveTo>
                <a:lnTo>
                  <a:pt x="6012546" y="0"/>
                </a:lnTo>
                <a:lnTo>
                  <a:pt x="6012546" y="6527428"/>
                </a:lnTo>
                <a:lnTo>
                  <a:pt x="0" y="6527428"/>
                </a:lnTo>
                <a:close/>
              </a:path>
            </a:pathLst>
          </a:custGeom>
        </p:spPr>
      </p:pic>
      <p:sp>
        <p:nvSpPr>
          <p:cNvPr id="7" name="PPT世界-6"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pic>
        <p:nvPicPr>
          <p:cNvPr id="13" name="PPT世界-8"/>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99128" y="184210"/>
            <a:ext cx="3188915" cy="3491330"/>
          </a:xfrm>
          <a:custGeom>
            <a:avLst/>
            <a:gdLst>
              <a:gd name="connsiteX0" fmla="*/ 0 w 5472798"/>
              <a:gd name="connsiteY0" fmla="*/ 0 h 5991801"/>
              <a:gd name="connsiteX1" fmla="*/ 5472799 w 5472798"/>
              <a:gd name="connsiteY1" fmla="*/ 0 h 5991801"/>
              <a:gd name="connsiteX2" fmla="*/ 5472799 w 5472798"/>
              <a:gd name="connsiteY2" fmla="*/ 5991802 h 5991801"/>
              <a:gd name="connsiteX3" fmla="*/ 0 w 5472798"/>
              <a:gd name="connsiteY3" fmla="*/ 5991802 h 5991801"/>
            </a:gdLst>
            <a:ahLst/>
            <a:cxnLst>
              <a:cxn ang="0">
                <a:pos x="connsiteX0" y="connsiteY0"/>
              </a:cxn>
              <a:cxn ang="0">
                <a:pos x="connsiteX1" y="connsiteY1"/>
              </a:cxn>
              <a:cxn ang="0">
                <a:pos x="connsiteX2" y="connsiteY2"/>
              </a:cxn>
              <a:cxn ang="0">
                <a:pos x="connsiteX3" y="connsiteY3"/>
              </a:cxn>
            </a:cxnLst>
            <a:rect l="l" t="t" r="r" b="b"/>
            <a:pathLst>
              <a:path w="5472798" h="5991801">
                <a:moveTo>
                  <a:pt x="0" y="0"/>
                </a:moveTo>
                <a:lnTo>
                  <a:pt x="5472799" y="0"/>
                </a:lnTo>
                <a:lnTo>
                  <a:pt x="5472799" y="5991802"/>
                </a:lnTo>
                <a:lnTo>
                  <a:pt x="0" y="5991802"/>
                </a:lnTo>
                <a:close/>
              </a:path>
            </a:pathLst>
          </a:custGeom>
          <a:effectLst>
            <a:outerShdw blurRad="254000" dist="254000" dir="5400000" algn="t" rotWithShape="0">
              <a:prstClr val="black">
                <a:alpha val="70000"/>
              </a:prstClr>
            </a:outerShdw>
          </a:effectLst>
        </p:spPr>
      </p:pic>
      <p:grpSp>
        <p:nvGrpSpPr>
          <p:cNvPr id="77" name="PPT世界-9"/>
          <p:cNvGrpSpPr/>
          <p:nvPr/>
        </p:nvGrpSpPr>
        <p:grpSpPr>
          <a:xfrm>
            <a:off x="3788044" y="2480166"/>
            <a:ext cx="1523152" cy="1617196"/>
            <a:chOff x="1240418" y="1027264"/>
            <a:chExt cx="3336282" cy="3542274"/>
          </a:xfrm>
        </p:grpSpPr>
        <p:pic>
          <p:nvPicPr>
            <p:cNvPr id="14" name="PPT世界-9-1"/>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565116" y="1027264"/>
              <a:ext cx="2011584" cy="1936418"/>
            </a:xfrm>
            <a:custGeom>
              <a:avLst/>
              <a:gdLst>
                <a:gd name="connsiteX0" fmla="*/ 0 w 2011584"/>
                <a:gd name="connsiteY0" fmla="*/ 0 h 1936418"/>
                <a:gd name="connsiteX1" fmla="*/ 2011585 w 2011584"/>
                <a:gd name="connsiteY1" fmla="*/ 0 h 1936418"/>
                <a:gd name="connsiteX2" fmla="*/ 2011585 w 2011584"/>
                <a:gd name="connsiteY2" fmla="*/ 1936419 h 1936418"/>
                <a:gd name="connsiteX3" fmla="*/ 0 w 2011584"/>
                <a:gd name="connsiteY3" fmla="*/ 1936419 h 1936418"/>
              </a:gdLst>
              <a:ahLst/>
              <a:cxnLst>
                <a:cxn ang="0">
                  <a:pos x="connsiteX0" y="connsiteY0"/>
                </a:cxn>
                <a:cxn ang="0">
                  <a:pos x="connsiteX1" y="connsiteY1"/>
                </a:cxn>
                <a:cxn ang="0">
                  <a:pos x="connsiteX2" y="connsiteY2"/>
                </a:cxn>
                <a:cxn ang="0">
                  <a:pos x="connsiteX3" y="connsiteY3"/>
                </a:cxn>
              </a:cxnLst>
              <a:rect l="l" t="t" r="r" b="b"/>
              <a:pathLst>
                <a:path w="2011584" h="1936418">
                  <a:moveTo>
                    <a:pt x="0" y="0"/>
                  </a:moveTo>
                  <a:lnTo>
                    <a:pt x="2011585" y="0"/>
                  </a:lnTo>
                  <a:lnTo>
                    <a:pt x="2011585" y="1936419"/>
                  </a:lnTo>
                  <a:lnTo>
                    <a:pt x="0" y="1936419"/>
                  </a:lnTo>
                  <a:close/>
                </a:path>
              </a:pathLst>
            </a:custGeom>
            <a:effectLst>
              <a:outerShdw blurRad="254000" dist="254000" dir="5400000" algn="t" rotWithShape="0">
                <a:schemeClr val="tx1">
                  <a:alpha val="70000"/>
                </a:schemeClr>
              </a:outerShdw>
            </a:effectLst>
          </p:spPr>
        </p:pic>
        <p:pic>
          <p:nvPicPr>
            <p:cNvPr id="15" name="PPT世界-9-2"/>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240418" y="2823191"/>
              <a:ext cx="1740087" cy="1746347"/>
            </a:xfrm>
            <a:custGeom>
              <a:avLst/>
              <a:gdLst>
                <a:gd name="connsiteX0" fmla="*/ 0 w 1990108"/>
                <a:gd name="connsiteY0" fmla="*/ 0 h 1997267"/>
                <a:gd name="connsiteX1" fmla="*/ 1990109 w 1990108"/>
                <a:gd name="connsiteY1" fmla="*/ 0 h 1997267"/>
                <a:gd name="connsiteX2" fmla="*/ 1990109 w 1990108"/>
                <a:gd name="connsiteY2" fmla="*/ 1997267 h 1997267"/>
                <a:gd name="connsiteX3" fmla="*/ 0 w 1990108"/>
                <a:gd name="connsiteY3" fmla="*/ 1997267 h 1997267"/>
              </a:gdLst>
              <a:ahLst/>
              <a:cxnLst>
                <a:cxn ang="0">
                  <a:pos x="connsiteX0" y="connsiteY0"/>
                </a:cxn>
                <a:cxn ang="0">
                  <a:pos x="connsiteX1" y="connsiteY1"/>
                </a:cxn>
                <a:cxn ang="0">
                  <a:pos x="connsiteX2" y="connsiteY2"/>
                </a:cxn>
                <a:cxn ang="0">
                  <a:pos x="connsiteX3" y="connsiteY3"/>
                </a:cxn>
              </a:cxnLst>
              <a:rect l="l" t="t" r="r" b="b"/>
              <a:pathLst>
                <a:path w="1990108" h="1997267">
                  <a:moveTo>
                    <a:pt x="0" y="0"/>
                  </a:moveTo>
                  <a:lnTo>
                    <a:pt x="1990109" y="0"/>
                  </a:lnTo>
                  <a:lnTo>
                    <a:pt x="1990109" y="1997267"/>
                  </a:lnTo>
                  <a:lnTo>
                    <a:pt x="0" y="1997267"/>
                  </a:lnTo>
                  <a:close/>
                </a:path>
              </a:pathLst>
            </a:custGeom>
            <a:effectLst>
              <a:outerShdw blurRad="254000" dist="254000" dir="5400000" algn="t" rotWithShape="0">
                <a:schemeClr val="tx1">
                  <a:alpha val="70000"/>
                </a:schemeClr>
              </a:outerShdw>
            </a:effectLst>
          </p:spPr>
        </p:pic>
      </p:grpSp>
      <p:pic>
        <p:nvPicPr>
          <p:cNvPr id="17" name="PPT世界-10"/>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751224" y="4097362"/>
            <a:ext cx="2036820" cy="1040637"/>
          </a:xfrm>
          <a:custGeom>
            <a:avLst/>
            <a:gdLst>
              <a:gd name="connsiteX0" fmla="*/ 0 w 3607966"/>
              <a:gd name="connsiteY0" fmla="*/ 0 h 1843355"/>
              <a:gd name="connsiteX1" fmla="*/ 3607967 w 3607966"/>
              <a:gd name="connsiteY1" fmla="*/ 0 h 1843355"/>
              <a:gd name="connsiteX2" fmla="*/ 3607967 w 3607966"/>
              <a:gd name="connsiteY2" fmla="*/ 1843356 h 1843355"/>
              <a:gd name="connsiteX3" fmla="*/ 0 w 3607966"/>
              <a:gd name="connsiteY3" fmla="*/ 1843356 h 1843355"/>
            </a:gdLst>
            <a:ahLst/>
            <a:cxnLst>
              <a:cxn ang="0">
                <a:pos x="connsiteX0" y="connsiteY0"/>
              </a:cxn>
              <a:cxn ang="0">
                <a:pos x="connsiteX1" y="connsiteY1"/>
              </a:cxn>
              <a:cxn ang="0">
                <a:pos x="connsiteX2" y="connsiteY2"/>
              </a:cxn>
              <a:cxn ang="0">
                <a:pos x="connsiteX3" y="connsiteY3"/>
              </a:cxn>
            </a:cxnLst>
            <a:rect l="l" t="t" r="r" b="b"/>
            <a:pathLst>
              <a:path w="3607966" h="1843355">
                <a:moveTo>
                  <a:pt x="0" y="0"/>
                </a:moveTo>
                <a:lnTo>
                  <a:pt x="3607967" y="0"/>
                </a:lnTo>
                <a:lnTo>
                  <a:pt x="3607967" y="1843356"/>
                </a:lnTo>
                <a:lnTo>
                  <a:pt x="0" y="1843356"/>
                </a:lnTo>
                <a:close/>
              </a:path>
            </a:pathLst>
          </a:custGeom>
          <a:effectLst>
            <a:outerShdw blurRad="254000" dist="254000" dir="5400000" algn="t" rotWithShape="0">
              <a:schemeClr val="tx1">
                <a:alpha val="70000"/>
              </a:schemeClr>
            </a:outerShdw>
          </a:effectLst>
        </p:spPr>
      </p:pic>
      <p:pic>
        <p:nvPicPr>
          <p:cNvPr id="141" name="PPT世界-11"/>
          <p:cNvPicPr>
            <a:picLocks noChangeAspect="1"/>
          </p:cNvPicPr>
          <p:nvPr/>
        </p:nvPicPr>
        <p:blipFill>
          <a:blip r:embed="rId9" cstate="screen">
            <a:extLst>
              <a:ext uri="{28A0092B-C50C-407E-A947-70E740481C1C}">
                <a14:useLocalDpi xmlns:a14="http://schemas.microsoft.com/office/drawing/2010/main"/>
              </a:ext>
            </a:extLst>
          </a:blip>
          <a:srcRect/>
          <a:stretch>
            <a:fillRect/>
          </a:stretch>
        </p:blipFill>
        <p:spPr>
          <a:xfrm>
            <a:off x="10366618" y="5360308"/>
            <a:ext cx="1825383" cy="1497692"/>
          </a:xfrm>
          <a:custGeom>
            <a:avLst/>
            <a:gdLst>
              <a:gd name="connsiteX0" fmla="*/ 0 w 1825383"/>
              <a:gd name="connsiteY0" fmla="*/ 0 h 1497692"/>
              <a:gd name="connsiteX1" fmla="*/ 1825383 w 1825383"/>
              <a:gd name="connsiteY1" fmla="*/ 0 h 1497692"/>
              <a:gd name="connsiteX2" fmla="*/ 1825383 w 1825383"/>
              <a:gd name="connsiteY2" fmla="*/ 1497692 h 1497692"/>
              <a:gd name="connsiteX3" fmla="*/ 0 w 1825383"/>
              <a:gd name="connsiteY3" fmla="*/ 1497692 h 1497692"/>
            </a:gdLst>
            <a:ahLst/>
            <a:cxnLst>
              <a:cxn ang="0">
                <a:pos x="connsiteX0" y="connsiteY0"/>
              </a:cxn>
              <a:cxn ang="0">
                <a:pos x="connsiteX1" y="connsiteY1"/>
              </a:cxn>
              <a:cxn ang="0">
                <a:pos x="connsiteX2" y="connsiteY2"/>
              </a:cxn>
              <a:cxn ang="0">
                <a:pos x="connsiteX3" y="connsiteY3"/>
              </a:cxn>
            </a:cxnLst>
            <a:rect l="l" t="t" r="r" b="b"/>
            <a:pathLst>
              <a:path w="1825383" h="1497692">
                <a:moveTo>
                  <a:pt x="0" y="0"/>
                </a:moveTo>
                <a:lnTo>
                  <a:pt x="1825383" y="0"/>
                </a:lnTo>
                <a:lnTo>
                  <a:pt x="1825383" y="1497692"/>
                </a:lnTo>
                <a:lnTo>
                  <a:pt x="0" y="1497692"/>
                </a:lnTo>
                <a:close/>
              </a:path>
            </a:pathLst>
          </a:custGeom>
        </p:spPr>
      </p:pic>
      <p:sp>
        <p:nvSpPr>
          <p:cNvPr id="27" name="PPT世界-12"/>
          <p:cNvSpPr/>
          <p:nvPr/>
        </p:nvSpPr>
        <p:spPr>
          <a:xfrm>
            <a:off x="9914711" y="6235122"/>
            <a:ext cx="341292" cy="341291"/>
          </a:xfrm>
          <a:prstGeom prst="ellipse">
            <a:avLst/>
          </a:prstGeom>
          <a:solidFill>
            <a:sysClr val="window" lastClr="FFFFFF"/>
          </a:soli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28" name="PPT世界-13"/>
          <p:cNvSpPr/>
          <p:nvPr/>
        </p:nvSpPr>
        <p:spPr>
          <a:xfrm>
            <a:off x="10007636" y="6302147"/>
            <a:ext cx="155442" cy="207241"/>
          </a:xfrm>
          <a:custGeom>
            <a:avLst/>
            <a:gdLst>
              <a:gd name="T0" fmla="*/ 648 w 7770"/>
              <a:gd name="T1" fmla="*/ 0 h 10360"/>
              <a:gd name="T2" fmla="*/ 7123 w 7770"/>
              <a:gd name="T3" fmla="*/ 0 h 10360"/>
              <a:gd name="T4" fmla="*/ 7770 w 7770"/>
              <a:gd name="T5" fmla="*/ 647 h 10360"/>
              <a:gd name="T6" fmla="*/ 7770 w 7770"/>
              <a:gd name="T7" fmla="*/ 9712 h 10360"/>
              <a:gd name="T8" fmla="*/ 7123 w 7770"/>
              <a:gd name="T9" fmla="*/ 10360 h 10360"/>
              <a:gd name="T10" fmla="*/ 648 w 7770"/>
              <a:gd name="T11" fmla="*/ 10360 h 10360"/>
              <a:gd name="T12" fmla="*/ 0 w 7770"/>
              <a:gd name="T13" fmla="*/ 9712 h 10360"/>
              <a:gd name="T14" fmla="*/ 0 w 7770"/>
              <a:gd name="T15" fmla="*/ 647 h 10360"/>
              <a:gd name="T16" fmla="*/ 648 w 7770"/>
              <a:gd name="T17" fmla="*/ 0 h 10360"/>
              <a:gd name="T18" fmla="*/ 1295 w 7770"/>
              <a:gd name="T19" fmla="*/ 1293 h 10360"/>
              <a:gd name="T20" fmla="*/ 1295 w 7770"/>
              <a:gd name="T21" fmla="*/ 8416 h 10360"/>
              <a:gd name="T22" fmla="*/ 6475 w 7770"/>
              <a:gd name="T23" fmla="*/ 8416 h 10360"/>
              <a:gd name="T24" fmla="*/ 6475 w 7770"/>
              <a:gd name="T25" fmla="*/ 1293 h 10360"/>
              <a:gd name="T26" fmla="*/ 1295 w 7770"/>
              <a:gd name="T27" fmla="*/ 1293 h 10360"/>
              <a:gd name="T28" fmla="*/ 3890 w 7770"/>
              <a:gd name="T29" fmla="*/ 8902 h 10360"/>
              <a:gd name="T30" fmla="*/ 3405 w 7770"/>
              <a:gd name="T31" fmla="*/ 9387 h 10360"/>
              <a:gd name="T32" fmla="*/ 3890 w 7770"/>
              <a:gd name="T33" fmla="*/ 9872 h 10360"/>
              <a:gd name="T34" fmla="*/ 4375 w 7770"/>
              <a:gd name="T35" fmla="*/ 9387 h 10360"/>
              <a:gd name="T36" fmla="*/ 3890 w 7770"/>
              <a:gd name="T37" fmla="*/ 8902 h 10360"/>
              <a:gd name="T38" fmla="*/ 3413 w 7770"/>
              <a:gd name="T39" fmla="*/ 5486 h 10360"/>
              <a:gd name="T40" fmla="*/ 5026 w 7770"/>
              <a:gd name="T41" fmla="*/ 3825 h 10360"/>
              <a:gd name="T42" fmla="*/ 5683 w 7770"/>
              <a:gd name="T43" fmla="*/ 3815 h 10360"/>
              <a:gd name="T44" fmla="*/ 5688 w 7770"/>
              <a:gd name="T45" fmla="*/ 3820 h 10360"/>
              <a:gd name="T46" fmla="*/ 5692 w 7770"/>
              <a:gd name="T47" fmla="*/ 4491 h 10360"/>
              <a:gd name="T48" fmla="*/ 3769 w 7770"/>
              <a:gd name="T49" fmla="*/ 6472 h 10360"/>
              <a:gd name="T50" fmla="*/ 3636 w 7770"/>
              <a:gd name="T51" fmla="*/ 6567 h 10360"/>
              <a:gd name="T52" fmla="*/ 3081 w 7770"/>
              <a:gd name="T53" fmla="*/ 6485 h 10360"/>
              <a:gd name="T54" fmla="*/ 2081 w 7770"/>
              <a:gd name="T55" fmla="*/ 5486 h 10360"/>
              <a:gd name="T56" fmla="*/ 2103 w 7770"/>
              <a:gd name="T57" fmla="*/ 4820 h 10360"/>
              <a:gd name="T58" fmla="*/ 2748 w 7770"/>
              <a:gd name="T59" fmla="*/ 4820 h 10360"/>
              <a:gd name="T60" fmla="*/ 3413 w 7770"/>
              <a:gd name="T61" fmla="*/ 5486 h 10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70" h="10360">
                <a:moveTo>
                  <a:pt x="648" y="0"/>
                </a:moveTo>
                <a:lnTo>
                  <a:pt x="7123" y="0"/>
                </a:lnTo>
                <a:cubicBezTo>
                  <a:pt x="7480" y="0"/>
                  <a:pt x="7770" y="290"/>
                  <a:pt x="7770" y="647"/>
                </a:cubicBezTo>
                <a:lnTo>
                  <a:pt x="7770" y="9712"/>
                </a:lnTo>
                <a:cubicBezTo>
                  <a:pt x="7770" y="10070"/>
                  <a:pt x="7480" y="10360"/>
                  <a:pt x="7123" y="10360"/>
                </a:cubicBezTo>
                <a:lnTo>
                  <a:pt x="648" y="10360"/>
                </a:lnTo>
                <a:cubicBezTo>
                  <a:pt x="290" y="10360"/>
                  <a:pt x="0" y="10070"/>
                  <a:pt x="0" y="9712"/>
                </a:cubicBezTo>
                <a:lnTo>
                  <a:pt x="0" y="647"/>
                </a:lnTo>
                <a:cubicBezTo>
                  <a:pt x="0" y="288"/>
                  <a:pt x="290" y="0"/>
                  <a:pt x="648" y="0"/>
                </a:cubicBezTo>
                <a:close/>
                <a:moveTo>
                  <a:pt x="1295" y="1293"/>
                </a:moveTo>
                <a:lnTo>
                  <a:pt x="1295" y="8416"/>
                </a:lnTo>
                <a:lnTo>
                  <a:pt x="6475" y="8416"/>
                </a:lnTo>
                <a:lnTo>
                  <a:pt x="6475" y="1293"/>
                </a:lnTo>
                <a:lnTo>
                  <a:pt x="1295" y="1293"/>
                </a:lnTo>
                <a:close/>
                <a:moveTo>
                  <a:pt x="3890" y="8902"/>
                </a:moveTo>
                <a:cubicBezTo>
                  <a:pt x="3621" y="8902"/>
                  <a:pt x="3405" y="9120"/>
                  <a:pt x="3405" y="9387"/>
                </a:cubicBezTo>
                <a:cubicBezTo>
                  <a:pt x="3405" y="9656"/>
                  <a:pt x="3622" y="9872"/>
                  <a:pt x="3890" y="9872"/>
                </a:cubicBezTo>
                <a:cubicBezTo>
                  <a:pt x="4157" y="9872"/>
                  <a:pt x="4375" y="9655"/>
                  <a:pt x="4375" y="9387"/>
                </a:cubicBezTo>
                <a:cubicBezTo>
                  <a:pt x="4376" y="9120"/>
                  <a:pt x="4159" y="8902"/>
                  <a:pt x="3890" y="8902"/>
                </a:cubicBezTo>
                <a:close/>
                <a:moveTo>
                  <a:pt x="3413" y="5486"/>
                </a:moveTo>
                <a:lnTo>
                  <a:pt x="5026" y="3825"/>
                </a:lnTo>
                <a:cubicBezTo>
                  <a:pt x="5205" y="3641"/>
                  <a:pt x="5499" y="3636"/>
                  <a:pt x="5683" y="3815"/>
                </a:cubicBezTo>
                <a:lnTo>
                  <a:pt x="5688" y="3820"/>
                </a:lnTo>
                <a:cubicBezTo>
                  <a:pt x="5872" y="4005"/>
                  <a:pt x="5874" y="4303"/>
                  <a:pt x="5692" y="4491"/>
                </a:cubicBezTo>
                <a:lnTo>
                  <a:pt x="3769" y="6472"/>
                </a:lnTo>
                <a:cubicBezTo>
                  <a:pt x="3730" y="6511"/>
                  <a:pt x="3685" y="6543"/>
                  <a:pt x="3636" y="6567"/>
                </a:cubicBezTo>
                <a:cubicBezTo>
                  <a:pt x="3453" y="6665"/>
                  <a:pt x="3228" y="6631"/>
                  <a:pt x="3081" y="6485"/>
                </a:cubicBezTo>
                <a:lnTo>
                  <a:pt x="2081" y="5486"/>
                </a:lnTo>
                <a:cubicBezTo>
                  <a:pt x="1904" y="5296"/>
                  <a:pt x="1913" y="4997"/>
                  <a:pt x="2103" y="4820"/>
                </a:cubicBezTo>
                <a:cubicBezTo>
                  <a:pt x="2284" y="4650"/>
                  <a:pt x="2566" y="4650"/>
                  <a:pt x="2748" y="4820"/>
                </a:cubicBezTo>
                <a:lnTo>
                  <a:pt x="3413" y="5486"/>
                </a:lnTo>
                <a:close/>
              </a:path>
            </a:pathLst>
          </a:custGeom>
          <a:solidFill>
            <a:schemeClr val="accent3"/>
          </a:soli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29" name="PPT世界-14"/>
          <p:cNvSpPr/>
          <p:nvPr/>
        </p:nvSpPr>
        <p:spPr>
          <a:xfrm>
            <a:off x="10417664" y="6235122"/>
            <a:ext cx="341292" cy="341291"/>
          </a:xfrm>
          <a:prstGeom prst="ellipse">
            <a:avLst/>
          </a:prstGeom>
          <a:solidFill>
            <a:sysClr val="window" lastClr="FFFFFF"/>
          </a:soli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0" name="PPT世界-15"/>
          <p:cNvSpPr/>
          <p:nvPr/>
        </p:nvSpPr>
        <p:spPr>
          <a:xfrm>
            <a:off x="10484677" y="6302265"/>
            <a:ext cx="207242" cy="207004"/>
          </a:xfrm>
          <a:custGeom>
            <a:avLst/>
            <a:gdLst>
              <a:gd name="T0" fmla="*/ 10906 w 12797"/>
              <a:gd name="T1" fmla="*/ 1875 h 12781"/>
              <a:gd name="T2" fmla="*/ 6391 w 12797"/>
              <a:gd name="T3" fmla="*/ 0 h 12781"/>
              <a:gd name="T4" fmla="*/ 1875 w 12797"/>
              <a:gd name="T5" fmla="*/ 1875 h 12781"/>
              <a:gd name="T6" fmla="*/ 1234 w 12797"/>
              <a:gd name="T7" fmla="*/ 2625 h 12781"/>
              <a:gd name="T8" fmla="*/ 0 w 12797"/>
              <a:gd name="T9" fmla="*/ 6391 h 12781"/>
              <a:gd name="T10" fmla="*/ 1875 w 12797"/>
              <a:gd name="T11" fmla="*/ 10906 h 12781"/>
              <a:gd name="T12" fmla="*/ 6391 w 12797"/>
              <a:gd name="T13" fmla="*/ 12781 h 12781"/>
              <a:gd name="T14" fmla="*/ 10906 w 12797"/>
              <a:gd name="T15" fmla="*/ 10906 h 12781"/>
              <a:gd name="T16" fmla="*/ 12781 w 12797"/>
              <a:gd name="T17" fmla="*/ 6391 h 12781"/>
              <a:gd name="T18" fmla="*/ 11219 w 12797"/>
              <a:gd name="T19" fmla="*/ 9484 h 12781"/>
              <a:gd name="T20" fmla="*/ 9906 w 12797"/>
              <a:gd name="T21" fmla="*/ 6719 h 12781"/>
              <a:gd name="T22" fmla="*/ 11219 w 12797"/>
              <a:gd name="T23" fmla="*/ 9484 h 12781"/>
              <a:gd name="T24" fmla="*/ 2891 w 12797"/>
              <a:gd name="T25" fmla="*/ 6734 h 12781"/>
              <a:gd name="T26" fmla="*/ 1578 w 12797"/>
              <a:gd name="T27" fmla="*/ 9500 h 12781"/>
              <a:gd name="T28" fmla="*/ 1609 w 12797"/>
              <a:gd name="T29" fmla="*/ 3250 h 12781"/>
              <a:gd name="T30" fmla="*/ 2891 w 12797"/>
              <a:gd name="T31" fmla="*/ 6063 h 12781"/>
              <a:gd name="T32" fmla="*/ 1609 w 12797"/>
              <a:gd name="T33" fmla="*/ 3250 h 12781"/>
              <a:gd name="T34" fmla="*/ 3563 w 12797"/>
              <a:gd name="T35" fmla="*/ 6063 h 12781"/>
              <a:gd name="T36" fmla="*/ 6063 w 12797"/>
              <a:gd name="T37" fmla="*/ 4203 h 12781"/>
              <a:gd name="T38" fmla="*/ 6063 w 12797"/>
              <a:gd name="T39" fmla="*/ 6734 h 12781"/>
              <a:gd name="T40" fmla="*/ 3813 w 12797"/>
              <a:gd name="T41" fmla="*/ 8750 h 12781"/>
              <a:gd name="T42" fmla="*/ 6063 w 12797"/>
              <a:gd name="T43" fmla="*/ 6734 h 12781"/>
              <a:gd name="T44" fmla="*/ 9234 w 12797"/>
              <a:gd name="T45" fmla="*/ 6734 h 12781"/>
              <a:gd name="T46" fmla="*/ 6734 w 12797"/>
              <a:gd name="T47" fmla="*/ 8516 h 12781"/>
              <a:gd name="T48" fmla="*/ 6734 w 12797"/>
              <a:gd name="T49" fmla="*/ 6063 h 12781"/>
              <a:gd name="T50" fmla="*/ 8969 w 12797"/>
              <a:gd name="T51" fmla="*/ 3969 h 12781"/>
              <a:gd name="T52" fmla="*/ 6734 w 12797"/>
              <a:gd name="T53" fmla="*/ 6063 h 12781"/>
              <a:gd name="T54" fmla="*/ 6734 w 12797"/>
              <a:gd name="T55" fmla="*/ 719 h 12781"/>
              <a:gd name="T56" fmla="*/ 8344 w 12797"/>
              <a:gd name="T57" fmla="*/ 2266 h 12781"/>
              <a:gd name="T58" fmla="*/ 6734 w 12797"/>
              <a:gd name="T59" fmla="*/ 3531 h 12781"/>
              <a:gd name="T60" fmla="*/ 6063 w 12797"/>
              <a:gd name="T61" fmla="*/ 719 h 12781"/>
              <a:gd name="T62" fmla="*/ 4016 w 12797"/>
              <a:gd name="T63" fmla="*/ 3313 h 12781"/>
              <a:gd name="T64" fmla="*/ 5375 w 12797"/>
              <a:gd name="T65" fmla="*/ 1078 h 12781"/>
              <a:gd name="T66" fmla="*/ 6063 w 12797"/>
              <a:gd name="T67" fmla="*/ 12078 h 12781"/>
              <a:gd name="T68" fmla="*/ 4453 w 12797"/>
              <a:gd name="T69" fmla="*/ 10531 h 12781"/>
              <a:gd name="T70" fmla="*/ 6063 w 12797"/>
              <a:gd name="T71" fmla="*/ 9188 h 12781"/>
              <a:gd name="T72" fmla="*/ 6734 w 12797"/>
              <a:gd name="T73" fmla="*/ 12078 h 12781"/>
              <a:gd name="T74" fmla="*/ 8797 w 12797"/>
              <a:gd name="T75" fmla="*/ 9406 h 12781"/>
              <a:gd name="T76" fmla="*/ 7422 w 12797"/>
              <a:gd name="T77" fmla="*/ 11719 h 12781"/>
              <a:gd name="T78" fmla="*/ 9625 w 12797"/>
              <a:gd name="T79" fmla="*/ 3828 h 12781"/>
              <a:gd name="T80" fmla="*/ 12125 w 12797"/>
              <a:gd name="T81" fmla="*/ 6063 h 12781"/>
              <a:gd name="T82" fmla="*/ 10438 w 12797"/>
              <a:gd name="T83" fmla="*/ 2344 h 12781"/>
              <a:gd name="T84" fmla="*/ 9438 w 12797"/>
              <a:gd name="T85" fmla="*/ 3172 h 12781"/>
              <a:gd name="T86" fmla="*/ 8297 w 12797"/>
              <a:gd name="T87" fmla="*/ 1000 h 12781"/>
              <a:gd name="T88" fmla="*/ 4484 w 12797"/>
              <a:gd name="T89" fmla="*/ 1000 h 12781"/>
              <a:gd name="T90" fmla="*/ 3344 w 12797"/>
              <a:gd name="T91" fmla="*/ 3172 h 12781"/>
              <a:gd name="T92" fmla="*/ 2344 w 12797"/>
              <a:gd name="T93" fmla="*/ 2344 h 12781"/>
              <a:gd name="T94" fmla="*/ 2344 w 12797"/>
              <a:gd name="T95" fmla="*/ 10438 h 12781"/>
              <a:gd name="T96" fmla="*/ 3328 w 12797"/>
              <a:gd name="T97" fmla="*/ 9547 h 12781"/>
              <a:gd name="T98" fmla="*/ 4484 w 12797"/>
              <a:gd name="T99" fmla="*/ 11781 h 12781"/>
              <a:gd name="T100" fmla="*/ 8297 w 12797"/>
              <a:gd name="T101" fmla="*/ 11797 h 12781"/>
              <a:gd name="T102" fmla="*/ 9453 w 12797"/>
              <a:gd name="T103" fmla="*/ 9563 h 12781"/>
              <a:gd name="T104" fmla="*/ 10438 w 12797"/>
              <a:gd name="T105" fmla="*/ 10453 h 12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797" h="12781">
                <a:moveTo>
                  <a:pt x="12281" y="3906"/>
                </a:moveTo>
                <a:cubicBezTo>
                  <a:pt x="11953" y="3141"/>
                  <a:pt x="11500" y="2453"/>
                  <a:pt x="10906" y="1875"/>
                </a:cubicBezTo>
                <a:cubicBezTo>
                  <a:pt x="10313" y="1281"/>
                  <a:pt x="9641" y="828"/>
                  <a:pt x="8875" y="500"/>
                </a:cubicBezTo>
                <a:cubicBezTo>
                  <a:pt x="8094" y="172"/>
                  <a:pt x="7266" y="0"/>
                  <a:pt x="6391" y="0"/>
                </a:cubicBezTo>
                <a:cubicBezTo>
                  <a:pt x="5531" y="0"/>
                  <a:pt x="4688" y="172"/>
                  <a:pt x="3906" y="500"/>
                </a:cubicBezTo>
                <a:cubicBezTo>
                  <a:pt x="3141" y="828"/>
                  <a:pt x="2453" y="1281"/>
                  <a:pt x="1875" y="1875"/>
                </a:cubicBezTo>
                <a:cubicBezTo>
                  <a:pt x="1641" y="2109"/>
                  <a:pt x="1438" y="2344"/>
                  <a:pt x="1250" y="2594"/>
                </a:cubicBezTo>
                <a:cubicBezTo>
                  <a:pt x="1250" y="2594"/>
                  <a:pt x="1234" y="2609"/>
                  <a:pt x="1234" y="2625"/>
                </a:cubicBezTo>
                <a:cubicBezTo>
                  <a:pt x="938" y="3016"/>
                  <a:pt x="703" y="3453"/>
                  <a:pt x="500" y="3906"/>
                </a:cubicBezTo>
                <a:cubicBezTo>
                  <a:pt x="172" y="4688"/>
                  <a:pt x="0" y="5531"/>
                  <a:pt x="0" y="6391"/>
                </a:cubicBezTo>
                <a:cubicBezTo>
                  <a:pt x="0" y="7250"/>
                  <a:pt x="172" y="8094"/>
                  <a:pt x="500" y="8875"/>
                </a:cubicBezTo>
                <a:cubicBezTo>
                  <a:pt x="828" y="9641"/>
                  <a:pt x="1281" y="10328"/>
                  <a:pt x="1875" y="10906"/>
                </a:cubicBezTo>
                <a:cubicBezTo>
                  <a:pt x="2469" y="11484"/>
                  <a:pt x="3141" y="11953"/>
                  <a:pt x="3906" y="12281"/>
                </a:cubicBezTo>
                <a:cubicBezTo>
                  <a:pt x="4688" y="12609"/>
                  <a:pt x="5531" y="12781"/>
                  <a:pt x="6391" y="12781"/>
                </a:cubicBezTo>
                <a:cubicBezTo>
                  <a:pt x="7250" y="12781"/>
                  <a:pt x="8094" y="12609"/>
                  <a:pt x="8875" y="12281"/>
                </a:cubicBezTo>
                <a:cubicBezTo>
                  <a:pt x="9641" y="11953"/>
                  <a:pt x="10328" y="11500"/>
                  <a:pt x="10906" y="10906"/>
                </a:cubicBezTo>
                <a:cubicBezTo>
                  <a:pt x="11500" y="10313"/>
                  <a:pt x="11953" y="9641"/>
                  <a:pt x="12281" y="8875"/>
                </a:cubicBezTo>
                <a:cubicBezTo>
                  <a:pt x="12609" y="8094"/>
                  <a:pt x="12781" y="7250"/>
                  <a:pt x="12781" y="6391"/>
                </a:cubicBezTo>
                <a:cubicBezTo>
                  <a:pt x="12797" y="5531"/>
                  <a:pt x="12625" y="4688"/>
                  <a:pt x="12281" y="3906"/>
                </a:cubicBezTo>
                <a:close/>
                <a:moveTo>
                  <a:pt x="11219" y="9484"/>
                </a:moveTo>
                <a:cubicBezTo>
                  <a:pt x="10766" y="9250"/>
                  <a:pt x="10234" y="9047"/>
                  <a:pt x="9641" y="8891"/>
                </a:cubicBezTo>
                <a:cubicBezTo>
                  <a:pt x="9797" y="8203"/>
                  <a:pt x="9891" y="7469"/>
                  <a:pt x="9906" y="6719"/>
                </a:cubicBezTo>
                <a:lnTo>
                  <a:pt x="12109" y="6719"/>
                </a:lnTo>
                <a:cubicBezTo>
                  <a:pt x="12047" y="7719"/>
                  <a:pt x="11734" y="8672"/>
                  <a:pt x="11219" y="9484"/>
                </a:cubicBezTo>
                <a:close/>
                <a:moveTo>
                  <a:pt x="688" y="6734"/>
                </a:moveTo>
                <a:lnTo>
                  <a:pt x="2891" y="6734"/>
                </a:lnTo>
                <a:cubicBezTo>
                  <a:pt x="2906" y="7484"/>
                  <a:pt x="3000" y="8219"/>
                  <a:pt x="3156" y="8906"/>
                </a:cubicBezTo>
                <a:cubicBezTo>
                  <a:pt x="2563" y="9063"/>
                  <a:pt x="2031" y="9266"/>
                  <a:pt x="1578" y="9500"/>
                </a:cubicBezTo>
                <a:cubicBezTo>
                  <a:pt x="1047" y="8672"/>
                  <a:pt x="734" y="7719"/>
                  <a:pt x="688" y="6734"/>
                </a:cubicBezTo>
                <a:close/>
                <a:moveTo>
                  <a:pt x="1609" y="3250"/>
                </a:moveTo>
                <a:cubicBezTo>
                  <a:pt x="2063" y="3484"/>
                  <a:pt x="2578" y="3672"/>
                  <a:pt x="3172" y="3828"/>
                </a:cubicBezTo>
                <a:cubicBezTo>
                  <a:pt x="3000" y="4531"/>
                  <a:pt x="2906" y="5281"/>
                  <a:pt x="2891" y="6063"/>
                </a:cubicBezTo>
                <a:lnTo>
                  <a:pt x="688" y="6063"/>
                </a:lnTo>
                <a:cubicBezTo>
                  <a:pt x="734" y="5047"/>
                  <a:pt x="1063" y="4078"/>
                  <a:pt x="1609" y="3250"/>
                </a:cubicBezTo>
                <a:close/>
                <a:moveTo>
                  <a:pt x="6063" y="6063"/>
                </a:moveTo>
                <a:lnTo>
                  <a:pt x="3563" y="6063"/>
                </a:lnTo>
                <a:cubicBezTo>
                  <a:pt x="3578" y="5328"/>
                  <a:pt x="3672" y="4625"/>
                  <a:pt x="3828" y="3969"/>
                </a:cubicBezTo>
                <a:cubicBezTo>
                  <a:pt x="4531" y="4109"/>
                  <a:pt x="5281" y="4188"/>
                  <a:pt x="6063" y="4203"/>
                </a:cubicBezTo>
                <a:lnTo>
                  <a:pt x="6063" y="6063"/>
                </a:lnTo>
                <a:close/>
                <a:moveTo>
                  <a:pt x="6063" y="6734"/>
                </a:moveTo>
                <a:lnTo>
                  <a:pt x="6063" y="8516"/>
                </a:lnTo>
                <a:cubicBezTo>
                  <a:pt x="5281" y="8531"/>
                  <a:pt x="4531" y="8609"/>
                  <a:pt x="3813" y="8750"/>
                </a:cubicBezTo>
                <a:cubicBezTo>
                  <a:pt x="3672" y="8125"/>
                  <a:pt x="3578" y="7438"/>
                  <a:pt x="3563" y="6734"/>
                </a:cubicBezTo>
                <a:lnTo>
                  <a:pt x="6063" y="6734"/>
                </a:lnTo>
                <a:close/>
                <a:moveTo>
                  <a:pt x="6734" y="6734"/>
                </a:moveTo>
                <a:lnTo>
                  <a:pt x="9234" y="6734"/>
                </a:lnTo>
                <a:cubicBezTo>
                  <a:pt x="9219" y="7438"/>
                  <a:pt x="9125" y="8125"/>
                  <a:pt x="8984" y="8750"/>
                </a:cubicBezTo>
                <a:cubicBezTo>
                  <a:pt x="8281" y="8609"/>
                  <a:pt x="7516" y="8531"/>
                  <a:pt x="6734" y="8516"/>
                </a:cubicBezTo>
                <a:lnTo>
                  <a:pt x="6734" y="6734"/>
                </a:lnTo>
                <a:close/>
                <a:moveTo>
                  <a:pt x="6734" y="6063"/>
                </a:moveTo>
                <a:lnTo>
                  <a:pt x="6734" y="4203"/>
                </a:lnTo>
                <a:cubicBezTo>
                  <a:pt x="7516" y="4188"/>
                  <a:pt x="8266" y="4109"/>
                  <a:pt x="8969" y="3969"/>
                </a:cubicBezTo>
                <a:cubicBezTo>
                  <a:pt x="9125" y="4625"/>
                  <a:pt x="9219" y="5328"/>
                  <a:pt x="9234" y="6063"/>
                </a:cubicBezTo>
                <a:lnTo>
                  <a:pt x="6734" y="6063"/>
                </a:lnTo>
                <a:close/>
                <a:moveTo>
                  <a:pt x="6734" y="3531"/>
                </a:moveTo>
                <a:lnTo>
                  <a:pt x="6734" y="719"/>
                </a:lnTo>
                <a:cubicBezTo>
                  <a:pt x="6969" y="781"/>
                  <a:pt x="7203" y="891"/>
                  <a:pt x="7422" y="1078"/>
                </a:cubicBezTo>
                <a:cubicBezTo>
                  <a:pt x="7766" y="1359"/>
                  <a:pt x="8078" y="1750"/>
                  <a:pt x="8344" y="2266"/>
                </a:cubicBezTo>
                <a:cubicBezTo>
                  <a:pt x="8516" y="2594"/>
                  <a:pt x="8656" y="2938"/>
                  <a:pt x="8781" y="3313"/>
                </a:cubicBezTo>
                <a:cubicBezTo>
                  <a:pt x="8141" y="3438"/>
                  <a:pt x="7453" y="3516"/>
                  <a:pt x="6734" y="3531"/>
                </a:cubicBezTo>
                <a:close/>
                <a:moveTo>
                  <a:pt x="5375" y="1078"/>
                </a:moveTo>
                <a:cubicBezTo>
                  <a:pt x="5594" y="891"/>
                  <a:pt x="5828" y="781"/>
                  <a:pt x="6063" y="719"/>
                </a:cubicBezTo>
                <a:lnTo>
                  <a:pt x="6063" y="3531"/>
                </a:lnTo>
                <a:cubicBezTo>
                  <a:pt x="5344" y="3516"/>
                  <a:pt x="4656" y="3438"/>
                  <a:pt x="4016" y="3313"/>
                </a:cubicBezTo>
                <a:cubicBezTo>
                  <a:pt x="4141" y="2938"/>
                  <a:pt x="4281" y="2578"/>
                  <a:pt x="4453" y="2266"/>
                </a:cubicBezTo>
                <a:cubicBezTo>
                  <a:pt x="4719" y="1750"/>
                  <a:pt x="5031" y="1344"/>
                  <a:pt x="5375" y="1078"/>
                </a:cubicBezTo>
                <a:close/>
                <a:moveTo>
                  <a:pt x="6063" y="9188"/>
                </a:moveTo>
                <a:lnTo>
                  <a:pt x="6063" y="12078"/>
                </a:lnTo>
                <a:cubicBezTo>
                  <a:pt x="5828" y="12016"/>
                  <a:pt x="5594" y="11906"/>
                  <a:pt x="5375" y="11719"/>
                </a:cubicBezTo>
                <a:cubicBezTo>
                  <a:pt x="5031" y="11438"/>
                  <a:pt x="4719" y="11047"/>
                  <a:pt x="4453" y="10531"/>
                </a:cubicBezTo>
                <a:cubicBezTo>
                  <a:pt x="4281" y="10188"/>
                  <a:pt x="4125" y="9813"/>
                  <a:pt x="4000" y="9406"/>
                </a:cubicBezTo>
                <a:cubicBezTo>
                  <a:pt x="4641" y="9281"/>
                  <a:pt x="5344" y="9203"/>
                  <a:pt x="6063" y="9188"/>
                </a:cubicBezTo>
                <a:close/>
                <a:moveTo>
                  <a:pt x="7422" y="11719"/>
                </a:moveTo>
                <a:cubicBezTo>
                  <a:pt x="7203" y="11906"/>
                  <a:pt x="6969" y="12016"/>
                  <a:pt x="6734" y="12078"/>
                </a:cubicBezTo>
                <a:lnTo>
                  <a:pt x="6734" y="9188"/>
                </a:lnTo>
                <a:cubicBezTo>
                  <a:pt x="7453" y="9203"/>
                  <a:pt x="8156" y="9281"/>
                  <a:pt x="8797" y="9406"/>
                </a:cubicBezTo>
                <a:cubicBezTo>
                  <a:pt x="8672" y="9813"/>
                  <a:pt x="8516" y="10188"/>
                  <a:pt x="8344" y="10531"/>
                </a:cubicBezTo>
                <a:cubicBezTo>
                  <a:pt x="8078" y="11047"/>
                  <a:pt x="7766" y="11438"/>
                  <a:pt x="7422" y="11719"/>
                </a:cubicBezTo>
                <a:close/>
                <a:moveTo>
                  <a:pt x="9906" y="6063"/>
                </a:moveTo>
                <a:cubicBezTo>
                  <a:pt x="9891" y="5281"/>
                  <a:pt x="9781" y="4531"/>
                  <a:pt x="9625" y="3828"/>
                </a:cubicBezTo>
                <a:cubicBezTo>
                  <a:pt x="10203" y="3672"/>
                  <a:pt x="10734" y="3484"/>
                  <a:pt x="11188" y="3250"/>
                </a:cubicBezTo>
                <a:cubicBezTo>
                  <a:pt x="11734" y="4078"/>
                  <a:pt x="12063" y="5047"/>
                  <a:pt x="12125" y="6063"/>
                </a:cubicBezTo>
                <a:lnTo>
                  <a:pt x="9906" y="6063"/>
                </a:lnTo>
                <a:close/>
                <a:moveTo>
                  <a:pt x="10438" y="2344"/>
                </a:moveTo>
                <a:cubicBezTo>
                  <a:pt x="10547" y="2453"/>
                  <a:pt x="10656" y="2578"/>
                  <a:pt x="10766" y="2703"/>
                </a:cubicBezTo>
                <a:cubicBezTo>
                  <a:pt x="10375" y="2891"/>
                  <a:pt x="9938" y="3047"/>
                  <a:pt x="9438" y="3172"/>
                </a:cubicBezTo>
                <a:cubicBezTo>
                  <a:pt x="9297" y="2734"/>
                  <a:pt x="9125" y="2328"/>
                  <a:pt x="8938" y="1953"/>
                </a:cubicBezTo>
                <a:cubicBezTo>
                  <a:pt x="8750" y="1578"/>
                  <a:pt x="8531" y="1266"/>
                  <a:pt x="8297" y="1000"/>
                </a:cubicBezTo>
                <a:cubicBezTo>
                  <a:pt x="9094" y="1281"/>
                  <a:pt x="9828" y="1734"/>
                  <a:pt x="10438" y="2344"/>
                </a:cubicBezTo>
                <a:close/>
                <a:moveTo>
                  <a:pt x="4484" y="1000"/>
                </a:moveTo>
                <a:cubicBezTo>
                  <a:pt x="4250" y="1266"/>
                  <a:pt x="4031" y="1594"/>
                  <a:pt x="3844" y="1953"/>
                </a:cubicBezTo>
                <a:cubicBezTo>
                  <a:pt x="3656" y="2328"/>
                  <a:pt x="3484" y="2734"/>
                  <a:pt x="3344" y="3172"/>
                </a:cubicBezTo>
                <a:cubicBezTo>
                  <a:pt x="2844" y="3047"/>
                  <a:pt x="2406" y="2891"/>
                  <a:pt x="2016" y="2703"/>
                </a:cubicBezTo>
                <a:cubicBezTo>
                  <a:pt x="2125" y="2578"/>
                  <a:pt x="2219" y="2469"/>
                  <a:pt x="2344" y="2344"/>
                </a:cubicBezTo>
                <a:cubicBezTo>
                  <a:pt x="2969" y="1734"/>
                  <a:pt x="3688" y="1281"/>
                  <a:pt x="4484" y="1000"/>
                </a:cubicBezTo>
                <a:close/>
                <a:moveTo>
                  <a:pt x="2344" y="10438"/>
                </a:moveTo>
                <a:cubicBezTo>
                  <a:pt x="2219" y="10313"/>
                  <a:pt x="2094" y="10172"/>
                  <a:pt x="1984" y="10031"/>
                </a:cubicBezTo>
                <a:cubicBezTo>
                  <a:pt x="2375" y="9844"/>
                  <a:pt x="2828" y="9672"/>
                  <a:pt x="3328" y="9547"/>
                </a:cubicBezTo>
                <a:cubicBezTo>
                  <a:pt x="3469" y="10016"/>
                  <a:pt x="3641" y="10438"/>
                  <a:pt x="3844" y="10828"/>
                </a:cubicBezTo>
                <a:cubicBezTo>
                  <a:pt x="4031" y="11203"/>
                  <a:pt x="4250" y="11516"/>
                  <a:pt x="4484" y="11781"/>
                </a:cubicBezTo>
                <a:cubicBezTo>
                  <a:pt x="3688" y="11516"/>
                  <a:pt x="2969" y="11063"/>
                  <a:pt x="2344" y="10438"/>
                </a:cubicBezTo>
                <a:close/>
                <a:moveTo>
                  <a:pt x="8297" y="11797"/>
                </a:moveTo>
                <a:cubicBezTo>
                  <a:pt x="8531" y="11531"/>
                  <a:pt x="8750" y="11203"/>
                  <a:pt x="8938" y="10844"/>
                </a:cubicBezTo>
                <a:cubicBezTo>
                  <a:pt x="9141" y="10453"/>
                  <a:pt x="9313" y="10016"/>
                  <a:pt x="9453" y="9563"/>
                </a:cubicBezTo>
                <a:cubicBezTo>
                  <a:pt x="9953" y="9688"/>
                  <a:pt x="10406" y="9859"/>
                  <a:pt x="10797" y="10047"/>
                </a:cubicBezTo>
                <a:cubicBezTo>
                  <a:pt x="10688" y="10188"/>
                  <a:pt x="10563" y="10313"/>
                  <a:pt x="10438" y="10453"/>
                </a:cubicBezTo>
                <a:cubicBezTo>
                  <a:pt x="9828" y="11063"/>
                  <a:pt x="9094" y="11516"/>
                  <a:pt x="8297" y="11797"/>
                </a:cubicBezTo>
                <a:close/>
              </a:path>
            </a:pathLst>
          </a:custGeom>
          <a:solidFill>
            <a:schemeClr val="accent3"/>
          </a:solidFill>
          <a:ln w="12700" cap="flat" cmpd="sng" algn="ctr">
            <a:noFill/>
            <a:prstDash val="solid"/>
            <a:miter lim="800000"/>
          </a:ln>
          <a:effectLst/>
        </p:spPr>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1" name="PPT世界-16"/>
          <p:cNvSpPr/>
          <p:nvPr/>
        </p:nvSpPr>
        <p:spPr>
          <a:xfrm>
            <a:off x="10920618" y="6235122"/>
            <a:ext cx="341292" cy="341291"/>
          </a:xfrm>
          <a:prstGeom prst="ellipse">
            <a:avLst/>
          </a:prstGeom>
          <a:solidFill>
            <a:sysClr val="window" lastClr="FFFFFF"/>
          </a:soli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2" name="PPT世界-17"/>
          <p:cNvSpPr/>
          <p:nvPr/>
        </p:nvSpPr>
        <p:spPr>
          <a:xfrm>
            <a:off x="10987643" y="6320325"/>
            <a:ext cx="207242" cy="170884"/>
          </a:xfrm>
          <a:custGeom>
            <a:avLst/>
            <a:gdLst>
              <a:gd name="connsiteX0" fmla="*/ 435416 w 609586"/>
              <a:gd name="connsiteY0" fmla="*/ 80352 h 502648"/>
              <a:gd name="connsiteX1" fmla="*/ 551577 w 609586"/>
              <a:gd name="connsiteY1" fmla="*/ 190215 h 502648"/>
              <a:gd name="connsiteX2" fmla="*/ 551577 w 609586"/>
              <a:gd name="connsiteY2" fmla="*/ 217693 h 502648"/>
              <a:gd name="connsiteX3" fmla="*/ 496140 w 609586"/>
              <a:gd name="connsiteY3" fmla="*/ 310936 h 502648"/>
              <a:gd name="connsiteX4" fmla="*/ 609586 w 609586"/>
              <a:gd name="connsiteY4" fmla="*/ 437323 h 502648"/>
              <a:gd name="connsiteX5" fmla="*/ 580534 w 609586"/>
              <a:gd name="connsiteY5" fmla="*/ 464753 h 502648"/>
              <a:gd name="connsiteX6" fmla="*/ 504951 w 609586"/>
              <a:gd name="connsiteY6" fmla="*/ 464753 h 502648"/>
              <a:gd name="connsiteX7" fmla="*/ 373787 w 609586"/>
              <a:gd name="connsiteY7" fmla="*/ 301459 h 502648"/>
              <a:gd name="connsiteX8" fmla="*/ 426510 w 609586"/>
              <a:gd name="connsiteY8" fmla="*/ 179500 h 502648"/>
              <a:gd name="connsiteX9" fmla="*/ 426510 w 609586"/>
              <a:gd name="connsiteY9" fmla="*/ 143641 h 502648"/>
              <a:gd name="connsiteX10" fmla="*/ 412126 w 609586"/>
              <a:gd name="connsiteY10" fmla="*/ 82543 h 502648"/>
              <a:gd name="connsiteX11" fmla="*/ 435416 w 609586"/>
              <a:gd name="connsiteY11" fmla="*/ 80352 h 502648"/>
              <a:gd name="connsiteX12" fmla="*/ 227788 w 609586"/>
              <a:gd name="connsiteY12" fmla="*/ 0 h 502648"/>
              <a:gd name="connsiteX13" fmla="*/ 379662 w 609586"/>
              <a:gd name="connsiteY13" fmla="*/ 143662 h 502648"/>
              <a:gd name="connsiteX14" fmla="*/ 379662 w 609586"/>
              <a:gd name="connsiteY14" fmla="*/ 179565 h 502648"/>
              <a:gd name="connsiteX15" fmla="*/ 307225 w 609586"/>
              <a:gd name="connsiteY15" fmla="*/ 301465 h 502648"/>
              <a:gd name="connsiteX16" fmla="*/ 455528 w 609586"/>
              <a:gd name="connsiteY16" fmla="*/ 466745 h 502648"/>
              <a:gd name="connsiteX17" fmla="*/ 417524 w 609586"/>
              <a:gd name="connsiteY17" fmla="*/ 502648 h 502648"/>
              <a:gd name="connsiteX18" fmla="*/ 38004 w 609586"/>
              <a:gd name="connsiteY18" fmla="*/ 502648 h 502648"/>
              <a:gd name="connsiteX19" fmla="*/ 0 w 609586"/>
              <a:gd name="connsiteY19" fmla="*/ 466745 h 502648"/>
              <a:gd name="connsiteX20" fmla="*/ 148350 w 609586"/>
              <a:gd name="connsiteY20" fmla="*/ 301465 h 502648"/>
              <a:gd name="connsiteX21" fmla="*/ 75913 w 609586"/>
              <a:gd name="connsiteY21" fmla="*/ 179565 h 502648"/>
              <a:gd name="connsiteX22" fmla="*/ 75913 w 609586"/>
              <a:gd name="connsiteY22" fmla="*/ 143662 h 502648"/>
              <a:gd name="connsiteX23" fmla="*/ 227788 w 609586"/>
              <a:gd name="connsiteY23" fmla="*/ 0 h 502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9586" h="502648">
                <a:moveTo>
                  <a:pt x="435416" y="80352"/>
                </a:moveTo>
                <a:cubicBezTo>
                  <a:pt x="499521" y="80352"/>
                  <a:pt x="551577" y="129545"/>
                  <a:pt x="551577" y="190215"/>
                </a:cubicBezTo>
                <a:lnTo>
                  <a:pt x="551577" y="217693"/>
                </a:lnTo>
                <a:cubicBezTo>
                  <a:pt x="551577" y="257219"/>
                  <a:pt x="529288" y="291601"/>
                  <a:pt x="496140" y="310936"/>
                </a:cubicBezTo>
                <a:cubicBezTo>
                  <a:pt x="553434" y="331175"/>
                  <a:pt x="609586" y="382416"/>
                  <a:pt x="609586" y="437323"/>
                </a:cubicBezTo>
                <a:cubicBezTo>
                  <a:pt x="609586" y="452467"/>
                  <a:pt x="596584" y="464753"/>
                  <a:pt x="580534" y="464753"/>
                </a:cubicBezTo>
                <a:lnTo>
                  <a:pt x="504951" y="464753"/>
                </a:lnTo>
                <a:cubicBezTo>
                  <a:pt x="503855" y="393607"/>
                  <a:pt x="444465" y="318793"/>
                  <a:pt x="373787" y="301459"/>
                </a:cubicBezTo>
                <a:cubicBezTo>
                  <a:pt x="411936" y="270457"/>
                  <a:pt x="426510" y="231217"/>
                  <a:pt x="426510" y="179500"/>
                </a:cubicBezTo>
                <a:lnTo>
                  <a:pt x="426510" y="143641"/>
                </a:lnTo>
                <a:cubicBezTo>
                  <a:pt x="426510" y="121783"/>
                  <a:pt x="421318" y="101068"/>
                  <a:pt x="412126" y="82543"/>
                </a:cubicBezTo>
                <a:cubicBezTo>
                  <a:pt x="419651" y="81114"/>
                  <a:pt x="427415" y="80352"/>
                  <a:pt x="435416" y="80352"/>
                </a:cubicBezTo>
                <a:close/>
                <a:moveTo>
                  <a:pt x="227788" y="0"/>
                </a:moveTo>
                <a:cubicBezTo>
                  <a:pt x="311607" y="0"/>
                  <a:pt x="379662" y="64378"/>
                  <a:pt x="379662" y="143662"/>
                </a:cubicBezTo>
                <a:lnTo>
                  <a:pt x="379662" y="179565"/>
                </a:lnTo>
                <a:cubicBezTo>
                  <a:pt x="379662" y="231230"/>
                  <a:pt x="350516" y="276180"/>
                  <a:pt x="307225" y="301465"/>
                </a:cubicBezTo>
                <a:cubicBezTo>
                  <a:pt x="382186" y="327940"/>
                  <a:pt x="455528" y="394986"/>
                  <a:pt x="455528" y="466745"/>
                </a:cubicBezTo>
                <a:cubicBezTo>
                  <a:pt x="455528" y="486554"/>
                  <a:pt x="438574" y="502648"/>
                  <a:pt x="417524" y="502648"/>
                </a:cubicBezTo>
                <a:lnTo>
                  <a:pt x="38004" y="502648"/>
                </a:lnTo>
                <a:cubicBezTo>
                  <a:pt x="16954" y="502648"/>
                  <a:pt x="0" y="486554"/>
                  <a:pt x="0" y="466745"/>
                </a:cubicBezTo>
                <a:cubicBezTo>
                  <a:pt x="0" y="394986"/>
                  <a:pt x="73389" y="327940"/>
                  <a:pt x="148350" y="301465"/>
                </a:cubicBezTo>
                <a:cubicBezTo>
                  <a:pt x="105012" y="276180"/>
                  <a:pt x="75913" y="231230"/>
                  <a:pt x="75913" y="179565"/>
                </a:cubicBezTo>
                <a:lnTo>
                  <a:pt x="75913" y="143662"/>
                </a:lnTo>
                <a:cubicBezTo>
                  <a:pt x="75913" y="64378"/>
                  <a:pt x="143969" y="0"/>
                  <a:pt x="227788" y="0"/>
                </a:cubicBezTo>
                <a:close/>
              </a:path>
            </a:pathLst>
          </a:custGeom>
          <a:solidFill>
            <a:schemeClr val="accent3"/>
          </a:solidFill>
          <a:ln w="12700" cap="flat" cmpd="sng" algn="ctr">
            <a:noFill/>
            <a:prstDash val="solid"/>
            <a:miter lim="800000"/>
          </a:ln>
          <a:effectLst/>
        </p:spPr>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3" name="PPT世界-18"/>
          <p:cNvSpPr/>
          <p:nvPr/>
        </p:nvSpPr>
        <p:spPr>
          <a:xfrm>
            <a:off x="11423570" y="6235122"/>
            <a:ext cx="341292" cy="341291"/>
          </a:xfrm>
          <a:prstGeom prst="ellipse">
            <a:avLst/>
          </a:prstGeom>
          <a:solidFill>
            <a:sysClr val="window" lastClr="FFFFFF"/>
          </a:soli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4" name="PPT世界-19"/>
          <p:cNvSpPr/>
          <p:nvPr/>
        </p:nvSpPr>
        <p:spPr>
          <a:xfrm>
            <a:off x="11512544" y="6302147"/>
            <a:ext cx="163342" cy="207241"/>
          </a:xfrm>
          <a:custGeom>
            <a:avLst/>
            <a:gdLst>
              <a:gd name="T0" fmla="*/ 3166 w 6332"/>
              <a:gd name="T1" fmla="*/ 0 h 8034"/>
              <a:gd name="T2" fmla="*/ 0 w 6332"/>
              <a:gd name="T3" fmla="*/ 3166 h 8034"/>
              <a:gd name="T4" fmla="*/ 2481 w 6332"/>
              <a:gd name="T5" fmla="*/ 7590 h 8034"/>
              <a:gd name="T6" fmla="*/ 3853 w 6332"/>
              <a:gd name="T7" fmla="*/ 7588 h 8034"/>
              <a:gd name="T8" fmla="*/ 6332 w 6332"/>
              <a:gd name="T9" fmla="*/ 3166 h 8034"/>
              <a:gd name="T10" fmla="*/ 3166 w 6332"/>
              <a:gd name="T11" fmla="*/ 0 h 8034"/>
              <a:gd name="T12" fmla="*/ 3166 w 6332"/>
              <a:gd name="T13" fmla="*/ 0 h 8034"/>
              <a:gd name="T14" fmla="*/ 3166 w 6332"/>
              <a:gd name="T15" fmla="*/ 0 h 8034"/>
              <a:gd name="T16" fmla="*/ 3166 w 6332"/>
              <a:gd name="T17" fmla="*/ 0 h 8034"/>
              <a:gd name="T18" fmla="*/ 3166 w 6332"/>
              <a:gd name="T19" fmla="*/ 4529 h 8034"/>
              <a:gd name="T20" fmla="*/ 1702 w 6332"/>
              <a:gd name="T21" fmla="*/ 3065 h 8034"/>
              <a:gd name="T22" fmla="*/ 3166 w 6332"/>
              <a:gd name="T23" fmla="*/ 1600 h 8034"/>
              <a:gd name="T24" fmla="*/ 4630 w 6332"/>
              <a:gd name="T25" fmla="*/ 3065 h 8034"/>
              <a:gd name="T26" fmla="*/ 3166 w 6332"/>
              <a:gd name="T27" fmla="*/ 4529 h 8034"/>
              <a:gd name="T28" fmla="*/ 3166 w 6332"/>
              <a:gd name="T29" fmla="*/ 4529 h 8034"/>
              <a:gd name="T30" fmla="*/ 3166 w 6332"/>
              <a:gd name="T31" fmla="*/ 4529 h 8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32" h="8034">
                <a:moveTo>
                  <a:pt x="3166" y="0"/>
                </a:moveTo>
                <a:cubicBezTo>
                  <a:pt x="1418" y="0"/>
                  <a:pt x="0" y="1418"/>
                  <a:pt x="0" y="3166"/>
                </a:cubicBezTo>
                <a:cubicBezTo>
                  <a:pt x="0" y="4914"/>
                  <a:pt x="2481" y="7590"/>
                  <a:pt x="2481" y="7590"/>
                </a:cubicBezTo>
                <a:cubicBezTo>
                  <a:pt x="2859" y="8031"/>
                  <a:pt x="3478" y="8034"/>
                  <a:pt x="3853" y="7588"/>
                </a:cubicBezTo>
                <a:cubicBezTo>
                  <a:pt x="3853" y="7588"/>
                  <a:pt x="6332" y="4914"/>
                  <a:pt x="6332" y="3166"/>
                </a:cubicBezTo>
                <a:cubicBezTo>
                  <a:pt x="6332" y="1418"/>
                  <a:pt x="4914" y="0"/>
                  <a:pt x="3166" y="0"/>
                </a:cubicBezTo>
                <a:lnTo>
                  <a:pt x="3166" y="0"/>
                </a:lnTo>
                <a:lnTo>
                  <a:pt x="3166" y="0"/>
                </a:lnTo>
                <a:lnTo>
                  <a:pt x="3166" y="0"/>
                </a:lnTo>
                <a:close/>
                <a:moveTo>
                  <a:pt x="3166" y="4529"/>
                </a:moveTo>
                <a:cubicBezTo>
                  <a:pt x="2357" y="4529"/>
                  <a:pt x="1702" y="3874"/>
                  <a:pt x="1702" y="3065"/>
                </a:cubicBezTo>
                <a:cubicBezTo>
                  <a:pt x="1702" y="2256"/>
                  <a:pt x="2357" y="1600"/>
                  <a:pt x="3166" y="1600"/>
                </a:cubicBezTo>
                <a:cubicBezTo>
                  <a:pt x="3975" y="1600"/>
                  <a:pt x="4630" y="2256"/>
                  <a:pt x="4630" y="3065"/>
                </a:cubicBezTo>
                <a:cubicBezTo>
                  <a:pt x="4630" y="3874"/>
                  <a:pt x="3975" y="4529"/>
                  <a:pt x="3166" y="4529"/>
                </a:cubicBezTo>
                <a:lnTo>
                  <a:pt x="3166" y="4529"/>
                </a:lnTo>
                <a:close/>
                <a:moveTo>
                  <a:pt x="3166" y="4529"/>
                </a:moveTo>
                <a:close/>
              </a:path>
            </a:pathLst>
          </a:custGeom>
          <a:solidFill>
            <a:schemeClr val="accent3"/>
          </a:solidFill>
          <a:ln w="12700" cap="flat" cmpd="sng" algn="ctr">
            <a:noFill/>
            <a:prstDash val="solid"/>
            <a:miter lim="800000"/>
          </a:ln>
          <a:effectLst/>
        </p:spPr>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nvGrpSpPr>
          <p:cNvPr id="81" name="PPT世界-20"/>
          <p:cNvGrpSpPr/>
          <p:nvPr/>
        </p:nvGrpSpPr>
        <p:grpSpPr>
          <a:xfrm>
            <a:off x="6386527" y="2547873"/>
            <a:ext cx="2277345" cy="1135646"/>
            <a:chOff x="596914" y="525456"/>
            <a:chExt cx="2940664" cy="1466423"/>
          </a:xfrm>
        </p:grpSpPr>
        <p:sp>
          <p:nvSpPr>
            <p:cNvPr id="82" name="PPT世界-20-1"/>
            <p:cNvSpPr/>
            <p:nvPr/>
          </p:nvSpPr>
          <p:spPr>
            <a:xfrm>
              <a:off x="695325" y="525456"/>
              <a:ext cx="1241373" cy="359680"/>
            </a:xfrm>
            <a:prstGeom prst="roundRect">
              <a:avLst>
                <a:gd name="adj" fmla="val 15242"/>
              </a:avLst>
            </a:prstGeom>
            <a:solidFill>
              <a:schemeClr val="accent3"/>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1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83" name="PPT世界-20-2"/>
            <p:cNvSpPr txBox="1"/>
            <p:nvPr/>
          </p:nvSpPr>
          <p:spPr>
            <a:xfrm>
              <a:off x="596914" y="962863"/>
              <a:ext cx="2808208" cy="834586"/>
            </a:xfrm>
            <a:prstGeom prst="rect">
              <a:avLst/>
            </a:prstGeom>
            <a:noFill/>
          </p:spPr>
          <p:txBody>
            <a:bodyPr wrap="square" rtlCol="0">
              <a:spAutoFit/>
            </a:bodyPr>
            <a:lstStyle>
              <a:defPPr>
                <a:defRPr lang="zh-CN"/>
              </a:defPPr>
              <a:lvl1pPr algn="r">
                <a:defRPr sz="11500" b="0" spc="600">
                  <a:gradFill>
                    <a:gsLst>
                      <a:gs pos="0">
                        <a:srgbClr val="55E2EA"/>
                      </a:gs>
                      <a:gs pos="100000">
                        <a:srgbClr val="5346FC"/>
                      </a:gs>
                    </a:gsLst>
                    <a:lin ang="5400000" scaled="1"/>
                  </a:gradFill>
                  <a:effectLst/>
                  <a:latin typeface="锐字真言体免费商用" panose="02010600030101010101" pitchFamily="2" charset="-122"/>
                  <a:ea typeface="锐字真言体免费商用" panose="02010600030101010101" pitchFamily="2" charset="-122"/>
                </a:defRPr>
              </a:lvl1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3600" b="0" i="0" u="none" strike="noStrike" kern="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工程力学</a:t>
              </a:r>
            </a:p>
          </p:txBody>
        </p:sp>
        <p:sp>
          <p:nvSpPr>
            <p:cNvPr id="84" name="PPT世界-20-3"/>
            <p:cNvSpPr txBox="1"/>
            <p:nvPr/>
          </p:nvSpPr>
          <p:spPr>
            <a:xfrm>
              <a:off x="699354" y="526457"/>
              <a:ext cx="1010224" cy="357680"/>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200" b="0" i="0" u="none" strike="noStrike" kern="0" cap="none"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Part 01</a:t>
              </a:r>
              <a:endParaRPr kumimoji="0" lang="zh-CN" altLang="en-US" sz="1200" b="0" i="0" u="none" strike="noStrike" kern="0" cap="none"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85" name="PPT世界-20-4"/>
            <p:cNvSpPr txBox="1"/>
            <p:nvPr/>
          </p:nvSpPr>
          <p:spPr>
            <a:xfrm>
              <a:off x="663586" y="1713683"/>
              <a:ext cx="2873992" cy="278196"/>
            </a:xfrm>
            <a:prstGeom prst="rect">
              <a:avLst/>
            </a:prstGeom>
            <a:noFill/>
          </p:spPr>
          <p:txBody>
            <a:bodyPr wrap="square" rtlCol="0">
              <a:spAutoFit/>
            </a:bodyPr>
            <a:lstStyle>
              <a:defPPr>
                <a:defRPr lang="zh-CN"/>
              </a:defPPr>
              <a:lvl1pPr algn="r">
                <a:defRPr sz="11500" b="0" spc="600">
                  <a:gradFill>
                    <a:gsLst>
                      <a:gs pos="0">
                        <a:srgbClr val="55E2EA"/>
                      </a:gs>
                      <a:gs pos="100000">
                        <a:srgbClr val="5346FC"/>
                      </a:gs>
                    </a:gsLst>
                    <a:lin ang="5400000" scaled="1"/>
                  </a:gradFill>
                  <a:effectLst/>
                  <a:latin typeface="锐字真言体免费商用" panose="02010600030101010101" pitchFamily="2" charset="-122"/>
                  <a:ea typeface="锐字真言体免费商用" panose="02010600030101010101" pitchFamily="2" charset="-122"/>
                </a:defRPr>
              </a:lvl1pPr>
            </a:lstStyle>
            <a:p>
              <a:pPr marL="0" marR="0" lvl="0" indent="0" algn="dist" defTabSz="914400" eaLnBrk="1" fontAlgn="auto" latinLnBrk="0" hangingPunct="1">
                <a:lnSpc>
                  <a:spcPct val="100000"/>
                </a:lnSpc>
                <a:spcBef>
                  <a:spcPts val="0"/>
                </a:spcBef>
                <a:spcAft>
                  <a:spcPts val="0"/>
                </a:spcAft>
                <a:buClrTx/>
                <a:buSzTx/>
                <a:buFontTx/>
                <a:buNone/>
                <a:defRPr/>
              </a:pPr>
              <a:r>
                <a:rPr kumimoji="0" lang="en-US" altLang="zh-CN" sz="800" b="0" i="0" u="none" strike="noStrike" kern="0" cap="none" spc="300" normalizeH="0" baseline="0" noProof="0" dirty="0">
                  <a:ln>
                    <a:noFill/>
                  </a:ln>
                  <a:solidFill>
                    <a:schemeClr val="tx1"/>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ENGINEERING MECHANICS</a:t>
              </a:r>
            </a:p>
          </p:txBody>
        </p:sp>
      </p:grpSp>
      <p:grpSp>
        <p:nvGrpSpPr>
          <p:cNvPr id="116" name="PPT世界-21"/>
          <p:cNvGrpSpPr/>
          <p:nvPr/>
        </p:nvGrpSpPr>
        <p:grpSpPr>
          <a:xfrm>
            <a:off x="8964444" y="2547873"/>
            <a:ext cx="2277345" cy="1135646"/>
            <a:chOff x="596914" y="525456"/>
            <a:chExt cx="2940664" cy="1466423"/>
          </a:xfrm>
        </p:grpSpPr>
        <p:sp>
          <p:nvSpPr>
            <p:cNvPr id="117" name="PPT世界-21-1"/>
            <p:cNvSpPr/>
            <p:nvPr/>
          </p:nvSpPr>
          <p:spPr>
            <a:xfrm>
              <a:off x="695325" y="525456"/>
              <a:ext cx="1241373" cy="359680"/>
            </a:xfrm>
            <a:prstGeom prst="roundRect">
              <a:avLst>
                <a:gd name="adj" fmla="val 15242"/>
              </a:avLst>
            </a:prstGeom>
            <a:solidFill>
              <a:schemeClr val="accent3"/>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1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18" name="PPT世界-21-2"/>
            <p:cNvSpPr txBox="1"/>
            <p:nvPr/>
          </p:nvSpPr>
          <p:spPr>
            <a:xfrm>
              <a:off x="596914" y="962863"/>
              <a:ext cx="2808208" cy="834586"/>
            </a:xfrm>
            <a:prstGeom prst="rect">
              <a:avLst/>
            </a:prstGeom>
            <a:noFill/>
          </p:spPr>
          <p:txBody>
            <a:bodyPr wrap="square" rtlCol="0">
              <a:spAutoFit/>
            </a:bodyPr>
            <a:lstStyle>
              <a:defPPr>
                <a:defRPr lang="zh-CN"/>
              </a:defPPr>
              <a:lvl1pPr algn="r">
                <a:defRPr sz="11500" b="0" spc="600">
                  <a:gradFill>
                    <a:gsLst>
                      <a:gs pos="0">
                        <a:srgbClr val="55E2EA"/>
                      </a:gs>
                      <a:gs pos="100000">
                        <a:srgbClr val="5346FC"/>
                      </a:gs>
                    </a:gsLst>
                    <a:lin ang="5400000" scaled="1"/>
                  </a:gradFill>
                  <a:effectLst/>
                  <a:latin typeface="锐字真言体免费商用" panose="02010600030101010101" pitchFamily="2" charset="-122"/>
                  <a:ea typeface="锐字真言体免费商用" panose="02010600030101010101" pitchFamily="2" charset="-122"/>
                </a:defRPr>
              </a:lvl1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3600" b="0" i="0" u="none" strike="noStrike" kern="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流体力学</a:t>
              </a:r>
            </a:p>
          </p:txBody>
        </p:sp>
        <p:sp>
          <p:nvSpPr>
            <p:cNvPr id="119" name="PPT世界-21-3"/>
            <p:cNvSpPr txBox="1"/>
            <p:nvPr/>
          </p:nvSpPr>
          <p:spPr>
            <a:xfrm>
              <a:off x="699354" y="526457"/>
              <a:ext cx="1010224" cy="357680"/>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200" b="0" i="0" u="none" strike="noStrike" kern="0" cap="none"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Part 02</a:t>
              </a:r>
              <a:endParaRPr kumimoji="0" lang="zh-CN" altLang="en-US" sz="1200" b="0" i="0" u="none" strike="noStrike" kern="0" cap="none"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20" name="PPT世界-21-4"/>
            <p:cNvSpPr txBox="1"/>
            <p:nvPr/>
          </p:nvSpPr>
          <p:spPr>
            <a:xfrm>
              <a:off x="663586" y="1713683"/>
              <a:ext cx="2873992" cy="278196"/>
            </a:xfrm>
            <a:prstGeom prst="rect">
              <a:avLst/>
            </a:prstGeom>
            <a:noFill/>
          </p:spPr>
          <p:txBody>
            <a:bodyPr wrap="square" rtlCol="0">
              <a:spAutoFit/>
            </a:bodyPr>
            <a:lstStyle>
              <a:defPPr>
                <a:defRPr lang="zh-CN"/>
              </a:defPPr>
              <a:lvl1pPr algn="r">
                <a:defRPr sz="11500" b="0" spc="600">
                  <a:gradFill>
                    <a:gsLst>
                      <a:gs pos="0">
                        <a:srgbClr val="55E2EA"/>
                      </a:gs>
                      <a:gs pos="100000">
                        <a:srgbClr val="5346FC"/>
                      </a:gs>
                    </a:gsLst>
                    <a:lin ang="5400000" scaled="1"/>
                  </a:gradFill>
                  <a:effectLst/>
                  <a:latin typeface="锐字真言体免费商用" panose="02010600030101010101" pitchFamily="2" charset="-122"/>
                  <a:ea typeface="锐字真言体免费商用" panose="02010600030101010101" pitchFamily="2" charset="-122"/>
                </a:defRPr>
              </a:lvl1pPr>
            </a:lstStyle>
            <a:p>
              <a:pPr marL="0" marR="0" lvl="0" indent="0" algn="dist" defTabSz="914400" eaLnBrk="1" fontAlgn="auto" latinLnBrk="0" hangingPunct="1">
                <a:lnSpc>
                  <a:spcPct val="100000"/>
                </a:lnSpc>
                <a:spcBef>
                  <a:spcPts val="0"/>
                </a:spcBef>
                <a:spcAft>
                  <a:spcPts val="0"/>
                </a:spcAft>
                <a:buClrTx/>
                <a:buSzTx/>
                <a:buFontTx/>
                <a:buNone/>
                <a:defRPr/>
              </a:pPr>
              <a:r>
                <a:rPr kumimoji="0" lang="en-US" altLang="zh-CN" sz="800" b="0" i="0" u="none" strike="noStrike" kern="0" cap="none" spc="300" normalizeH="0" baseline="0" noProof="0" dirty="0">
                  <a:ln>
                    <a:noFill/>
                  </a:ln>
                  <a:solidFill>
                    <a:schemeClr val="tx1"/>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FLUID MECHANICS</a:t>
              </a:r>
            </a:p>
          </p:txBody>
        </p:sp>
      </p:grpSp>
      <p:grpSp>
        <p:nvGrpSpPr>
          <p:cNvPr id="121" name="PPT世界-22"/>
          <p:cNvGrpSpPr/>
          <p:nvPr/>
        </p:nvGrpSpPr>
        <p:grpSpPr>
          <a:xfrm>
            <a:off x="6386527" y="4106669"/>
            <a:ext cx="2277345" cy="1135646"/>
            <a:chOff x="596914" y="525456"/>
            <a:chExt cx="2940664" cy="1466423"/>
          </a:xfrm>
        </p:grpSpPr>
        <p:sp>
          <p:nvSpPr>
            <p:cNvPr id="122" name="PPT世界-22-1"/>
            <p:cNvSpPr/>
            <p:nvPr/>
          </p:nvSpPr>
          <p:spPr>
            <a:xfrm>
              <a:off x="695325" y="525456"/>
              <a:ext cx="1241373" cy="359680"/>
            </a:xfrm>
            <a:prstGeom prst="roundRect">
              <a:avLst>
                <a:gd name="adj" fmla="val 15242"/>
              </a:avLst>
            </a:prstGeom>
            <a:solidFill>
              <a:schemeClr val="accent3"/>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1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23" name="PPT世界-22-2"/>
            <p:cNvSpPr txBox="1"/>
            <p:nvPr/>
          </p:nvSpPr>
          <p:spPr>
            <a:xfrm>
              <a:off x="596914" y="962863"/>
              <a:ext cx="2808208" cy="834586"/>
            </a:xfrm>
            <a:prstGeom prst="rect">
              <a:avLst/>
            </a:prstGeom>
            <a:noFill/>
          </p:spPr>
          <p:txBody>
            <a:bodyPr wrap="square" rtlCol="0">
              <a:spAutoFit/>
            </a:bodyPr>
            <a:lstStyle>
              <a:defPPr>
                <a:defRPr lang="zh-CN"/>
              </a:defPPr>
              <a:lvl1pPr algn="r">
                <a:defRPr sz="11500" b="0" spc="600">
                  <a:gradFill>
                    <a:gsLst>
                      <a:gs pos="0">
                        <a:srgbClr val="55E2EA"/>
                      </a:gs>
                      <a:gs pos="100000">
                        <a:srgbClr val="5346FC"/>
                      </a:gs>
                    </a:gsLst>
                    <a:lin ang="5400000" scaled="1"/>
                  </a:gradFill>
                  <a:effectLst/>
                  <a:latin typeface="锐字真言体免费商用" panose="02010600030101010101" pitchFamily="2" charset="-122"/>
                  <a:ea typeface="锐字真言体免费商用" panose="02010600030101010101" pitchFamily="2" charset="-122"/>
                </a:defRPr>
              </a:lvl1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3600" b="0" i="0" u="none" strike="noStrike" kern="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工程制图</a:t>
              </a:r>
            </a:p>
          </p:txBody>
        </p:sp>
        <p:sp>
          <p:nvSpPr>
            <p:cNvPr id="124" name="PPT世界-22-3"/>
            <p:cNvSpPr txBox="1"/>
            <p:nvPr/>
          </p:nvSpPr>
          <p:spPr>
            <a:xfrm>
              <a:off x="699354" y="526457"/>
              <a:ext cx="1010224" cy="357680"/>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200" b="0" i="0" u="none" strike="noStrike" kern="0" cap="none"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Part 03</a:t>
              </a:r>
              <a:endParaRPr kumimoji="0" lang="zh-CN" altLang="en-US" sz="1200" b="0" i="0" u="none" strike="noStrike" kern="0" cap="none"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25" name="PPT世界-22-4"/>
            <p:cNvSpPr txBox="1"/>
            <p:nvPr/>
          </p:nvSpPr>
          <p:spPr>
            <a:xfrm>
              <a:off x="663586" y="1713683"/>
              <a:ext cx="2873992" cy="278196"/>
            </a:xfrm>
            <a:prstGeom prst="rect">
              <a:avLst/>
            </a:prstGeom>
            <a:noFill/>
          </p:spPr>
          <p:txBody>
            <a:bodyPr wrap="square" rtlCol="0">
              <a:spAutoFit/>
            </a:bodyPr>
            <a:lstStyle>
              <a:defPPr>
                <a:defRPr lang="zh-CN"/>
              </a:defPPr>
              <a:lvl1pPr algn="r">
                <a:defRPr sz="11500" b="0" spc="600">
                  <a:gradFill>
                    <a:gsLst>
                      <a:gs pos="0">
                        <a:srgbClr val="55E2EA"/>
                      </a:gs>
                      <a:gs pos="100000">
                        <a:srgbClr val="5346FC"/>
                      </a:gs>
                    </a:gsLst>
                    <a:lin ang="5400000" scaled="1"/>
                  </a:gradFill>
                  <a:effectLst/>
                  <a:latin typeface="锐字真言体免费商用" panose="02010600030101010101" pitchFamily="2" charset="-122"/>
                  <a:ea typeface="锐字真言体免费商用" panose="02010600030101010101" pitchFamily="2" charset="-122"/>
                </a:defRPr>
              </a:lvl1pPr>
            </a:lstStyle>
            <a:p>
              <a:pPr marL="0" marR="0" lvl="0" indent="0" algn="dist" defTabSz="914400" eaLnBrk="1" fontAlgn="auto" latinLnBrk="0" hangingPunct="1">
                <a:lnSpc>
                  <a:spcPct val="100000"/>
                </a:lnSpc>
                <a:spcBef>
                  <a:spcPts val="0"/>
                </a:spcBef>
                <a:spcAft>
                  <a:spcPts val="0"/>
                </a:spcAft>
                <a:buClrTx/>
                <a:buSzTx/>
                <a:buFontTx/>
                <a:buNone/>
                <a:defRPr/>
              </a:pPr>
              <a:r>
                <a:rPr kumimoji="0" lang="en-US" altLang="zh-CN" sz="800" b="0" i="0" u="none" strike="noStrike" kern="0" cap="none" spc="300" normalizeH="0" baseline="0" noProof="0" dirty="0">
                  <a:ln>
                    <a:noFill/>
                  </a:ln>
                  <a:solidFill>
                    <a:schemeClr val="tx1"/>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ENGINEERING DRAWING</a:t>
              </a:r>
            </a:p>
          </p:txBody>
        </p:sp>
      </p:grpSp>
      <p:grpSp>
        <p:nvGrpSpPr>
          <p:cNvPr id="126" name="PPT世界-23"/>
          <p:cNvGrpSpPr/>
          <p:nvPr/>
        </p:nvGrpSpPr>
        <p:grpSpPr>
          <a:xfrm>
            <a:off x="8964444" y="4106669"/>
            <a:ext cx="2277345" cy="1135646"/>
            <a:chOff x="596914" y="525456"/>
            <a:chExt cx="2940664" cy="1466423"/>
          </a:xfrm>
        </p:grpSpPr>
        <p:sp>
          <p:nvSpPr>
            <p:cNvPr id="127" name="PPT世界-23-1"/>
            <p:cNvSpPr/>
            <p:nvPr/>
          </p:nvSpPr>
          <p:spPr>
            <a:xfrm>
              <a:off x="695325" y="525456"/>
              <a:ext cx="1241373" cy="359680"/>
            </a:xfrm>
            <a:prstGeom prst="roundRect">
              <a:avLst>
                <a:gd name="adj" fmla="val 15242"/>
              </a:avLst>
            </a:prstGeom>
            <a:solidFill>
              <a:schemeClr val="accent3"/>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1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28" name="PPT世界-23-2"/>
            <p:cNvSpPr txBox="1"/>
            <p:nvPr/>
          </p:nvSpPr>
          <p:spPr>
            <a:xfrm>
              <a:off x="596914" y="962863"/>
              <a:ext cx="2808208" cy="834586"/>
            </a:xfrm>
            <a:prstGeom prst="rect">
              <a:avLst/>
            </a:prstGeom>
            <a:noFill/>
          </p:spPr>
          <p:txBody>
            <a:bodyPr wrap="square" rtlCol="0">
              <a:spAutoFit/>
            </a:bodyPr>
            <a:lstStyle>
              <a:defPPr>
                <a:defRPr lang="zh-CN"/>
              </a:defPPr>
              <a:lvl1pPr algn="r">
                <a:defRPr sz="11500" b="0" spc="600">
                  <a:gradFill>
                    <a:gsLst>
                      <a:gs pos="0">
                        <a:srgbClr val="55E2EA"/>
                      </a:gs>
                      <a:gs pos="100000">
                        <a:srgbClr val="5346FC"/>
                      </a:gs>
                    </a:gsLst>
                    <a:lin ang="5400000" scaled="1"/>
                  </a:gradFill>
                  <a:effectLst/>
                  <a:latin typeface="锐字真言体免费商用" panose="02010600030101010101" pitchFamily="2" charset="-122"/>
                  <a:ea typeface="锐字真言体免费商用" panose="02010600030101010101" pitchFamily="2" charset="-122"/>
                </a:defRPr>
              </a:lvl1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3600" b="0" i="0" u="none" strike="noStrike" kern="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建筑材料</a:t>
              </a:r>
            </a:p>
          </p:txBody>
        </p:sp>
        <p:sp>
          <p:nvSpPr>
            <p:cNvPr id="129" name="PPT世界-23-3"/>
            <p:cNvSpPr txBox="1"/>
            <p:nvPr/>
          </p:nvSpPr>
          <p:spPr>
            <a:xfrm>
              <a:off x="699354" y="526457"/>
              <a:ext cx="1010224" cy="357680"/>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200" b="0" i="0" u="none" strike="noStrike" kern="0" cap="none"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Part 04</a:t>
              </a:r>
              <a:endParaRPr kumimoji="0" lang="zh-CN" altLang="en-US" sz="1200" b="0" i="0" u="none" strike="noStrike" kern="0" cap="none"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30" name="PPT世界-23-4"/>
            <p:cNvSpPr txBox="1"/>
            <p:nvPr/>
          </p:nvSpPr>
          <p:spPr>
            <a:xfrm>
              <a:off x="663586" y="1713683"/>
              <a:ext cx="2873992" cy="278196"/>
            </a:xfrm>
            <a:prstGeom prst="rect">
              <a:avLst/>
            </a:prstGeom>
            <a:noFill/>
          </p:spPr>
          <p:txBody>
            <a:bodyPr wrap="square" rtlCol="0">
              <a:spAutoFit/>
            </a:bodyPr>
            <a:lstStyle>
              <a:defPPr>
                <a:defRPr lang="zh-CN"/>
              </a:defPPr>
              <a:lvl1pPr algn="r">
                <a:defRPr sz="11500" b="0" spc="600">
                  <a:gradFill>
                    <a:gsLst>
                      <a:gs pos="0">
                        <a:srgbClr val="55E2EA"/>
                      </a:gs>
                      <a:gs pos="100000">
                        <a:srgbClr val="5346FC"/>
                      </a:gs>
                    </a:gsLst>
                    <a:lin ang="5400000" scaled="1"/>
                  </a:gradFill>
                  <a:effectLst/>
                  <a:latin typeface="锐字真言体免费商用" panose="02010600030101010101" pitchFamily="2" charset="-122"/>
                  <a:ea typeface="锐字真言体免费商用" panose="02010600030101010101" pitchFamily="2" charset="-122"/>
                </a:defRPr>
              </a:lvl1pPr>
            </a:lstStyle>
            <a:p>
              <a:pPr marL="0" marR="0" lvl="0" indent="0" algn="dist" defTabSz="914400" eaLnBrk="1" fontAlgn="auto" latinLnBrk="0" hangingPunct="1">
                <a:lnSpc>
                  <a:spcPct val="100000"/>
                </a:lnSpc>
                <a:spcBef>
                  <a:spcPts val="0"/>
                </a:spcBef>
                <a:spcAft>
                  <a:spcPts val="0"/>
                </a:spcAft>
                <a:buClrTx/>
                <a:buSzTx/>
                <a:buFontTx/>
                <a:buNone/>
                <a:defRPr/>
              </a:pPr>
              <a:r>
                <a:rPr kumimoji="0" lang="en-US" altLang="zh-CN" sz="800" b="0" i="0" u="none" strike="noStrike" kern="0" cap="none" spc="300" normalizeH="0" baseline="0" noProof="0" dirty="0">
                  <a:ln>
                    <a:noFill/>
                  </a:ln>
                  <a:solidFill>
                    <a:schemeClr val="tx1"/>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BUILDING MATERIALS</a:t>
              </a:r>
            </a:p>
          </p:txBody>
        </p:sp>
      </p:grpSp>
      <p:grpSp>
        <p:nvGrpSpPr>
          <p:cNvPr id="2" name="组合 1">
            <a:extLst>
              <a:ext uri="{FF2B5EF4-FFF2-40B4-BE49-F238E27FC236}">
                <a16:creationId xmlns:a16="http://schemas.microsoft.com/office/drawing/2014/main" id="{7F92340E-21F7-4FB0-B807-5A60F584FF94}"/>
              </a:ext>
            </a:extLst>
          </p:cNvPr>
          <p:cNvGrpSpPr/>
          <p:nvPr/>
        </p:nvGrpSpPr>
        <p:grpSpPr>
          <a:xfrm>
            <a:off x="6325461" y="1477534"/>
            <a:ext cx="5267411" cy="646331"/>
            <a:chOff x="6325461" y="1477534"/>
            <a:chExt cx="5267411" cy="646331"/>
          </a:xfrm>
        </p:grpSpPr>
        <p:grpSp>
          <p:nvGrpSpPr>
            <p:cNvPr id="39" name="PPT世界-7"/>
            <p:cNvGrpSpPr/>
            <p:nvPr/>
          </p:nvGrpSpPr>
          <p:grpSpPr>
            <a:xfrm rot="5400000">
              <a:off x="10234914" y="602544"/>
              <a:ext cx="87488" cy="2628428"/>
              <a:chOff x="11556319" y="1661171"/>
              <a:chExt cx="131745" cy="3533493"/>
            </a:xfrm>
          </p:grpSpPr>
          <p:sp>
            <p:nvSpPr>
              <p:cNvPr id="40" name="PPT世界-7-1"/>
              <p:cNvSpPr/>
              <p:nvPr/>
            </p:nvSpPr>
            <p:spPr>
              <a:xfrm>
                <a:off x="11582778" y="1661171"/>
                <a:ext cx="78828" cy="3533493"/>
              </a:xfrm>
              <a:custGeom>
                <a:avLst/>
                <a:gdLst>
                  <a:gd name="connsiteX0" fmla="*/ -1700 w 78828"/>
                  <a:gd name="connsiteY0" fmla="*/ -93 h 3533493"/>
                  <a:gd name="connsiteX1" fmla="*/ 77128 w 78828"/>
                  <a:gd name="connsiteY1" fmla="*/ -93 h 3533493"/>
                  <a:gd name="connsiteX2" fmla="*/ 77128 w 78828"/>
                  <a:gd name="connsiteY2" fmla="*/ 3533400 h 3533493"/>
                  <a:gd name="connsiteX3" fmla="*/ -1700 w 78828"/>
                  <a:gd name="connsiteY3" fmla="*/ 3533400 h 3533493"/>
                  <a:gd name="connsiteX4" fmla="*/ -1700 w 78828"/>
                  <a:gd name="connsiteY4" fmla="*/ -93 h 35334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828" h="3533493">
                    <a:moveTo>
                      <a:pt x="-1700" y="-93"/>
                    </a:moveTo>
                    <a:lnTo>
                      <a:pt x="77128" y="-93"/>
                    </a:lnTo>
                    <a:lnTo>
                      <a:pt x="77128" y="3533400"/>
                    </a:lnTo>
                    <a:lnTo>
                      <a:pt x="-1700" y="3533400"/>
                    </a:lnTo>
                    <a:lnTo>
                      <a:pt x="-1700" y="-93"/>
                    </a:lnTo>
                    <a:close/>
                  </a:path>
                </a:pathLst>
              </a:custGeom>
              <a:solidFill>
                <a:schemeClr val="accent3"/>
              </a:solidFill>
              <a:ln w="3427" cap="flat">
                <a:noFill/>
                <a:prstDash val="solid"/>
                <a:miter/>
              </a:ln>
            </p:spPr>
            <p:txBody>
              <a:bodyPr rtlCol="0" anchor="ctr"/>
              <a:lstStyle/>
              <a:p>
                <a:endParaRPr lang="zh-CN" altLang="en-US">
                  <a:cs typeface="思源黑体 CN Bold" panose="020B0800000000000000" pitchFamily="34" charset="-122"/>
                </a:endParaRPr>
              </a:p>
            </p:txBody>
          </p:sp>
          <p:sp>
            <p:nvSpPr>
              <p:cNvPr id="41" name="PPT世界-7-2"/>
              <p:cNvSpPr/>
              <p:nvPr/>
            </p:nvSpPr>
            <p:spPr>
              <a:xfrm>
                <a:off x="11556319" y="1771562"/>
                <a:ext cx="131745" cy="1657315"/>
              </a:xfrm>
              <a:custGeom>
                <a:avLst/>
                <a:gdLst>
                  <a:gd name="connsiteX0" fmla="*/ 0 w 131745"/>
                  <a:gd name="connsiteY0" fmla="*/ 0 h 1657315"/>
                  <a:gd name="connsiteX1" fmla="*/ 131746 w 131745"/>
                  <a:gd name="connsiteY1" fmla="*/ 0 h 1657315"/>
                  <a:gd name="connsiteX2" fmla="*/ 131746 w 131745"/>
                  <a:gd name="connsiteY2" fmla="*/ 1657316 h 1657315"/>
                  <a:gd name="connsiteX3" fmla="*/ 0 w 131745"/>
                  <a:gd name="connsiteY3" fmla="*/ 1657316 h 1657315"/>
                </a:gdLst>
                <a:ahLst/>
                <a:cxnLst>
                  <a:cxn ang="0">
                    <a:pos x="connsiteX0" y="connsiteY0"/>
                  </a:cxn>
                  <a:cxn ang="0">
                    <a:pos x="connsiteX1" y="connsiteY1"/>
                  </a:cxn>
                  <a:cxn ang="0">
                    <a:pos x="connsiteX2" y="connsiteY2"/>
                  </a:cxn>
                  <a:cxn ang="0">
                    <a:pos x="connsiteX3" y="connsiteY3"/>
                  </a:cxn>
                </a:cxnLst>
                <a:rect l="l" t="t" r="r" b="b"/>
                <a:pathLst>
                  <a:path w="131745" h="1657315">
                    <a:moveTo>
                      <a:pt x="0" y="0"/>
                    </a:moveTo>
                    <a:lnTo>
                      <a:pt x="131746" y="0"/>
                    </a:lnTo>
                    <a:lnTo>
                      <a:pt x="131746" y="1657316"/>
                    </a:lnTo>
                    <a:lnTo>
                      <a:pt x="0" y="1657316"/>
                    </a:lnTo>
                    <a:close/>
                  </a:path>
                </a:pathLst>
              </a:custGeom>
              <a:solidFill>
                <a:schemeClr val="bg1"/>
              </a:solidFill>
              <a:ln w="3427" cap="flat">
                <a:noFill/>
                <a:prstDash val="solid"/>
                <a:miter/>
              </a:ln>
            </p:spPr>
            <p:txBody>
              <a:bodyPr rtlCol="0" anchor="ctr"/>
              <a:lstStyle/>
              <a:p>
                <a:endParaRPr lang="zh-CN" altLang="en-US">
                  <a:cs typeface="思源黑体 CN Bold" panose="020B0800000000000000" pitchFamily="34" charset="-122"/>
                </a:endParaRPr>
              </a:p>
            </p:txBody>
          </p:sp>
        </p:grpSp>
        <p:sp>
          <p:nvSpPr>
            <p:cNvPr id="131" name="PPT世界-24"/>
            <p:cNvSpPr txBox="1"/>
            <p:nvPr/>
          </p:nvSpPr>
          <p:spPr>
            <a:xfrm>
              <a:off x="6325461" y="1477534"/>
              <a:ext cx="1375714" cy="646331"/>
            </a:xfrm>
            <a:prstGeom prst="rect">
              <a:avLst/>
            </a:prstGeom>
            <a:noFill/>
          </p:spPr>
          <p:txBody>
            <a:bodyPr wrap="square" rtlCol="0">
              <a:spAutoFit/>
            </a:bodyPr>
            <a:lstStyle>
              <a:defPPr>
                <a:defRPr lang="zh-CN"/>
              </a:defPPr>
              <a:lvl1pPr algn="r">
                <a:defRPr sz="11500" b="0" spc="600">
                  <a:gradFill>
                    <a:gsLst>
                      <a:gs pos="0">
                        <a:srgbClr val="55E2EA"/>
                      </a:gs>
                      <a:gs pos="100000">
                        <a:srgbClr val="5346FC"/>
                      </a:gs>
                    </a:gsLst>
                    <a:lin ang="5400000" scaled="1"/>
                  </a:gradFill>
                  <a:effectLst/>
                  <a:latin typeface="锐字真言体免费商用" panose="02010600030101010101" pitchFamily="2" charset="-122"/>
                  <a:ea typeface="锐字真言体免费商用" panose="02010600030101010101" pitchFamily="2" charset="-122"/>
                </a:defRPr>
              </a:lvl1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3600" kern="0" spc="0" dirty="0">
                  <a:solidFill>
                    <a:schemeClr val="accent3"/>
                  </a:solidFill>
                  <a:latin typeface="思源黑体 CN Bold" panose="020B0800000000000000" pitchFamily="34" charset="-122"/>
                  <a:ea typeface="思源黑体 CN Bold" panose="020B0800000000000000" pitchFamily="34" charset="-122"/>
                  <a:cs typeface="思源黑体 CN Bold" panose="020B0800000000000000" pitchFamily="34" charset="-122"/>
                </a:rPr>
                <a:t>目录</a:t>
              </a:r>
              <a:endParaRPr kumimoji="0" lang="zh-CN" altLang="en-US" sz="3600" b="0" i="0" u="none" strike="noStrike" kern="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32" name="PPT世界-25"/>
            <p:cNvSpPr txBox="1"/>
            <p:nvPr/>
          </p:nvSpPr>
          <p:spPr>
            <a:xfrm>
              <a:off x="7435578" y="1699325"/>
              <a:ext cx="1539460" cy="369332"/>
            </a:xfrm>
            <a:prstGeom prst="rect">
              <a:avLst/>
            </a:prstGeom>
            <a:noFill/>
          </p:spPr>
          <p:txBody>
            <a:bodyPr wrap="square" rtlCol="0">
              <a:spAutoFit/>
            </a:bodyPr>
            <a:lstStyle/>
            <a:p>
              <a:r>
                <a:rPr lang="en-US" altLang="zh-CN" dirty="0">
                  <a:solidFill>
                    <a:srgbClr val="26252C"/>
                  </a:solidFill>
                  <a:latin typeface="思源黑体 CN Bold" panose="020B0800000000000000" pitchFamily="34" charset="-122"/>
                  <a:ea typeface="思源黑体 CN Bold" panose="020B0800000000000000" pitchFamily="34" charset="-122"/>
                  <a:cs typeface="思源黑体 CN Bold" panose="020B0800000000000000" pitchFamily="34" charset="-122"/>
                </a:rPr>
                <a:t>CONTENTS</a:t>
              </a:r>
              <a:endParaRPr lang="zh-CN" altLang="en-US" dirty="0">
                <a:solidFill>
                  <a:srgbClr val="26252C"/>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pic>
        <p:nvPicPr>
          <p:cNvPr id="53" name="图片 52">
            <a:hlinkClick r:id="rId10"/>
            <a:extLst>
              <a:ext uri="{FF2B5EF4-FFF2-40B4-BE49-F238E27FC236}">
                <a16:creationId xmlns:a16="http://schemas.microsoft.com/office/drawing/2014/main" id="{98A600FB-956F-46D6-8BA4-B82A735F6901}"/>
              </a:ext>
            </a:extLst>
          </p:cNvPr>
          <p:cNvPicPr>
            <a:picLocks noChangeAspect="1"/>
          </p:cNvPicPr>
          <p:nvPr/>
        </p:nvPicPr>
        <p:blipFill>
          <a:blip r:embed="rId11">
            <a:extLst>
              <a:ext uri="{28A0092B-C50C-407E-A947-70E740481C1C}">
                <a14:useLocalDpi xmlns:a14="http://schemas.microsoft.com/office/drawing/2010/main"/>
              </a:ext>
            </a:extLst>
          </a:blip>
          <a:srcRect/>
          <a:stretch/>
        </p:blipFill>
        <p:spPr>
          <a:xfrm>
            <a:off x="10499367" y="368508"/>
            <a:ext cx="1225789" cy="30335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81"/>
                                        </p:tgtEl>
                                        <p:attrNameLst>
                                          <p:attrName>style.visibility</p:attrName>
                                        </p:attrNameLst>
                                      </p:cBhvr>
                                      <p:to>
                                        <p:strVal val="visible"/>
                                      </p:to>
                                    </p:set>
                                    <p:animEffect transition="in" filter="fade">
                                      <p:cBhvr>
                                        <p:cTn id="13" dur="500"/>
                                        <p:tgtEl>
                                          <p:spTgt spid="81"/>
                                        </p:tgtEl>
                                      </p:cBhvr>
                                    </p:animEffect>
                                    <p:anim calcmode="lin" valueType="num">
                                      <p:cBhvr>
                                        <p:cTn id="14" dur="500" fill="hold"/>
                                        <p:tgtEl>
                                          <p:spTgt spid="81"/>
                                        </p:tgtEl>
                                        <p:attrNameLst>
                                          <p:attrName>ppt_x</p:attrName>
                                        </p:attrNameLst>
                                      </p:cBhvr>
                                      <p:tavLst>
                                        <p:tav tm="0">
                                          <p:val>
                                            <p:strVal val="#ppt_x"/>
                                          </p:val>
                                        </p:tav>
                                        <p:tav tm="100000">
                                          <p:val>
                                            <p:strVal val="#ppt_x"/>
                                          </p:val>
                                        </p:tav>
                                      </p:tavLst>
                                    </p:anim>
                                    <p:anim calcmode="lin" valueType="num">
                                      <p:cBhvr>
                                        <p:cTn id="15" dur="500" fill="hold"/>
                                        <p:tgtEl>
                                          <p:spTgt spid="81"/>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116"/>
                                        </p:tgtEl>
                                        <p:attrNameLst>
                                          <p:attrName>style.visibility</p:attrName>
                                        </p:attrNameLst>
                                      </p:cBhvr>
                                      <p:to>
                                        <p:strVal val="visible"/>
                                      </p:to>
                                    </p:set>
                                    <p:animEffect transition="in" filter="fade">
                                      <p:cBhvr>
                                        <p:cTn id="19" dur="500"/>
                                        <p:tgtEl>
                                          <p:spTgt spid="116"/>
                                        </p:tgtEl>
                                      </p:cBhvr>
                                    </p:animEffect>
                                    <p:anim calcmode="lin" valueType="num">
                                      <p:cBhvr>
                                        <p:cTn id="20" dur="500" fill="hold"/>
                                        <p:tgtEl>
                                          <p:spTgt spid="116"/>
                                        </p:tgtEl>
                                        <p:attrNameLst>
                                          <p:attrName>ppt_x</p:attrName>
                                        </p:attrNameLst>
                                      </p:cBhvr>
                                      <p:tavLst>
                                        <p:tav tm="0">
                                          <p:val>
                                            <p:strVal val="#ppt_x"/>
                                          </p:val>
                                        </p:tav>
                                        <p:tav tm="100000">
                                          <p:val>
                                            <p:strVal val="#ppt_x"/>
                                          </p:val>
                                        </p:tav>
                                      </p:tavLst>
                                    </p:anim>
                                    <p:anim calcmode="lin" valueType="num">
                                      <p:cBhvr>
                                        <p:cTn id="21" dur="500" fill="hold"/>
                                        <p:tgtEl>
                                          <p:spTgt spid="116"/>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121"/>
                                        </p:tgtEl>
                                        <p:attrNameLst>
                                          <p:attrName>style.visibility</p:attrName>
                                        </p:attrNameLst>
                                      </p:cBhvr>
                                      <p:to>
                                        <p:strVal val="visible"/>
                                      </p:to>
                                    </p:set>
                                    <p:animEffect transition="in" filter="fade">
                                      <p:cBhvr>
                                        <p:cTn id="25" dur="500"/>
                                        <p:tgtEl>
                                          <p:spTgt spid="121"/>
                                        </p:tgtEl>
                                      </p:cBhvr>
                                    </p:animEffect>
                                    <p:anim calcmode="lin" valueType="num">
                                      <p:cBhvr>
                                        <p:cTn id="26" dur="500" fill="hold"/>
                                        <p:tgtEl>
                                          <p:spTgt spid="121"/>
                                        </p:tgtEl>
                                        <p:attrNameLst>
                                          <p:attrName>ppt_x</p:attrName>
                                        </p:attrNameLst>
                                      </p:cBhvr>
                                      <p:tavLst>
                                        <p:tav tm="0">
                                          <p:val>
                                            <p:strVal val="#ppt_x"/>
                                          </p:val>
                                        </p:tav>
                                        <p:tav tm="100000">
                                          <p:val>
                                            <p:strVal val="#ppt_x"/>
                                          </p:val>
                                        </p:tav>
                                      </p:tavLst>
                                    </p:anim>
                                    <p:anim calcmode="lin" valueType="num">
                                      <p:cBhvr>
                                        <p:cTn id="27" dur="500" fill="hold"/>
                                        <p:tgtEl>
                                          <p:spTgt spid="121"/>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126"/>
                                        </p:tgtEl>
                                        <p:attrNameLst>
                                          <p:attrName>style.visibility</p:attrName>
                                        </p:attrNameLst>
                                      </p:cBhvr>
                                      <p:to>
                                        <p:strVal val="visible"/>
                                      </p:to>
                                    </p:set>
                                    <p:animEffect transition="in" filter="fade">
                                      <p:cBhvr>
                                        <p:cTn id="31" dur="500"/>
                                        <p:tgtEl>
                                          <p:spTgt spid="126"/>
                                        </p:tgtEl>
                                      </p:cBhvr>
                                    </p:animEffect>
                                    <p:anim calcmode="lin" valueType="num">
                                      <p:cBhvr>
                                        <p:cTn id="32" dur="500" fill="hold"/>
                                        <p:tgtEl>
                                          <p:spTgt spid="126"/>
                                        </p:tgtEl>
                                        <p:attrNameLst>
                                          <p:attrName>ppt_x</p:attrName>
                                        </p:attrNameLst>
                                      </p:cBhvr>
                                      <p:tavLst>
                                        <p:tav tm="0">
                                          <p:val>
                                            <p:strVal val="#ppt_x"/>
                                          </p:val>
                                        </p:tav>
                                        <p:tav tm="100000">
                                          <p:val>
                                            <p:strVal val="#ppt_x"/>
                                          </p:val>
                                        </p:tav>
                                      </p:tavLst>
                                    </p:anim>
                                    <p:anim calcmode="lin" valueType="num">
                                      <p:cBhvr>
                                        <p:cTn id="33" dur="500" fill="hold"/>
                                        <p:tgtEl>
                                          <p:spTgt spid="1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descr="炫酷背景">
            <a:extLst>
              <a:ext uri="{FF2B5EF4-FFF2-40B4-BE49-F238E27FC236}">
                <a16:creationId xmlns:a16="http://schemas.microsoft.com/office/drawing/2014/main" id="{130EB2E3-AF64-4C46-B3D9-FF2B2785D307}"/>
              </a:ext>
            </a:extLst>
          </p:cNvPr>
          <p:cNvPicPr>
            <a:picLocks noChangeAspect="1" noChangeArrowheads="1"/>
          </p:cNvPicPr>
          <p:nvPr/>
        </p:nvPicPr>
        <p:blipFill rotWithShape="1">
          <a:blip r:embed="rId2" cstate="screen">
            <a:duotone>
              <a:prstClr val="black"/>
              <a:srgbClr val="3A3A3A">
                <a:tint val="45000"/>
                <a:satMod val="400000"/>
              </a:srgbClr>
            </a:duotone>
            <a:extLst>
              <a:ext uri="{28A0092B-C50C-407E-A947-70E740481C1C}">
                <a14:useLocalDpi xmlns:a14="http://schemas.microsoft.com/office/drawing/2010/main"/>
              </a:ext>
            </a:extLst>
          </a:blip>
          <a:src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57" name="图形 56">
            <a:hlinkClick r:id="rId3"/>
            <a:extLst>
              <a:ext uri="{FF2B5EF4-FFF2-40B4-BE49-F238E27FC236}">
                <a16:creationId xmlns:a16="http://schemas.microsoft.com/office/drawing/2014/main" id="{95008260-2B3D-463D-8DF8-91125D9DE336}"/>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3986855" y="5923588"/>
            <a:ext cx="1316795" cy="320946"/>
          </a:xfrm>
          <a:prstGeom prst="rect">
            <a:avLst/>
          </a:prstGeom>
        </p:spPr>
      </p:pic>
      <p:sp>
        <p:nvSpPr>
          <p:cNvPr id="17" name="形状">
            <a:extLst>
              <a:ext uri="{FF2B5EF4-FFF2-40B4-BE49-F238E27FC236}">
                <a16:creationId xmlns:a16="http://schemas.microsoft.com/office/drawing/2014/main" id="{EBDB87CD-B1A9-4CFD-9F10-70A0E5ABA417}"/>
              </a:ext>
            </a:extLst>
          </p:cNvPr>
          <p:cNvSpPr/>
          <p:nvPr/>
        </p:nvSpPr>
        <p:spPr>
          <a:xfrm rot="1829932">
            <a:off x="10398553" y="-491503"/>
            <a:ext cx="1396602" cy="4466712"/>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18" name="形状">
            <a:extLst>
              <a:ext uri="{FF2B5EF4-FFF2-40B4-BE49-F238E27FC236}">
                <a16:creationId xmlns:a16="http://schemas.microsoft.com/office/drawing/2014/main" id="{E0E957E4-EAD9-4F10-91FB-1E35AD9AF8D9}"/>
              </a:ext>
            </a:extLst>
          </p:cNvPr>
          <p:cNvSpPr/>
          <p:nvPr/>
        </p:nvSpPr>
        <p:spPr>
          <a:xfrm rot="1829932" flipH="1">
            <a:off x="1046891" y="-60723"/>
            <a:ext cx="154352" cy="2646106"/>
          </a:xfrm>
          <a:prstGeom prst="roundRect">
            <a:avLst>
              <a:gd name="adj" fmla="val 50000"/>
            </a:avLst>
          </a:prstGeom>
          <a:gradFill>
            <a:gsLst>
              <a:gs pos="0">
                <a:srgbClr val="FFFFFF">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19" name="形状">
            <a:extLst>
              <a:ext uri="{FF2B5EF4-FFF2-40B4-BE49-F238E27FC236}">
                <a16:creationId xmlns:a16="http://schemas.microsoft.com/office/drawing/2014/main" id="{35892972-E1E4-43CF-99FE-74B9A03697EB}"/>
              </a:ext>
            </a:extLst>
          </p:cNvPr>
          <p:cNvSpPr/>
          <p:nvPr/>
        </p:nvSpPr>
        <p:spPr>
          <a:xfrm rot="1829932" flipH="1">
            <a:off x="9873609" y="3989398"/>
            <a:ext cx="321925" cy="2646106"/>
          </a:xfrm>
          <a:prstGeom prst="roundRect">
            <a:avLst>
              <a:gd name="adj" fmla="val 50000"/>
            </a:avLst>
          </a:prstGeom>
          <a:gradFill>
            <a:gsLst>
              <a:gs pos="0">
                <a:srgbClr val="EE093E">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20" name="形状">
            <a:extLst>
              <a:ext uri="{FF2B5EF4-FFF2-40B4-BE49-F238E27FC236}">
                <a16:creationId xmlns:a16="http://schemas.microsoft.com/office/drawing/2014/main" id="{AC162C0F-0F5A-4865-BC0D-17E75F7D48CE}"/>
              </a:ext>
            </a:extLst>
          </p:cNvPr>
          <p:cNvSpPr/>
          <p:nvPr/>
        </p:nvSpPr>
        <p:spPr>
          <a:xfrm rot="12629932">
            <a:off x="1567198" y="-1757407"/>
            <a:ext cx="759734" cy="7932014"/>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21" name="形状">
            <a:extLst>
              <a:ext uri="{FF2B5EF4-FFF2-40B4-BE49-F238E27FC236}">
                <a16:creationId xmlns:a16="http://schemas.microsoft.com/office/drawing/2014/main" id="{D9FE33F6-19A1-4294-A8C3-EF84F6CA396E}"/>
              </a:ext>
            </a:extLst>
          </p:cNvPr>
          <p:cNvSpPr/>
          <p:nvPr/>
        </p:nvSpPr>
        <p:spPr>
          <a:xfrm rot="12629932">
            <a:off x="11488097" y="3799785"/>
            <a:ext cx="146592" cy="1596602"/>
          </a:xfrm>
          <a:prstGeom prst="roundRect">
            <a:avLst>
              <a:gd name="adj" fmla="val 50000"/>
            </a:avLst>
          </a:prstGeom>
          <a:gradFill>
            <a:gsLst>
              <a:gs pos="0">
                <a:srgbClr val="FFFFFF">
                  <a:alpha val="0"/>
                </a:srgbClr>
              </a:gs>
              <a:gs pos="100000">
                <a:srgbClr val="FFFFFF">
                  <a:alpha val="70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grpSp>
        <p:nvGrpSpPr>
          <p:cNvPr id="56" name="组合 55">
            <a:extLst>
              <a:ext uri="{FF2B5EF4-FFF2-40B4-BE49-F238E27FC236}">
                <a16:creationId xmlns:a16="http://schemas.microsoft.com/office/drawing/2014/main" id="{C2848ABA-FB60-4D6E-916A-E5143B2B6C03}"/>
              </a:ext>
            </a:extLst>
          </p:cNvPr>
          <p:cNvGrpSpPr/>
          <p:nvPr/>
        </p:nvGrpSpPr>
        <p:grpSpPr>
          <a:xfrm>
            <a:off x="6955434" y="5936179"/>
            <a:ext cx="1410211" cy="266523"/>
            <a:chOff x="7244176" y="5285045"/>
            <a:chExt cx="1687723" cy="318972"/>
          </a:xfrm>
        </p:grpSpPr>
        <p:grpSp>
          <p:nvGrpSpPr>
            <p:cNvPr id="50" name="组合 49">
              <a:extLst>
                <a:ext uri="{FF2B5EF4-FFF2-40B4-BE49-F238E27FC236}">
                  <a16:creationId xmlns:a16="http://schemas.microsoft.com/office/drawing/2014/main" id="{42F78AB2-1B2C-4AEC-907C-B78F2B461367}"/>
                </a:ext>
              </a:extLst>
            </p:cNvPr>
            <p:cNvGrpSpPr/>
            <p:nvPr/>
          </p:nvGrpSpPr>
          <p:grpSpPr>
            <a:xfrm flipH="1">
              <a:off x="7244176" y="5285045"/>
              <a:ext cx="318971" cy="318972"/>
              <a:chOff x="3107682" y="4985976"/>
              <a:chExt cx="928927" cy="928928"/>
            </a:xfrm>
          </p:grpSpPr>
          <p:sp>
            <p:nvSpPr>
              <p:cNvPr id="52" name="任意多边形: 形状 51">
                <a:extLst>
                  <a:ext uri="{FF2B5EF4-FFF2-40B4-BE49-F238E27FC236}">
                    <a16:creationId xmlns:a16="http://schemas.microsoft.com/office/drawing/2014/main" id="{53794CF4-CC4A-4D5B-AFA6-0E813B7FF050}"/>
                  </a:ext>
                </a:extLst>
              </p:cNvPr>
              <p:cNvSpPr/>
              <p:nvPr/>
            </p:nvSpPr>
            <p:spPr>
              <a:xfrm>
                <a:off x="3325453" y="5087893"/>
                <a:ext cx="711156" cy="827011"/>
              </a:xfrm>
              <a:custGeom>
                <a:avLst/>
                <a:gdLst>
                  <a:gd name="connsiteX0" fmla="*/ 245863 w 711156"/>
                  <a:gd name="connsiteY0" fmla="*/ 535995 h 827011"/>
                  <a:gd name="connsiteX1" fmla="*/ 106633 w 711156"/>
                  <a:gd name="connsiteY1" fmla="*/ 732865 h 827011"/>
                  <a:gd name="connsiteX2" fmla="*/ 166677 w 711156"/>
                  <a:gd name="connsiteY2" fmla="*/ 751504 h 827011"/>
                  <a:gd name="connsiteX3" fmla="*/ 246691 w 711156"/>
                  <a:gd name="connsiteY3" fmla="*/ 759570 h 827011"/>
                  <a:gd name="connsiteX4" fmla="*/ 468670 w 711156"/>
                  <a:gd name="connsiteY4" fmla="*/ 691765 h 827011"/>
                  <a:gd name="connsiteX5" fmla="*/ 479146 w 711156"/>
                  <a:gd name="connsiteY5" fmla="*/ 683122 h 827011"/>
                  <a:gd name="connsiteX6" fmla="*/ 548794 w 711156"/>
                  <a:gd name="connsiteY6" fmla="*/ 107704 h 827011"/>
                  <a:gd name="connsiteX7" fmla="*/ 368527 w 711156"/>
                  <a:gd name="connsiteY7" fmla="*/ 362580 h 827011"/>
                  <a:gd name="connsiteX8" fmla="*/ 286425 w 711156"/>
                  <a:gd name="connsiteY8" fmla="*/ 478617 h 827011"/>
                  <a:gd name="connsiteX9" fmla="*/ 401336 w 711156"/>
                  <a:gd name="connsiteY9" fmla="*/ 408980 h 827011"/>
                  <a:gd name="connsiteX10" fmla="*/ 548718 w 711156"/>
                  <a:gd name="connsiteY10" fmla="*/ 617482 h 827011"/>
                  <a:gd name="connsiteX11" fmla="*/ 575909 w 711156"/>
                  <a:gd name="connsiteY11" fmla="*/ 584526 h 827011"/>
                  <a:gd name="connsiteX12" fmla="*/ 643714 w 711156"/>
                  <a:gd name="connsiteY12" fmla="*/ 362547 h 827011"/>
                  <a:gd name="connsiteX13" fmla="*/ 575909 w 711156"/>
                  <a:gd name="connsiteY13" fmla="*/ 140568 h 827011"/>
                  <a:gd name="connsiteX14" fmla="*/ 533762 w 711156"/>
                  <a:gd name="connsiteY14" fmla="*/ 0 h 827011"/>
                  <a:gd name="connsiteX15" fmla="*/ 575118 w 711156"/>
                  <a:gd name="connsiteY15" fmla="*/ 34122 h 827011"/>
                  <a:gd name="connsiteX16" fmla="*/ 588966 w 711156"/>
                  <a:gd name="connsiteY16" fmla="*/ 50906 h 827011"/>
                  <a:gd name="connsiteX17" fmla="*/ 631833 w 711156"/>
                  <a:gd name="connsiteY17" fmla="*/ 102861 h 827011"/>
                  <a:gd name="connsiteX18" fmla="*/ 711156 w 711156"/>
                  <a:gd name="connsiteY18" fmla="*/ 362547 h 827011"/>
                  <a:gd name="connsiteX19" fmla="*/ 631833 w 711156"/>
                  <a:gd name="connsiteY19" fmla="*/ 622233 h 827011"/>
                  <a:gd name="connsiteX20" fmla="*/ 588878 w 711156"/>
                  <a:gd name="connsiteY20" fmla="*/ 674296 h 827011"/>
                  <a:gd name="connsiteX21" fmla="*/ 688404 w 711156"/>
                  <a:gd name="connsiteY21" fmla="*/ 815097 h 827011"/>
                  <a:gd name="connsiteX22" fmla="*/ 538933 w 711156"/>
                  <a:gd name="connsiteY22" fmla="*/ 720829 h 827011"/>
                  <a:gd name="connsiteX23" fmla="*/ 506378 w 711156"/>
                  <a:gd name="connsiteY23" fmla="*/ 747688 h 827011"/>
                  <a:gd name="connsiteX24" fmla="*/ 246692 w 711156"/>
                  <a:gd name="connsiteY24" fmla="*/ 827011 h 827011"/>
                  <a:gd name="connsiteX25" fmla="*/ 65902 w 711156"/>
                  <a:gd name="connsiteY25" fmla="*/ 790511 h 827011"/>
                  <a:gd name="connsiteX26" fmla="*/ 65875 w 711156"/>
                  <a:gd name="connsiteY26" fmla="*/ 790497 h 827011"/>
                  <a:gd name="connsiteX27" fmla="*/ 0 w 711156"/>
                  <a:gd name="connsiteY27" fmla="*/ 754741 h 827011"/>
                  <a:gd name="connsiteX28" fmla="*/ 39042 w 711156"/>
                  <a:gd name="connsiteY28" fmla="*/ 699543 h 827011"/>
                  <a:gd name="connsiteX29" fmla="*/ 200325 w 711156"/>
                  <a:gd name="connsiteY29" fmla="*/ 471517 h 827011"/>
                  <a:gd name="connsiteX30" fmla="*/ 322989 w 711156"/>
                  <a:gd name="connsiteY30" fmla="*/ 298068 h 827011"/>
                  <a:gd name="connsiteX31" fmla="*/ 494894 w 711156"/>
                  <a:gd name="connsiteY31" fmla="*/ 54965 h 82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11156" h="827011">
                    <a:moveTo>
                      <a:pt x="245863" y="535995"/>
                    </a:moveTo>
                    <a:lnTo>
                      <a:pt x="106633" y="732865"/>
                    </a:lnTo>
                    <a:lnTo>
                      <a:pt x="166677" y="751504"/>
                    </a:lnTo>
                    <a:cubicBezTo>
                      <a:pt x="192522" y="756793"/>
                      <a:pt x="219282" y="759570"/>
                      <a:pt x="246691" y="759570"/>
                    </a:cubicBezTo>
                    <a:cubicBezTo>
                      <a:pt x="328917" y="759570"/>
                      <a:pt x="405305" y="734574"/>
                      <a:pt x="468670" y="691765"/>
                    </a:cubicBezTo>
                    <a:lnTo>
                      <a:pt x="479146" y="683122"/>
                    </a:lnTo>
                    <a:close/>
                    <a:moveTo>
                      <a:pt x="548794" y="107704"/>
                    </a:moveTo>
                    <a:lnTo>
                      <a:pt x="368527" y="362580"/>
                    </a:lnTo>
                    <a:lnTo>
                      <a:pt x="286425" y="478617"/>
                    </a:lnTo>
                    <a:lnTo>
                      <a:pt x="401336" y="408980"/>
                    </a:lnTo>
                    <a:lnTo>
                      <a:pt x="548718" y="617482"/>
                    </a:lnTo>
                    <a:lnTo>
                      <a:pt x="575909" y="584526"/>
                    </a:lnTo>
                    <a:cubicBezTo>
                      <a:pt x="618718" y="521161"/>
                      <a:pt x="643714" y="444773"/>
                      <a:pt x="643714" y="362547"/>
                    </a:cubicBezTo>
                    <a:cubicBezTo>
                      <a:pt x="643714" y="280321"/>
                      <a:pt x="618718" y="203933"/>
                      <a:pt x="575909" y="140568"/>
                    </a:cubicBezTo>
                    <a:close/>
                    <a:moveTo>
                      <a:pt x="533762" y="0"/>
                    </a:moveTo>
                    <a:lnTo>
                      <a:pt x="575118" y="34122"/>
                    </a:lnTo>
                    <a:lnTo>
                      <a:pt x="588966" y="50906"/>
                    </a:lnTo>
                    <a:lnTo>
                      <a:pt x="631833" y="102861"/>
                    </a:lnTo>
                    <a:cubicBezTo>
                      <a:pt x="681913" y="176990"/>
                      <a:pt x="711156" y="266354"/>
                      <a:pt x="711156" y="362547"/>
                    </a:cubicBezTo>
                    <a:cubicBezTo>
                      <a:pt x="711156" y="458741"/>
                      <a:pt x="681913" y="548104"/>
                      <a:pt x="631833" y="622233"/>
                    </a:cubicBezTo>
                    <a:lnTo>
                      <a:pt x="588878" y="674296"/>
                    </a:lnTo>
                    <a:lnTo>
                      <a:pt x="688404" y="815097"/>
                    </a:lnTo>
                    <a:lnTo>
                      <a:pt x="538933" y="720829"/>
                    </a:lnTo>
                    <a:lnTo>
                      <a:pt x="506378" y="747688"/>
                    </a:lnTo>
                    <a:cubicBezTo>
                      <a:pt x="432249" y="797769"/>
                      <a:pt x="342886" y="827011"/>
                      <a:pt x="246692" y="827011"/>
                    </a:cubicBezTo>
                    <a:cubicBezTo>
                      <a:pt x="182563" y="827011"/>
                      <a:pt x="121470" y="814014"/>
                      <a:pt x="65902" y="790511"/>
                    </a:cubicBezTo>
                    <a:lnTo>
                      <a:pt x="65875" y="790497"/>
                    </a:lnTo>
                    <a:lnTo>
                      <a:pt x="0" y="754741"/>
                    </a:lnTo>
                    <a:lnTo>
                      <a:pt x="39042" y="699543"/>
                    </a:lnTo>
                    <a:lnTo>
                      <a:pt x="200325" y="471517"/>
                    </a:lnTo>
                    <a:lnTo>
                      <a:pt x="322989" y="298068"/>
                    </a:lnTo>
                    <a:lnTo>
                      <a:pt x="494894" y="54965"/>
                    </a:lnTo>
                    <a:close/>
                  </a:path>
                </a:pathLst>
              </a:custGeom>
              <a:gradFill>
                <a:gsLst>
                  <a:gs pos="0">
                    <a:srgbClr val="F98D67"/>
                  </a:gs>
                  <a:gs pos="100000">
                    <a:srgbClr val="FC5137"/>
                  </a:gs>
                </a:gsLst>
                <a:lin ang="5400000" scaled="1"/>
              </a:gra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endParaRPr>
              </a:p>
            </p:txBody>
          </p:sp>
          <p:sp>
            <p:nvSpPr>
              <p:cNvPr id="53" name="任意多边形: 形状 52">
                <a:extLst>
                  <a:ext uri="{FF2B5EF4-FFF2-40B4-BE49-F238E27FC236}">
                    <a16:creationId xmlns:a16="http://schemas.microsoft.com/office/drawing/2014/main" id="{BA5DD484-59D7-473C-9E58-AA426F9ED8F8}"/>
                  </a:ext>
                </a:extLst>
              </p:cNvPr>
              <p:cNvSpPr/>
              <p:nvPr/>
            </p:nvSpPr>
            <p:spPr>
              <a:xfrm>
                <a:off x="3107682" y="4985976"/>
                <a:ext cx="708973" cy="826409"/>
              </a:xfrm>
              <a:custGeom>
                <a:avLst/>
                <a:gdLst>
                  <a:gd name="connsiteX0" fmla="*/ 161858 w 708973"/>
                  <a:gd name="connsiteY0" fmla="*/ 210230 h 826409"/>
                  <a:gd name="connsiteX1" fmla="*/ 135245 w 708973"/>
                  <a:gd name="connsiteY1" fmla="*/ 242485 h 826409"/>
                  <a:gd name="connsiteX2" fmla="*/ 67440 w 708973"/>
                  <a:gd name="connsiteY2" fmla="*/ 464464 h 826409"/>
                  <a:gd name="connsiteX3" fmla="*/ 135245 w 708973"/>
                  <a:gd name="connsiteY3" fmla="*/ 686443 h 826409"/>
                  <a:gd name="connsiteX4" fmla="*/ 161772 w 708973"/>
                  <a:gd name="connsiteY4" fmla="*/ 718595 h 826409"/>
                  <a:gd name="connsiteX5" fmla="*/ 340860 w 708973"/>
                  <a:gd name="connsiteY5" fmla="*/ 464463 h 826409"/>
                  <a:gd name="connsiteX6" fmla="*/ 422583 w 708973"/>
                  <a:gd name="connsiteY6" fmla="*/ 348465 h 826409"/>
                  <a:gd name="connsiteX7" fmla="*/ 308191 w 708973"/>
                  <a:gd name="connsiteY7" fmla="*/ 418029 h 826409"/>
                  <a:gd name="connsiteX8" fmla="*/ 464463 w 708973"/>
                  <a:gd name="connsiteY8" fmla="*/ 67441 h 826409"/>
                  <a:gd name="connsiteX9" fmla="*/ 242484 w 708973"/>
                  <a:gd name="connsiteY9" fmla="*/ 135246 h 826409"/>
                  <a:gd name="connsiteX10" fmla="*/ 231411 w 708973"/>
                  <a:gd name="connsiteY10" fmla="*/ 144382 h 826409"/>
                  <a:gd name="connsiteX11" fmla="*/ 463057 w 708973"/>
                  <a:gd name="connsiteY11" fmla="*/ 291014 h 826409"/>
                  <a:gd name="connsiteX12" fmla="*/ 602294 w 708973"/>
                  <a:gd name="connsiteY12" fmla="*/ 93455 h 826409"/>
                  <a:gd name="connsiteX13" fmla="*/ 544477 w 708973"/>
                  <a:gd name="connsiteY13" fmla="*/ 75507 h 826409"/>
                  <a:gd name="connsiteX14" fmla="*/ 464463 w 708973"/>
                  <a:gd name="connsiteY14" fmla="*/ 67441 h 826409"/>
                  <a:gd name="connsiteX15" fmla="*/ 464464 w 708973"/>
                  <a:gd name="connsiteY15" fmla="*/ 0 h 826409"/>
                  <a:gd name="connsiteX16" fmla="*/ 558070 w 708973"/>
                  <a:gd name="connsiteY16" fmla="*/ 9436 h 826409"/>
                  <a:gd name="connsiteX17" fmla="*/ 642941 w 708973"/>
                  <a:gd name="connsiteY17" fmla="*/ 35782 h 826409"/>
                  <a:gd name="connsiteX18" fmla="*/ 645254 w 708973"/>
                  <a:gd name="connsiteY18" fmla="*/ 36500 h 826409"/>
                  <a:gd name="connsiteX19" fmla="*/ 708973 w 708973"/>
                  <a:gd name="connsiteY19" fmla="*/ 71085 h 826409"/>
                  <a:gd name="connsiteX20" fmla="*/ 670036 w 708973"/>
                  <a:gd name="connsiteY20" fmla="*/ 126341 h 826409"/>
                  <a:gd name="connsiteX21" fmla="*/ 508488 w 708973"/>
                  <a:gd name="connsiteY21" fmla="*/ 355599 h 826409"/>
                  <a:gd name="connsiteX22" fmla="*/ 386274 w 708973"/>
                  <a:gd name="connsiteY22" fmla="*/ 528908 h 826409"/>
                  <a:gd name="connsiteX23" fmla="*/ 215442 w 708973"/>
                  <a:gd name="connsiteY23" fmla="*/ 771371 h 826409"/>
                  <a:gd name="connsiteX24" fmla="*/ 176664 w 708973"/>
                  <a:gd name="connsiteY24" fmla="*/ 826409 h 826409"/>
                  <a:gd name="connsiteX25" fmla="*/ 136039 w 708973"/>
                  <a:gd name="connsiteY25" fmla="*/ 792890 h 826409"/>
                  <a:gd name="connsiteX26" fmla="*/ 121680 w 708973"/>
                  <a:gd name="connsiteY26" fmla="*/ 775487 h 826409"/>
                  <a:gd name="connsiteX27" fmla="*/ 79323 w 708973"/>
                  <a:gd name="connsiteY27" fmla="*/ 724150 h 826409"/>
                  <a:gd name="connsiteX28" fmla="*/ 0 w 708973"/>
                  <a:gd name="connsiteY28" fmla="*/ 464464 h 826409"/>
                  <a:gd name="connsiteX29" fmla="*/ 79323 w 708973"/>
                  <a:gd name="connsiteY29" fmla="*/ 204778 h 826409"/>
                  <a:gd name="connsiteX30" fmla="*/ 121782 w 708973"/>
                  <a:gd name="connsiteY30" fmla="*/ 153319 h 826409"/>
                  <a:gd name="connsiteX31" fmla="*/ 22253 w 708973"/>
                  <a:gd name="connsiteY31" fmla="*/ 11984 h 826409"/>
                  <a:gd name="connsiteX32" fmla="*/ 171721 w 708973"/>
                  <a:gd name="connsiteY32" fmla="*/ 106598 h 826409"/>
                  <a:gd name="connsiteX33" fmla="*/ 204778 w 708973"/>
                  <a:gd name="connsiteY33" fmla="*/ 79323 h 826409"/>
                  <a:gd name="connsiteX34" fmla="*/ 464464 w 708973"/>
                  <a:gd name="connsiteY34" fmla="*/ 0 h 826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08973" h="826409">
                    <a:moveTo>
                      <a:pt x="161858" y="210230"/>
                    </a:moveTo>
                    <a:lnTo>
                      <a:pt x="135245" y="242485"/>
                    </a:lnTo>
                    <a:cubicBezTo>
                      <a:pt x="92437" y="305850"/>
                      <a:pt x="67440" y="382238"/>
                      <a:pt x="67440" y="464464"/>
                    </a:cubicBezTo>
                    <a:cubicBezTo>
                      <a:pt x="67440" y="546690"/>
                      <a:pt x="92437" y="623078"/>
                      <a:pt x="135245" y="686443"/>
                    </a:cubicBezTo>
                    <a:lnTo>
                      <a:pt x="161772" y="718595"/>
                    </a:lnTo>
                    <a:lnTo>
                      <a:pt x="340860" y="464463"/>
                    </a:lnTo>
                    <a:lnTo>
                      <a:pt x="422583" y="348465"/>
                    </a:lnTo>
                    <a:lnTo>
                      <a:pt x="308191" y="418029"/>
                    </a:lnTo>
                    <a:close/>
                    <a:moveTo>
                      <a:pt x="464463" y="67441"/>
                    </a:moveTo>
                    <a:cubicBezTo>
                      <a:pt x="382237" y="67441"/>
                      <a:pt x="305849" y="92438"/>
                      <a:pt x="242484" y="135246"/>
                    </a:cubicBezTo>
                    <a:lnTo>
                      <a:pt x="231411" y="144382"/>
                    </a:lnTo>
                    <a:lnTo>
                      <a:pt x="463057" y="291014"/>
                    </a:lnTo>
                    <a:lnTo>
                      <a:pt x="602294" y="93455"/>
                    </a:lnTo>
                    <a:lnTo>
                      <a:pt x="544477" y="75507"/>
                    </a:lnTo>
                    <a:cubicBezTo>
                      <a:pt x="518632" y="70219"/>
                      <a:pt x="491872" y="67441"/>
                      <a:pt x="464463" y="67441"/>
                    </a:cubicBezTo>
                    <a:close/>
                    <a:moveTo>
                      <a:pt x="464464" y="0"/>
                    </a:moveTo>
                    <a:cubicBezTo>
                      <a:pt x="496529" y="0"/>
                      <a:pt x="527834" y="3249"/>
                      <a:pt x="558070" y="9436"/>
                    </a:cubicBezTo>
                    <a:lnTo>
                      <a:pt x="642941" y="35782"/>
                    </a:lnTo>
                    <a:lnTo>
                      <a:pt x="645254" y="36500"/>
                    </a:lnTo>
                    <a:lnTo>
                      <a:pt x="708973" y="71085"/>
                    </a:lnTo>
                    <a:lnTo>
                      <a:pt x="670036" y="126341"/>
                    </a:lnTo>
                    <a:lnTo>
                      <a:pt x="508488" y="355599"/>
                    </a:lnTo>
                    <a:lnTo>
                      <a:pt x="386274" y="528908"/>
                    </a:lnTo>
                    <a:lnTo>
                      <a:pt x="215442" y="771371"/>
                    </a:lnTo>
                    <a:lnTo>
                      <a:pt x="176664" y="826409"/>
                    </a:lnTo>
                    <a:lnTo>
                      <a:pt x="136039" y="792890"/>
                    </a:lnTo>
                    <a:lnTo>
                      <a:pt x="121680" y="775487"/>
                    </a:lnTo>
                    <a:lnTo>
                      <a:pt x="79323" y="724150"/>
                    </a:lnTo>
                    <a:cubicBezTo>
                      <a:pt x="29243" y="650021"/>
                      <a:pt x="0" y="560658"/>
                      <a:pt x="0" y="464464"/>
                    </a:cubicBezTo>
                    <a:cubicBezTo>
                      <a:pt x="0" y="368271"/>
                      <a:pt x="29243" y="278907"/>
                      <a:pt x="79323" y="204778"/>
                    </a:cubicBezTo>
                    <a:lnTo>
                      <a:pt x="121782" y="153319"/>
                    </a:lnTo>
                    <a:lnTo>
                      <a:pt x="22253" y="11984"/>
                    </a:lnTo>
                    <a:lnTo>
                      <a:pt x="171721" y="106598"/>
                    </a:lnTo>
                    <a:lnTo>
                      <a:pt x="204778" y="79323"/>
                    </a:lnTo>
                    <a:cubicBezTo>
                      <a:pt x="278907" y="29243"/>
                      <a:pt x="368271" y="0"/>
                      <a:pt x="464464" y="0"/>
                    </a:cubicBezTo>
                    <a:close/>
                  </a:path>
                </a:pathLst>
              </a:custGeom>
              <a:solidFill>
                <a:srgbClr val="1377D9"/>
              </a:soli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endParaRPr>
              </a:p>
            </p:txBody>
          </p:sp>
        </p:grpSp>
        <p:sp>
          <p:nvSpPr>
            <p:cNvPr id="51" name="任意多边形: 形状 50">
              <a:extLst>
                <a:ext uri="{FF2B5EF4-FFF2-40B4-BE49-F238E27FC236}">
                  <a16:creationId xmlns:a16="http://schemas.microsoft.com/office/drawing/2014/main" id="{40F4C845-BA35-4717-9CA0-BEE78BEA4DCD}"/>
                </a:ext>
              </a:extLst>
            </p:cNvPr>
            <p:cNvSpPr/>
            <p:nvPr/>
          </p:nvSpPr>
          <p:spPr>
            <a:xfrm>
              <a:off x="7638674" y="5327814"/>
              <a:ext cx="1293225" cy="241001"/>
            </a:xfrm>
            <a:custGeom>
              <a:avLst/>
              <a:gdLst>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1419476 w 8700743"/>
                <a:gd name="connsiteY4" fmla="*/ 1033912 h 1621437"/>
                <a:gd name="connsiteX5" fmla="*/ 1419476 w 8700743"/>
                <a:gd name="connsiteY5" fmla="*/ 1150520 h 1621437"/>
                <a:gd name="connsiteX6" fmla="*/ 1571964 w 8700743"/>
                <a:gd name="connsiteY6" fmla="*/ 1150520 h 1621437"/>
                <a:gd name="connsiteX7" fmla="*/ 1621298 w 8700743"/>
                <a:gd name="connsiteY7" fmla="*/ 1130338 h 1621437"/>
                <a:gd name="connsiteX8" fmla="*/ 1641480 w 8700743"/>
                <a:gd name="connsiteY8" fmla="*/ 1081004 h 1621437"/>
                <a:gd name="connsiteX9" fmla="*/ 1641480 w 8700743"/>
                <a:gd name="connsiteY9" fmla="*/ 1033912 h 1621437"/>
                <a:gd name="connsiteX10" fmla="*/ 921650 w 8700743"/>
                <a:gd name="connsiteY10" fmla="*/ 1033912 h 1621437"/>
                <a:gd name="connsiteX11" fmla="*/ 921650 w 8700743"/>
                <a:gd name="connsiteY11" fmla="*/ 1150520 h 1621437"/>
                <a:gd name="connsiteX12" fmla="*/ 1145896 w 8700743"/>
                <a:gd name="connsiteY12" fmla="*/ 1150520 h 1621437"/>
                <a:gd name="connsiteX13" fmla="*/ 1145896 w 8700743"/>
                <a:gd name="connsiteY13" fmla="*/ 1033912 h 1621437"/>
                <a:gd name="connsiteX14" fmla="*/ 206307 w 8700743"/>
                <a:gd name="connsiteY14" fmla="*/ 980093 h 1621437"/>
                <a:gd name="connsiteX15" fmla="*/ 515766 w 8700743"/>
                <a:gd name="connsiteY15" fmla="*/ 980093 h 1621437"/>
                <a:gd name="connsiteX16" fmla="*/ 309460 w 8700743"/>
                <a:gd name="connsiteY16" fmla="*/ 1616952 h 1621437"/>
                <a:gd name="connsiteX17" fmla="*/ 0 w 8700743"/>
                <a:gd name="connsiteY17" fmla="*/ 1616952 h 1621437"/>
                <a:gd name="connsiteX18" fmla="*/ 2442038 w 8700743"/>
                <a:gd name="connsiteY18" fmla="*/ 876941 h 1621437"/>
                <a:gd name="connsiteX19" fmla="*/ 2758225 w 8700743"/>
                <a:gd name="connsiteY19" fmla="*/ 876941 h 1621437"/>
                <a:gd name="connsiteX20" fmla="*/ 2531736 w 8700743"/>
                <a:gd name="connsiteY20" fmla="*/ 1583316 h 1621437"/>
                <a:gd name="connsiteX21" fmla="*/ 2528203 w 8700743"/>
                <a:gd name="connsiteY21" fmla="*/ 1583316 h 1621437"/>
                <a:gd name="connsiteX22" fmla="*/ 2518543 w 8700743"/>
                <a:gd name="connsiteY22" fmla="*/ 1606639 h 1621437"/>
                <a:gd name="connsiteX23" fmla="*/ 2488234 w 8700743"/>
                <a:gd name="connsiteY23" fmla="*/ 1619193 h 1621437"/>
                <a:gd name="connsiteX24" fmla="*/ 1915060 w 8700743"/>
                <a:gd name="connsiteY24" fmla="*/ 1619193 h 1621437"/>
                <a:gd name="connsiteX25" fmla="*/ 1915060 w 8700743"/>
                <a:gd name="connsiteY25" fmla="*/ 1619194 h 1621437"/>
                <a:gd name="connsiteX26" fmla="*/ 1623541 w 8700743"/>
                <a:gd name="connsiteY26" fmla="*/ 1619194 h 1621437"/>
                <a:gd name="connsiteX27" fmla="*/ 1522630 w 8700743"/>
                <a:gd name="connsiteY27" fmla="*/ 1350099 h 1621437"/>
                <a:gd name="connsiteX28" fmla="*/ 1811907 w 8700743"/>
                <a:gd name="connsiteY28" fmla="*/ 1350099 h 1621437"/>
                <a:gd name="connsiteX29" fmla="*/ 1839675 w 8700743"/>
                <a:gd name="connsiteY29" fmla="*/ 1422538 h 1621437"/>
                <a:gd name="connsiteX30" fmla="*/ 2268833 w 8700743"/>
                <a:gd name="connsiteY30" fmla="*/ 1422538 h 1621437"/>
                <a:gd name="connsiteX31" fmla="*/ 8676076 w 8700743"/>
                <a:gd name="connsiteY31" fmla="*/ 834334 h 1621437"/>
                <a:gd name="connsiteX32" fmla="*/ 8676076 w 8700743"/>
                <a:gd name="connsiteY32" fmla="*/ 986821 h 1621437"/>
                <a:gd name="connsiteX33" fmla="*/ 7888973 w 8700743"/>
                <a:gd name="connsiteY33" fmla="*/ 1000276 h 1621437"/>
                <a:gd name="connsiteX34" fmla="*/ 7888973 w 8700743"/>
                <a:gd name="connsiteY34" fmla="*/ 1067549 h 1621437"/>
                <a:gd name="connsiteX35" fmla="*/ 8631227 w 8700743"/>
                <a:gd name="connsiteY35" fmla="*/ 1067549 h 1621437"/>
                <a:gd name="connsiteX36" fmla="*/ 8631227 w 8700743"/>
                <a:gd name="connsiteY36" fmla="*/ 1220037 h 1621437"/>
                <a:gd name="connsiteX37" fmla="*/ 7888973 w 8700743"/>
                <a:gd name="connsiteY37" fmla="*/ 1220037 h 1621437"/>
                <a:gd name="connsiteX38" fmla="*/ 7888973 w 8700743"/>
                <a:gd name="connsiteY38" fmla="*/ 1278341 h 1621437"/>
                <a:gd name="connsiteX39" fmla="*/ 8700743 w 8700743"/>
                <a:gd name="connsiteY39" fmla="*/ 1278341 h 1621437"/>
                <a:gd name="connsiteX40" fmla="*/ 8700743 w 8700743"/>
                <a:gd name="connsiteY40" fmla="*/ 1433071 h 1621437"/>
                <a:gd name="connsiteX41" fmla="*/ 7888973 w 8700743"/>
                <a:gd name="connsiteY41" fmla="*/ 1433071 h 1621437"/>
                <a:gd name="connsiteX42" fmla="*/ 7888973 w 8700743"/>
                <a:gd name="connsiteY42" fmla="*/ 1448768 h 1621437"/>
                <a:gd name="connsiteX43" fmla="*/ 7837396 w 8700743"/>
                <a:gd name="connsiteY43" fmla="*/ 1570982 h 1621437"/>
                <a:gd name="connsiteX44" fmla="*/ 7711818 w 8700743"/>
                <a:gd name="connsiteY44" fmla="*/ 1621437 h 1621437"/>
                <a:gd name="connsiteX45" fmla="*/ 7314903 w 8700743"/>
                <a:gd name="connsiteY45" fmla="*/ 1621437 h 1621437"/>
                <a:gd name="connsiteX46" fmla="*/ 7377692 w 8700743"/>
                <a:gd name="connsiteY46" fmla="*/ 1486890 h 1621437"/>
                <a:gd name="connsiteX47" fmla="*/ 7469633 w 8700743"/>
                <a:gd name="connsiteY47" fmla="*/ 1486890 h 1621437"/>
                <a:gd name="connsiteX48" fmla="*/ 7504391 w 8700743"/>
                <a:gd name="connsiteY48" fmla="*/ 1471192 h 1621437"/>
                <a:gd name="connsiteX49" fmla="*/ 7518967 w 8700743"/>
                <a:gd name="connsiteY49" fmla="*/ 1435313 h 1621437"/>
                <a:gd name="connsiteX50" fmla="*/ 7518967 w 8700743"/>
                <a:gd name="connsiteY50" fmla="*/ 1433071 h 1621437"/>
                <a:gd name="connsiteX51" fmla="*/ 6722894 w 8700743"/>
                <a:gd name="connsiteY51" fmla="*/ 1433071 h 1621437"/>
                <a:gd name="connsiteX52" fmla="*/ 6722894 w 8700743"/>
                <a:gd name="connsiteY52" fmla="*/ 1278341 h 1621437"/>
                <a:gd name="connsiteX53" fmla="*/ 7518967 w 8700743"/>
                <a:gd name="connsiteY53" fmla="*/ 1278341 h 1621437"/>
                <a:gd name="connsiteX54" fmla="*/ 7518967 w 8700743"/>
                <a:gd name="connsiteY54" fmla="*/ 1220037 h 1621437"/>
                <a:gd name="connsiteX55" fmla="*/ 6808107 w 8700743"/>
                <a:gd name="connsiteY55" fmla="*/ 1220037 h 1621437"/>
                <a:gd name="connsiteX56" fmla="*/ 6808107 w 8700743"/>
                <a:gd name="connsiteY56" fmla="*/ 1067549 h 1621437"/>
                <a:gd name="connsiteX57" fmla="*/ 7518967 w 8700743"/>
                <a:gd name="connsiteY57" fmla="*/ 1067549 h 1621437"/>
                <a:gd name="connsiteX58" fmla="*/ 7518967 w 8700743"/>
                <a:gd name="connsiteY58" fmla="*/ 1004761 h 1621437"/>
                <a:gd name="connsiteX59" fmla="*/ 6758773 w 8700743"/>
                <a:gd name="connsiteY59" fmla="*/ 1015973 h 1621437"/>
                <a:gd name="connsiteX60" fmla="*/ 6758773 w 8700743"/>
                <a:gd name="connsiteY60" fmla="*/ 863486 h 1621437"/>
                <a:gd name="connsiteX61" fmla="*/ 1419476 w 8700743"/>
                <a:gd name="connsiteY61" fmla="*/ 769302 h 1621437"/>
                <a:gd name="connsiteX62" fmla="*/ 1419476 w 8700743"/>
                <a:gd name="connsiteY62" fmla="*/ 885910 h 1621437"/>
                <a:gd name="connsiteX63" fmla="*/ 1641480 w 8700743"/>
                <a:gd name="connsiteY63" fmla="*/ 885910 h 1621437"/>
                <a:gd name="connsiteX64" fmla="*/ 1641480 w 8700743"/>
                <a:gd name="connsiteY64" fmla="*/ 769302 h 1621437"/>
                <a:gd name="connsiteX65" fmla="*/ 921650 w 8700743"/>
                <a:gd name="connsiteY65" fmla="*/ 769302 h 1621437"/>
                <a:gd name="connsiteX66" fmla="*/ 921650 w 8700743"/>
                <a:gd name="connsiteY66" fmla="*/ 885910 h 1621437"/>
                <a:gd name="connsiteX67" fmla="*/ 1145896 w 8700743"/>
                <a:gd name="connsiteY67" fmla="*/ 885910 h 1621437"/>
                <a:gd name="connsiteX68" fmla="*/ 1145896 w 8700743"/>
                <a:gd name="connsiteY68" fmla="*/ 769302 h 1621437"/>
                <a:gd name="connsiteX69" fmla="*/ 6879866 w 8700743"/>
                <a:gd name="connsiteY69" fmla="*/ 607845 h 1621437"/>
                <a:gd name="connsiteX70" fmla="*/ 6879866 w 8700743"/>
                <a:gd name="connsiteY70" fmla="*/ 690816 h 1621437"/>
                <a:gd name="connsiteX71" fmla="*/ 7153446 w 8700743"/>
                <a:gd name="connsiteY71" fmla="*/ 690816 h 1621437"/>
                <a:gd name="connsiteX72" fmla="*/ 7182598 w 8700743"/>
                <a:gd name="connsiteY72" fmla="*/ 661664 h 1621437"/>
                <a:gd name="connsiteX73" fmla="*/ 7182598 w 8700743"/>
                <a:gd name="connsiteY73" fmla="*/ 607845 h 1621437"/>
                <a:gd name="connsiteX74" fmla="*/ 2244702 w 8700743"/>
                <a:gd name="connsiteY74" fmla="*/ 515905 h 1621437"/>
                <a:gd name="connsiteX75" fmla="*/ 4209097 w 8700743"/>
                <a:gd name="connsiteY75" fmla="*/ 515905 h 1621437"/>
                <a:gd name="connsiteX76" fmla="*/ 4209097 w 8700743"/>
                <a:gd name="connsiteY76" fmla="*/ 749120 h 1621437"/>
                <a:gd name="connsiteX77" fmla="*/ 3406296 w 8700743"/>
                <a:gd name="connsiteY77" fmla="*/ 749120 h 1621437"/>
                <a:gd name="connsiteX78" fmla="*/ 3406296 w 8700743"/>
                <a:gd name="connsiteY78" fmla="*/ 1359069 h 1621437"/>
                <a:gd name="connsiteX79" fmla="*/ 3386113 w 8700743"/>
                <a:gd name="connsiteY79" fmla="*/ 1459981 h 1621437"/>
                <a:gd name="connsiteX80" fmla="*/ 3330052 w 8700743"/>
                <a:gd name="connsiteY80" fmla="*/ 1545194 h 1621437"/>
                <a:gd name="connsiteX81" fmla="*/ 3247081 w 8700743"/>
                <a:gd name="connsiteY81" fmla="*/ 1601256 h 1621437"/>
                <a:gd name="connsiteX82" fmla="*/ 3146170 w 8700743"/>
                <a:gd name="connsiteY82" fmla="*/ 1619195 h 1621437"/>
                <a:gd name="connsiteX83" fmla="*/ 2798589 w 8700743"/>
                <a:gd name="connsiteY83" fmla="*/ 1619195 h 1621437"/>
                <a:gd name="connsiteX84" fmla="*/ 2903985 w 8700743"/>
                <a:gd name="connsiteY84" fmla="*/ 1385979 h 1621437"/>
                <a:gd name="connsiteX85" fmla="*/ 3000410 w 8700743"/>
                <a:gd name="connsiteY85" fmla="*/ 1385979 h 1621437"/>
                <a:gd name="connsiteX86" fmla="*/ 3054229 w 8700743"/>
                <a:gd name="connsiteY86" fmla="*/ 1363554 h 1621437"/>
                <a:gd name="connsiteX87" fmla="*/ 3074412 w 8700743"/>
                <a:gd name="connsiteY87" fmla="*/ 1309735 h 1621437"/>
                <a:gd name="connsiteX88" fmla="*/ 3074412 w 8700743"/>
                <a:gd name="connsiteY88" fmla="*/ 749120 h 1621437"/>
                <a:gd name="connsiteX89" fmla="*/ 2244702 w 8700743"/>
                <a:gd name="connsiteY89" fmla="*/ 749120 h 1621437"/>
                <a:gd name="connsiteX90" fmla="*/ 2244702 w 8700743"/>
                <a:gd name="connsiteY90" fmla="*/ 515905 h 1621437"/>
                <a:gd name="connsiteX91" fmla="*/ 6736349 w 8700743"/>
                <a:gd name="connsiteY91" fmla="*/ 502450 h 1621437"/>
                <a:gd name="connsiteX92" fmla="*/ 7326116 w 8700743"/>
                <a:gd name="connsiteY92" fmla="*/ 502450 h 1621437"/>
                <a:gd name="connsiteX93" fmla="*/ 7326116 w 8700743"/>
                <a:gd name="connsiteY93" fmla="*/ 702029 h 1621437"/>
                <a:gd name="connsiteX94" fmla="*/ 7301448 w 8700743"/>
                <a:gd name="connsiteY94" fmla="*/ 762575 h 1621437"/>
                <a:gd name="connsiteX95" fmla="*/ 7240902 w 8700743"/>
                <a:gd name="connsiteY95" fmla="*/ 787242 h 1621437"/>
                <a:gd name="connsiteX96" fmla="*/ 6736349 w 8700743"/>
                <a:gd name="connsiteY96" fmla="*/ 787242 h 1621437"/>
                <a:gd name="connsiteX97" fmla="*/ 630131 w 8700743"/>
                <a:gd name="connsiteY97" fmla="*/ 392569 h 1621437"/>
                <a:gd name="connsiteX98" fmla="*/ 1933000 w 8700743"/>
                <a:gd name="connsiteY98" fmla="*/ 392569 h 1621437"/>
                <a:gd name="connsiteX99" fmla="*/ 1933000 w 8700743"/>
                <a:gd name="connsiteY99" fmla="*/ 547298 h 1621437"/>
                <a:gd name="connsiteX100" fmla="*/ 1419476 w 8700743"/>
                <a:gd name="connsiteY100" fmla="*/ 547298 h 1621437"/>
                <a:gd name="connsiteX101" fmla="*/ 1419476 w 8700743"/>
                <a:gd name="connsiteY101" fmla="*/ 623542 h 1621437"/>
                <a:gd name="connsiteX102" fmla="*/ 1917302 w 8700743"/>
                <a:gd name="connsiteY102" fmla="*/ 623542 h 1621437"/>
                <a:gd name="connsiteX103" fmla="*/ 1917302 w 8700743"/>
                <a:gd name="connsiteY103" fmla="*/ 717725 h 1621437"/>
                <a:gd name="connsiteX104" fmla="*/ 1917302 w 8700743"/>
                <a:gd name="connsiteY104" fmla="*/ 769302 h 1621437"/>
                <a:gd name="connsiteX105" fmla="*/ 1917302 w 8700743"/>
                <a:gd name="connsiteY105" fmla="*/ 885910 h 1621437"/>
                <a:gd name="connsiteX106" fmla="*/ 1917302 w 8700743"/>
                <a:gd name="connsiteY106" fmla="*/ 1033912 h 1621437"/>
                <a:gd name="connsiteX107" fmla="*/ 1917302 w 8700743"/>
                <a:gd name="connsiteY107" fmla="*/ 1085488 h 1621437"/>
                <a:gd name="connsiteX108" fmla="*/ 1900484 w 8700743"/>
                <a:gd name="connsiteY108" fmla="*/ 1168459 h 1621437"/>
                <a:gd name="connsiteX109" fmla="*/ 1855635 w 8700743"/>
                <a:gd name="connsiteY109" fmla="*/ 1234612 h 1621437"/>
                <a:gd name="connsiteX110" fmla="*/ 1788361 w 8700743"/>
                <a:gd name="connsiteY110" fmla="*/ 1279461 h 1621437"/>
                <a:gd name="connsiteX111" fmla="*/ 1706511 w 8700743"/>
                <a:gd name="connsiteY111" fmla="*/ 1296280 h 1621437"/>
                <a:gd name="connsiteX112" fmla="*/ 648070 w 8700743"/>
                <a:gd name="connsiteY112" fmla="*/ 1296280 h 1621437"/>
                <a:gd name="connsiteX113" fmla="*/ 648070 w 8700743"/>
                <a:gd name="connsiteY113" fmla="*/ 1229006 h 1621437"/>
                <a:gd name="connsiteX114" fmla="*/ 648070 w 8700743"/>
                <a:gd name="connsiteY114" fmla="*/ 1150520 h 1621437"/>
                <a:gd name="connsiteX115" fmla="*/ 648070 w 8700743"/>
                <a:gd name="connsiteY115" fmla="*/ 1033912 h 1621437"/>
                <a:gd name="connsiteX116" fmla="*/ 648070 w 8700743"/>
                <a:gd name="connsiteY116" fmla="*/ 885910 h 1621437"/>
                <a:gd name="connsiteX117" fmla="*/ 648070 w 8700743"/>
                <a:gd name="connsiteY117" fmla="*/ 769302 h 1621437"/>
                <a:gd name="connsiteX118" fmla="*/ 648070 w 8700743"/>
                <a:gd name="connsiteY118" fmla="*/ 719968 h 1621437"/>
                <a:gd name="connsiteX119" fmla="*/ 648070 w 8700743"/>
                <a:gd name="connsiteY119" fmla="*/ 623542 h 1621437"/>
                <a:gd name="connsiteX120" fmla="*/ 1145896 w 8700743"/>
                <a:gd name="connsiteY120" fmla="*/ 623542 h 1621437"/>
                <a:gd name="connsiteX121" fmla="*/ 1145896 w 8700743"/>
                <a:gd name="connsiteY121" fmla="*/ 547298 h 1621437"/>
                <a:gd name="connsiteX122" fmla="*/ 630131 w 8700743"/>
                <a:gd name="connsiteY122" fmla="*/ 547298 h 1621437"/>
                <a:gd name="connsiteX123" fmla="*/ 6830532 w 8700743"/>
                <a:gd name="connsiteY123" fmla="*/ 273719 h 1621437"/>
                <a:gd name="connsiteX124" fmla="*/ 7104112 w 8700743"/>
                <a:gd name="connsiteY124" fmla="*/ 273719 h 1621437"/>
                <a:gd name="connsiteX125" fmla="*/ 7086172 w 8700743"/>
                <a:gd name="connsiteY125" fmla="*/ 323053 h 1621437"/>
                <a:gd name="connsiteX126" fmla="*/ 7453936 w 8700743"/>
                <a:gd name="connsiteY126" fmla="*/ 323053 h 1621437"/>
                <a:gd name="connsiteX127" fmla="*/ 7678182 w 8700743"/>
                <a:gd name="connsiteY127" fmla="*/ 323053 h 1621437"/>
                <a:gd name="connsiteX128" fmla="*/ 7772365 w 8700743"/>
                <a:gd name="connsiteY128" fmla="*/ 323053 h 1621437"/>
                <a:gd name="connsiteX129" fmla="*/ 7772365 w 8700743"/>
                <a:gd name="connsiteY129" fmla="*/ 645967 h 1621437"/>
                <a:gd name="connsiteX130" fmla="*/ 7727516 w 8700743"/>
                <a:gd name="connsiteY130" fmla="*/ 754726 h 1621437"/>
                <a:gd name="connsiteX131" fmla="*/ 7619878 w 8700743"/>
                <a:gd name="connsiteY131" fmla="*/ 798454 h 1621437"/>
                <a:gd name="connsiteX132" fmla="*/ 7332843 w 8700743"/>
                <a:gd name="connsiteY132" fmla="*/ 798454 h 1621437"/>
                <a:gd name="connsiteX133" fmla="*/ 7386662 w 8700743"/>
                <a:gd name="connsiteY133" fmla="*/ 679604 h 1621437"/>
                <a:gd name="connsiteX134" fmla="*/ 7409086 w 8700743"/>
                <a:gd name="connsiteY134" fmla="*/ 679604 h 1621437"/>
                <a:gd name="connsiteX135" fmla="*/ 7440481 w 8700743"/>
                <a:gd name="connsiteY135" fmla="*/ 666149 h 1621437"/>
                <a:gd name="connsiteX136" fmla="*/ 7453936 w 8700743"/>
                <a:gd name="connsiteY136" fmla="*/ 634755 h 1621437"/>
                <a:gd name="connsiteX137" fmla="*/ 7453936 w 8700743"/>
                <a:gd name="connsiteY137" fmla="*/ 462085 h 1621437"/>
                <a:gd name="connsiteX138" fmla="*/ 6913503 w 8700743"/>
                <a:gd name="connsiteY138" fmla="*/ 462085 h 1621437"/>
                <a:gd name="connsiteX139" fmla="*/ 6725136 w 8700743"/>
                <a:gd name="connsiteY139" fmla="*/ 462085 h 1621437"/>
                <a:gd name="connsiteX140" fmla="*/ 4552193 w 8700743"/>
                <a:gd name="connsiteY140" fmla="*/ 20321 h 1621437"/>
                <a:gd name="connsiteX141" fmla="*/ 5850577 w 8700743"/>
                <a:gd name="connsiteY141" fmla="*/ 20321 h 1621437"/>
                <a:gd name="connsiteX142" fmla="*/ 5850577 w 8700743"/>
                <a:gd name="connsiteY142" fmla="*/ 681847 h 1621437"/>
                <a:gd name="connsiteX143" fmla="*/ 4913229 w 8700743"/>
                <a:gd name="connsiteY143" fmla="*/ 681847 h 1621437"/>
                <a:gd name="connsiteX144" fmla="*/ 4872865 w 8700743"/>
                <a:gd name="connsiteY144" fmla="*/ 928517 h 1621437"/>
                <a:gd name="connsiteX145" fmla="*/ 5870759 w 8700743"/>
                <a:gd name="connsiteY145" fmla="*/ 928517 h 1621437"/>
                <a:gd name="connsiteX146" fmla="*/ 5870759 w 8700743"/>
                <a:gd name="connsiteY146" fmla="*/ 1372524 h 1621437"/>
                <a:gd name="connsiteX147" fmla="*/ 5851699 w 8700743"/>
                <a:gd name="connsiteY147" fmla="*/ 1468950 h 1621437"/>
                <a:gd name="connsiteX148" fmla="*/ 5799001 w 8700743"/>
                <a:gd name="connsiteY148" fmla="*/ 1547436 h 1621437"/>
                <a:gd name="connsiteX149" fmla="*/ 5720515 w 8700743"/>
                <a:gd name="connsiteY149" fmla="*/ 1600134 h 1621437"/>
                <a:gd name="connsiteX150" fmla="*/ 5624089 w 8700743"/>
                <a:gd name="connsiteY150" fmla="*/ 1619195 h 1621437"/>
                <a:gd name="connsiteX151" fmla="*/ 4561163 w 8700743"/>
                <a:gd name="connsiteY151" fmla="*/ 1619195 h 1621437"/>
                <a:gd name="connsiteX152" fmla="*/ 4561164 w 8700743"/>
                <a:gd name="connsiteY152" fmla="*/ 1619193 h 1621437"/>
                <a:gd name="connsiteX153" fmla="*/ 3971060 w 8700743"/>
                <a:gd name="connsiteY153" fmla="*/ 1619193 h 1621437"/>
                <a:gd name="connsiteX154" fmla="*/ 3932823 w 8700743"/>
                <a:gd name="connsiteY154" fmla="*/ 1603355 h 1621437"/>
                <a:gd name="connsiteX155" fmla="*/ 3924523 w 8700743"/>
                <a:gd name="connsiteY155" fmla="*/ 1583316 h 1621437"/>
                <a:gd name="connsiteX156" fmla="*/ 3919819 w 8700743"/>
                <a:gd name="connsiteY156" fmla="*/ 1583316 h 1621437"/>
                <a:gd name="connsiteX157" fmla="*/ 3693330 w 8700743"/>
                <a:gd name="connsiteY157" fmla="*/ 876941 h 1621437"/>
                <a:gd name="connsiteX158" fmla="*/ 4009518 w 8700743"/>
                <a:gd name="connsiteY158" fmla="*/ 876941 h 1621437"/>
                <a:gd name="connsiteX159" fmla="*/ 4175548 w 8700743"/>
                <a:gd name="connsiteY159" fmla="*/ 1394758 h 1621437"/>
                <a:gd name="connsiteX160" fmla="*/ 4813666 w 8700743"/>
                <a:gd name="connsiteY160" fmla="*/ 1394758 h 1621437"/>
                <a:gd name="connsiteX161" fmla="*/ 4825720 w 8700743"/>
                <a:gd name="connsiteY161" fmla="*/ 1397192 h 1621437"/>
                <a:gd name="connsiteX162" fmla="*/ 5489541 w 8700743"/>
                <a:gd name="connsiteY162" fmla="*/ 1397192 h 1621437"/>
                <a:gd name="connsiteX163" fmla="*/ 5539997 w 8700743"/>
                <a:gd name="connsiteY163" fmla="*/ 1377009 h 1621437"/>
                <a:gd name="connsiteX164" fmla="*/ 5559058 w 8700743"/>
                <a:gd name="connsiteY164" fmla="*/ 1327675 h 1621437"/>
                <a:gd name="connsiteX165" fmla="*/ 5559058 w 8700743"/>
                <a:gd name="connsiteY165" fmla="*/ 1150521 h 1621437"/>
                <a:gd name="connsiteX166" fmla="*/ 4552193 w 8700743"/>
                <a:gd name="connsiteY166" fmla="*/ 1150521 h 1621437"/>
                <a:gd name="connsiteX167" fmla="*/ 4650861 w 8700743"/>
                <a:gd name="connsiteY167" fmla="*/ 459843 h 1621437"/>
                <a:gd name="connsiteX168" fmla="*/ 5538875 w 8700743"/>
                <a:gd name="connsiteY168" fmla="*/ 459843 h 1621437"/>
                <a:gd name="connsiteX169" fmla="*/ 5538875 w 8700743"/>
                <a:gd name="connsiteY169" fmla="*/ 242325 h 1621437"/>
                <a:gd name="connsiteX170" fmla="*/ 4552193 w 8700743"/>
                <a:gd name="connsiteY170" fmla="*/ 242325 h 1621437"/>
                <a:gd name="connsiteX171" fmla="*/ 4552193 w 8700743"/>
                <a:gd name="connsiteY171" fmla="*/ 224385 h 1621437"/>
                <a:gd name="connsiteX172" fmla="*/ 6083793 w 8700743"/>
                <a:gd name="connsiteY172" fmla="*/ 4624 h 1621437"/>
                <a:gd name="connsiteX173" fmla="*/ 6386525 w 8700743"/>
                <a:gd name="connsiteY173" fmla="*/ 4624 h 1621437"/>
                <a:gd name="connsiteX174" fmla="*/ 6386525 w 8700743"/>
                <a:gd name="connsiteY174" fmla="*/ 1616953 h 1621437"/>
                <a:gd name="connsiteX175" fmla="*/ 6083793 w 8700743"/>
                <a:gd name="connsiteY175" fmla="*/ 1616953 h 1621437"/>
                <a:gd name="connsiteX176" fmla="*/ 2316460 w 8700743"/>
                <a:gd name="connsiteY176" fmla="*/ 4624 h 1621437"/>
                <a:gd name="connsiteX177" fmla="*/ 4132853 w 8700743"/>
                <a:gd name="connsiteY177" fmla="*/ 4624 h 1621437"/>
                <a:gd name="connsiteX178" fmla="*/ 4132853 w 8700743"/>
                <a:gd name="connsiteY178" fmla="*/ 237840 h 1621437"/>
                <a:gd name="connsiteX179" fmla="*/ 2316460 w 8700743"/>
                <a:gd name="connsiteY179" fmla="*/ 237840 h 1621437"/>
                <a:gd name="connsiteX180" fmla="*/ 0 w 8700743"/>
                <a:gd name="connsiteY180" fmla="*/ 2381 h 1621437"/>
                <a:gd name="connsiteX181" fmla="*/ 309460 w 8700743"/>
                <a:gd name="connsiteY181" fmla="*/ 2381 h 1621437"/>
                <a:gd name="connsiteX182" fmla="*/ 515766 w 8700743"/>
                <a:gd name="connsiteY182" fmla="*/ 504692 h 1621437"/>
                <a:gd name="connsiteX183" fmla="*/ 363278 w 8700743"/>
                <a:gd name="connsiteY183" fmla="*/ 504692 h 1621437"/>
                <a:gd name="connsiteX184" fmla="*/ 515766 w 8700743"/>
                <a:gd name="connsiteY184" fmla="*/ 874697 h 1621437"/>
                <a:gd name="connsiteX185" fmla="*/ 206307 w 8700743"/>
                <a:gd name="connsiteY185" fmla="*/ 874697 h 1621437"/>
                <a:gd name="connsiteX186" fmla="*/ 0 w 8700743"/>
                <a:gd name="connsiteY186" fmla="*/ 372386 h 1621437"/>
                <a:gd name="connsiteX187" fmla="*/ 152488 w 8700743"/>
                <a:gd name="connsiteY187" fmla="*/ 372386 h 1621437"/>
                <a:gd name="connsiteX188" fmla="*/ 7891215 w 8700743"/>
                <a:gd name="connsiteY188" fmla="*/ 139 h 1621437"/>
                <a:gd name="connsiteX189" fmla="*/ 8167038 w 8700743"/>
                <a:gd name="connsiteY189" fmla="*/ 139 h 1621437"/>
                <a:gd name="connsiteX190" fmla="*/ 8144613 w 8700743"/>
                <a:gd name="connsiteY190" fmla="*/ 60685 h 1621437"/>
                <a:gd name="connsiteX191" fmla="*/ 8696258 w 8700743"/>
                <a:gd name="connsiteY191" fmla="*/ 60685 h 1621437"/>
                <a:gd name="connsiteX192" fmla="*/ 8696258 w 8700743"/>
                <a:gd name="connsiteY192" fmla="*/ 213172 h 1621437"/>
                <a:gd name="connsiteX193" fmla="*/ 8618893 w 8700743"/>
                <a:gd name="connsiteY193" fmla="*/ 398175 h 1621437"/>
                <a:gd name="connsiteX194" fmla="*/ 8489952 w 8700743"/>
                <a:gd name="connsiteY194" fmla="*/ 547299 h 1621437"/>
                <a:gd name="connsiteX195" fmla="*/ 8588620 w 8700743"/>
                <a:gd name="connsiteY195" fmla="*/ 571966 h 1621437"/>
                <a:gd name="connsiteX196" fmla="*/ 8696258 w 8700743"/>
                <a:gd name="connsiteY196" fmla="*/ 589906 h 1621437"/>
                <a:gd name="connsiteX197" fmla="*/ 8696258 w 8700743"/>
                <a:gd name="connsiteY197" fmla="*/ 791727 h 1621437"/>
                <a:gd name="connsiteX198" fmla="*/ 8258978 w 8700743"/>
                <a:gd name="connsiteY198" fmla="*/ 686331 h 1621437"/>
                <a:gd name="connsiteX199" fmla="*/ 8050430 w 8700743"/>
                <a:gd name="connsiteY199" fmla="*/ 755848 h 1621437"/>
                <a:gd name="connsiteX200" fmla="*/ 7821699 w 8700743"/>
                <a:gd name="connsiteY200" fmla="*/ 791727 h 1621437"/>
                <a:gd name="connsiteX201" fmla="*/ 7821699 w 8700743"/>
                <a:gd name="connsiteY201" fmla="*/ 589906 h 1621437"/>
                <a:gd name="connsiteX202" fmla="*/ 8030248 w 8700743"/>
                <a:gd name="connsiteY202" fmla="*/ 547299 h 1621437"/>
                <a:gd name="connsiteX203" fmla="*/ 7848608 w 8700743"/>
                <a:gd name="connsiteY203" fmla="*/ 300628 h 1621437"/>
                <a:gd name="connsiteX204" fmla="*/ 8162553 w 8700743"/>
                <a:gd name="connsiteY204" fmla="*/ 300628 h 1621437"/>
                <a:gd name="connsiteX205" fmla="*/ 8205160 w 8700743"/>
                <a:gd name="connsiteY205" fmla="*/ 369023 h 1621437"/>
                <a:gd name="connsiteX206" fmla="*/ 8261221 w 8700743"/>
                <a:gd name="connsiteY206" fmla="*/ 426206 h 1621437"/>
                <a:gd name="connsiteX207" fmla="*/ 8338586 w 8700743"/>
                <a:gd name="connsiteY207" fmla="*/ 330902 h 1621437"/>
                <a:gd name="connsiteX208" fmla="*/ 8389041 w 8700743"/>
                <a:gd name="connsiteY208" fmla="*/ 213172 h 1621437"/>
                <a:gd name="connsiteX209" fmla="*/ 8088552 w 8700743"/>
                <a:gd name="connsiteY209" fmla="*/ 213172 h 1621437"/>
                <a:gd name="connsiteX210" fmla="*/ 7812729 w 8700743"/>
                <a:gd name="connsiteY210" fmla="*/ 213172 h 1621437"/>
                <a:gd name="connsiteX211" fmla="*/ 7810487 w 8700743"/>
                <a:gd name="connsiteY211" fmla="*/ 213172 h 1621437"/>
                <a:gd name="connsiteX212" fmla="*/ 7888973 w 8700743"/>
                <a:gd name="connsiteY212" fmla="*/ 2381 h 1621437"/>
                <a:gd name="connsiteX213" fmla="*/ 6781198 w 8700743"/>
                <a:gd name="connsiteY213" fmla="*/ 139 h 1621437"/>
                <a:gd name="connsiteX214" fmla="*/ 7054778 w 8700743"/>
                <a:gd name="connsiteY214" fmla="*/ 139 h 1621437"/>
                <a:gd name="connsiteX215" fmla="*/ 7077203 w 8700743"/>
                <a:gd name="connsiteY215" fmla="*/ 60685 h 1621437"/>
                <a:gd name="connsiteX216" fmla="*/ 7404602 w 8700743"/>
                <a:gd name="connsiteY216" fmla="*/ 60685 h 1621437"/>
                <a:gd name="connsiteX217" fmla="*/ 7424784 w 8700743"/>
                <a:gd name="connsiteY217" fmla="*/ 139 h 1621437"/>
                <a:gd name="connsiteX218" fmla="*/ 7700606 w 8700743"/>
                <a:gd name="connsiteY218" fmla="*/ 139 h 1621437"/>
                <a:gd name="connsiteX219" fmla="*/ 7678182 w 8700743"/>
                <a:gd name="connsiteY219" fmla="*/ 60685 h 1621437"/>
                <a:gd name="connsiteX220" fmla="*/ 7774607 w 8700743"/>
                <a:gd name="connsiteY220" fmla="*/ 60685 h 1621437"/>
                <a:gd name="connsiteX221" fmla="*/ 7774607 w 8700743"/>
                <a:gd name="connsiteY221" fmla="*/ 213172 h 1621437"/>
                <a:gd name="connsiteX222" fmla="*/ 7624363 w 8700743"/>
                <a:gd name="connsiteY222" fmla="*/ 213172 h 1621437"/>
                <a:gd name="connsiteX223" fmla="*/ 7610908 w 8700743"/>
                <a:gd name="connsiteY223" fmla="*/ 249052 h 1621437"/>
                <a:gd name="connsiteX224" fmla="*/ 7335085 w 8700743"/>
                <a:gd name="connsiteY224" fmla="*/ 249052 h 1621437"/>
                <a:gd name="connsiteX225" fmla="*/ 7348540 w 8700743"/>
                <a:gd name="connsiteY225" fmla="*/ 213172 h 1621437"/>
                <a:gd name="connsiteX226" fmla="*/ 7133264 w 8700743"/>
                <a:gd name="connsiteY226" fmla="*/ 213172 h 1621437"/>
                <a:gd name="connsiteX227" fmla="*/ 7146719 w 8700743"/>
                <a:gd name="connsiteY227" fmla="*/ 249052 h 1621437"/>
                <a:gd name="connsiteX228" fmla="*/ 6870896 w 8700743"/>
                <a:gd name="connsiteY228" fmla="*/ 249052 h 1621437"/>
                <a:gd name="connsiteX229" fmla="*/ 6857442 w 8700743"/>
                <a:gd name="connsiteY229" fmla="*/ 213172 h 1621437"/>
                <a:gd name="connsiteX230" fmla="*/ 6725136 w 8700743"/>
                <a:gd name="connsiteY230" fmla="*/ 213172 h 1621437"/>
                <a:gd name="connsiteX231" fmla="*/ 6725136 w 8700743"/>
                <a:gd name="connsiteY231" fmla="*/ 60685 h 1621437"/>
                <a:gd name="connsiteX232" fmla="*/ 6801380 w 8700743"/>
                <a:gd name="connsiteY232" fmla="*/ 60685 h 1621437"/>
                <a:gd name="connsiteX233" fmla="*/ 1079317 w 8700743"/>
                <a:gd name="connsiteY233" fmla="*/ 0 h 1621437"/>
                <a:gd name="connsiteX234" fmla="*/ 1437416 w 8700743"/>
                <a:gd name="connsiteY234" fmla="*/ 80867 h 1621437"/>
                <a:gd name="connsiteX235" fmla="*/ 1724451 w 8700743"/>
                <a:gd name="connsiteY235" fmla="*/ 80867 h 1621437"/>
                <a:gd name="connsiteX236" fmla="*/ 1818634 w 8700743"/>
                <a:gd name="connsiteY236" fmla="*/ 99928 h 1621437"/>
                <a:gd name="connsiteX237" fmla="*/ 1897120 w 8700743"/>
                <a:gd name="connsiteY237" fmla="*/ 152625 h 1621437"/>
                <a:gd name="connsiteX238" fmla="*/ 1949818 w 8700743"/>
                <a:gd name="connsiteY238" fmla="*/ 231111 h 1621437"/>
                <a:gd name="connsiteX239" fmla="*/ 1968879 w 8700743"/>
                <a:gd name="connsiteY239" fmla="*/ 325295 h 1621437"/>
                <a:gd name="connsiteX240" fmla="*/ 1968879 w 8700743"/>
                <a:gd name="connsiteY240" fmla="*/ 354447 h 1621437"/>
                <a:gd name="connsiteX241" fmla="*/ 1693057 w 8700743"/>
                <a:gd name="connsiteY241" fmla="*/ 354447 h 1621437"/>
                <a:gd name="connsiteX242" fmla="*/ 1693057 w 8700743"/>
                <a:gd name="connsiteY242" fmla="*/ 314082 h 1621437"/>
                <a:gd name="connsiteX243" fmla="*/ 1673996 w 8700743"/>
                <a:gd name="connsiteY243" fmla="*/ 263627 h 1621437"/>
                <a:gd name="connsiteX244" fmla="*/ 1623541 w 8700743"/>
                <a:gd name="connsiteY244" fmla="*/ 244566 h 1621437"/>
                <a:gd name="connsiteX245" fmla="*/ 879044 w 8700743"/>
                <a:gd name="connsiteY245" fmla="*/ 244566 h 1621437"/>
                <a:gd name="connsiteX246" fmla="*/ 879044 w 8700743"/>
                <a:gd name="connsiteY246" fmla="*/ 354447 h 1621437"/>
                <a:gd name="connsiteX247" fmla="*/ 605464 w 8700743"/>
                <a:gd name="connsiteY247" fmla="*/ 354447 h 1621437"/>
                <a:gd name="connsiteX248" fmla="*/ 605464 w 8700743"/>
                <a:gd name="connsiteY248" fmla="*/ 80867 h 1621437"/>
                <a:gd name="connsiteX249" fmla="*/ 1101048 w 8700743"/>
                <a:gd name="connsiteY249" fmla="*/ 80867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206307 w 8700743"/>
                <a:gd name="connsiteY17" fmla="*/ 980093 h 1621437"/>
                <a:gd name="connsiteX18" fmla="*/ 515766 w 8700743"/>
                <a:gd name="connsiteY18" fmla="*/ 980093 h 1621437"/>
                <a:gd name="connsiteX19" fmla="*/ 309460 w 8700743"/>
                <a:gd name="connsiteY19" fmla="*/ 1616952 h 1621437"/>
                <a:gd name="connsiteX20" fmla="*/ 0 w 8700743"/>
                <a:gd name="connsiteY20" fmla="*/ 1616952 h 1621437"/>
                <a:gd name="connsiteX21" fmla="*/ 206307 w 8700743"/>
                <a:gd name="connsiteY21" fmla="*/ 980093 h 1621437"/>
                <a:gd name="connsiteX22" fmla="*/ 2442038 w 8700743"/>
                <a:gd name="connsiteY22" fmla="*/ 876941 h 1621437"/>
                <a:gd name="connsiteX23" fmla="*/ 2758225 w 8700743"/>
                <a:gd name="connsiteY23" fmla="*/ 876941 h 1621437"/>
                <a:gd name="connsiteX24" fmla="*/ 2531736 w 8700743"/>
                <a:gd name="connsiteY24" fmla="*/ 1583316 h 1621437"/>
                <a:gd name="connsiteX25" fmla="*/ 2528203 w 8700743"/>
                <a:gd name="connsiteY25" fmla="*/ 1583316 h 1621437"/>
                <a:gd name="connsiteX26" fmla="*/ 2518543 w 8700743"/>
                <a:gd name="connsiteY26" fmla="*/ 1606639 h 1621437"/>
                <a:gd name="connsiteX27" fmla="*/ 2488234 w 8700743"/>
                <a:gd name="connsiteY27" fmla="*/ 1619193 h 1621437"/>
                <a:gd name="connsiteX28" fmla="*/ 1915060 w 8700743"/>
                <a:gd name="connsiteY28" fmla="*/ 1619193 h 1621437"/>
                <a:gd name="connsiteX29" fmla="*/ 1915060 w 8700743"/>
                <a:gd name="connsiteY29" fmla="*/ 1619194 h 1621437"/>
                <a:gd name="connsiteX30" fmla="*/ 1623541 w 8700743"/>
                <a:gd name="connsiteY30" fmla="*/ 1619194 h 1621437"/>
                <a:gd name="connsiteX31" fmla="*/ 1522630 w 8700743"/>
                <a:gd name="connsiteY31" fmla="*/ 1350099 h 1621437"/>
                <a:gd name="connsiteX32" fmla="*/ 1811907 w 8700743"/>
                <a:gd name="connsiteY32" fmla="*/ 1350099 h 1621437"/>
                <a:gd name="connsiteX33" fmla="*/ 1839675 w 8700743"/>
                <a:gd name="connsiteY33" fmla="*/ 1422538 h 1621437"/>
                <a:gd name="connsiteX34" fmla="*/ 2268833 w 8700743"/>
                <a:gd name="connsiteY34" fmla="*/ 1422538 h 1621437"/>
                <a:gd name="connsiteX35" fmla="*/ 2442038 w 8700743"/>
                <a:gd name="connsiteY35" fmla="*/ 876941 h 1621437"/>
                <a:gd name="connsiteX36" fmla="*/ 8676076 w 8700743"/>
                <a:gd name="connsiteY36" fmla="*/ 834334 h 1621437"/>
                <a:gd name="connsiteX37" fmla="*/ 8676076 w 8700743"/>
                <a:gd name="connsiteY37" fmla="*/ 986821 h 1621437"/>
                <a:gd name="connsiteX38" fmla="*/ 7888973 w 8700743"/>
                <a:gd name="connsiteY38" fmla="*/ 1000276 h 1621437"/>
                <a:gd name="connsiteX39" fmla="*/ 7888973 w 8700743"/>
                <a:gd name="connsiteY39" fmla="*/ 1067549 h 1621437"/>
                <a:gd name="connsiteX40" fmla="*/ 8631227 w 8700743"/>
                <a:gd name="connsiteY40" fmla="*/ 1067549 h 1621437"/>
                <a:gd name="connsiteX41" fmla="*/ 8631227 w 8700743"/>
                <a:gd name="connsiteY41" fmla="*/ 1220037 h 1621437"/>
                <a:gd name="connsiteX42" fmla="*/ 7888973 w 8700743"/>
                <a:gd name="connsiteY42" fmla="*/ 1220037 h 1621437"/>
                <a:gd name="connsiteX43" fmla="*/ 7888973 w 8700743"/>
                <a:gd name="connsiteY43" fmla="*/ 1278341 h 1621437"/>
                <a:gd name="connsiteX44" fmla="*/ 8700743 w 8700743"/>
                <a:gd name="connsiteY44" fmla="*/ 1278341 h 1621437"/>
                <a:gd name="connsiteX45" fmla="*/ 8700743 w 8700743"/>
                <a:gd name="connsiteY45" fmla="*/ 1433071 h 1621437"/>
                <a:gd name="connsiteX46" fmla="*/ 7888973 w 8700743"/>
                <a:gd name="connsiteY46" fmla="*/ 1433071 h 1621437"/>
                <a:gd name="connsiteX47" fmla="*/ 7888973 w 8700743"/>
                <a:gd name="connsiteY47" fmla="*/ 1448768 h 1621437"/>
                <a:gd name="connsiteX48" fmla="*/ 7837396 w 8700743"/>
                <a:gd name="connsiteY48" fmla="*/ 1570982 h 1621437"/>
                <a:gd name="connsiteX49" fmla="*/ 7711818 w 8700743"/>
                <a:gd name="connsiteY49" fmla="*/ 1621437 h 1621437"/>
                <a:gd name="connsiteX50" fmla="*/ 7314903 w 8700743"/>
                <a:gd name="connsiteY50" fmla="*/ 1621437 h 1621437"/>
                <a:gd name="connsiteX51" fmla="*/ 7377692 w 8700743"/>
                <a:gd name="connsiteY51" fmla="*/ 1486890 h 1621437"/>
                <a:gd name="connsiteX52" fmla="*/ 7469633 w 8700743"/>
                <a:gd name="connsiteY52" fmla="*/ 1486890 h 1621437"/>
                <a:gd name="connsiteX53" fmla="*/ 7504391 w 8700743"/>
                <a:gd name="connsiteY53" fmla="*/ 1471192 h 1621437"/>
                <a:gd name="connsiteX54" fmla="*/ 7518967 w 8700743"/>
                <a:gd name="connsiteY54" fmla="*/ 1435313 h 1621437"/>
                <a:gd name="connsiteX55" fmla="*/ 7518967 w 8700743"/>
                <a:gd name="connsiteY55" fmla="*/ 1433071 h 1621437"/>
                <a:gd name="connsiteX56" fmla="*/ 6722894 w 8700743"/>
                <a:gd name="connsiteY56" fmla="*/ 1433071 h 1621437"/>
                <a:gd name="connsiteX57" fmla="*/ 6722894 w 8700743"/>
                <a:gd name="connsiteY57" fmla="*/ 1278341 h 1621437"/>
                <a:gd name="connsiteX58" fmla="*/ 7518967 w 8700743"/>
                <a:gd name="connsiteY58" fmla="*/ 1278341 h 1621437"/>
                <a:gd name="connsiteX59" fmla="*/ 7518967 w 8700743"/>
                <a:gd name="connsiteY59" fmla="*/ 1220037 h 1621437"/>
                <a:gd name="connsiteX60" fmla="*/ 6808107 w 8700743"/>
                <a:gd name="connsiteY60" fmla="*/ 1220037 h 1621437"/>
                <a:gd name="connsiteX61" fmla="*/ 6808107 w 8700743"/>
                <a:gd name="connsiteY61" fmla="*/ 1067549 h 1621437"/>
                <a:gd name="connsiteX62" fmla="*/ 7518967 w 8700743"/>
                <a:gd name="connsiteY62" fmla="*/ 1067549 h 1621437"/>
                <a:gd name="connsiteX63" fmla="*/ 7518967 w 8700743"/>
                <a:gd name="connsiteY63" fmla="*/ 1004761 h 1621437"/>
                <a:gd name="connsiteX64" fmla="*/ 6758773 w 8700743"/>
                <a:gd name="connsiteY64" fmla="*/ 1015973 h 1621437"/>
                <a:gd name="connsiteX65" fmla="*/ 6758773 w 8700743"/>
                <a:gd name="connsiteY65" fmla="*/ 863486 h 1621437"/>
                <a:gd name="connsiteX66" fmla="*/ 8676076 w 8700743"/>
                <a:gd name="connsiteY66" fmla="*/ 834334 h 1621437"/>
                <a:gd name="connsiteX67" fmla="*/ 1419476 w 8700743"/>
                <a:gd name="connsiteY67" fmla="*/ 769302 h 1621437"/>
                <a:gd name="connsiteX68" fmla="*/ 1419476 w 8700743"/>
                <a:gd name="connsiteY68" fmla="*/ 885910 h 1621437"/>
                <a:gd name="connsiteX69" fmla="*/ 1641480 w 8700743"/>
                <a:gd name="connsiteY69" fmla="*/ 885910 h 1621437"/>
                <a:gd name="connsiteX70" fmla="*/ 1641480 w 8700743"/>
                <a:gd name="connsiteY70" fmla="*/ 769302 h 1621437"/>
                <a:gd name="connsiteX71" fmla="*/ 1419476 w 8700743"/>
                <a:gd name="connsiteY71" fmla="*/ 769302 h 1621437"/>
                <a:gd name="connsiteX72" fmla="*/ 921650 w 8700743"/>
                <a:gd name="connsiteY72" fmla="*/ 769302 h 1621437"/>
                <a:gd name="connsiteX73" fmla="*/ 921650 w 8700743"/>
                <a:gd name="connsiteY73" fmla="*/ 885910 h 1621437"/>
                <a:gd name="connsiteX74" fmla="*/ 1145896 w 8700743"/>
                <a:gd name="connsiteY74" fmla="*/ 885910 h 1621437"/>
                <a:gd name="connsiteX75" fmla="*/ 1145896 w 8700743"/>
                <a:gd name="connsiteY75" fmla="*/ 769302 h 1621437"/>
                <a:gd name="connsiteX76" fmla="*/ 921650 w 8700743"/>
                <a:gd name="connsiteY76" fmla="*/ 769302 h 1621437"/>
                <a:gd name="connsiteX77" fmla="*/ 6879866 w 8700743"/>
                <a:gd name="connsiteY77" fmla="*/ 607845 h 1621437"/>
                <a:gd name="connsiteX78" fmla="*/ 6879866 w 8700743"/>
                <a:gd name="connsiteY78" fmla="*/ 690816 h 1621437"/>
                <a:gd name="connsiteX79" fmla="*/ 7153446 w 8700743"/>
                <a:gd name="connsiteY79" fmla="*/ 690816 h 1621437"/>
                <a:gd name="connsiteX80" fmla="*/ 7182598 w 8700743"/>
                <a:gd name="connsiteY80" fmla="*/ 661664 h 1621437"/>
                <a:gd name="connsiteX81" fmla="*/ 7182598 w 8700743"/>
                <a:gd name="connsiteY81" fmla="*/ 607845 h 1621437"/>
                <a:gd name="connsiteX82" fmla="*/ 6879866 w 8700743"/>
                <a:gd name="connsiteY82" fmla="*/ 607845 h 1621437"/>
                <a:gd name="connsiteX83" fmla="*/ 2244702 w 8700743"/>
                <a:gd name="connsiteY83" fmla="*/ 515905 h 1621437"/>
                <a:gd name="connsiteX84" fmla="*/ 4209097 w 8700743"/>
                <a:gd name="connsiteY84" fmla="*/ 515905 h 1621437"/>
                <a:gd name="connsiteX85" fmla="*/ 4209097 w 8700743"/>
                <a:gd name="connsiteY85" fmla="*/ 749120 h 1621437"/>
                <a:gd name="connsiteX86" fmla="*/ 3406296 w 8700743"/>
                <a:gd name="connsiteY86" fmla="*/ 749120 h 1621437"/>
                <a:gd name="connsiteX87" fmla="*/ 3406296 w 8700743"/>
                <a:gd name="connsiteY87" fmla="*/ 1359069 h 1621437"/>
                <a:gd name="connsiteX88" fmla="*/ 3386113 w 8700743"/>
                <a:gd name="connsiteY88" fmla="*/ 1459981 h 1621437"/>
                <a:gd name="connsiteX89" fmla="*/ 3330052 w 8700743"/>
                <a:gd name="connsiteY89" fmla="*/ 1545194 h 1621437"/>
                <a:gd name="connsiteX90" fmla="*/ 3247081 w 8700743"/>
                <a:gd name="connsiteY90" fmla="*/ 1601256 h 1621437"/>
                <a:gd name="connsiteX91" fmla="*/ 3146170 w 8700743"/>
                <a:gd name="connsiteY91" fmla="*/ 1619195 h 1621437"/>
                <a:gd name="connsiteX92" fmla="*/ 2798589 w 8700743"/>
                <a:gd name="connsiteY92" fmla="*/ 1619195 h 1621437"/>
                <a:gd name="connsiteX93" fmla="*/ 2903985 w 8700743"/>
                <a:gd name="connsiteY93" fmla="*/ 1385979 h 1621437"/>
                <a:gd name="connsiteX94" fmla="*/ 3000410 w 8700743"/>
                <a:gd name="connsiteY94" fmla="*/ 1385979 h 1621437"/>
                <a:gd name="connsiteX95" fmla="*/ 3054229 w 8700743"/>
                <a:gd name="connsiteY95" fmla="*/ 1363554 h 1621437"/>
                <a:gd name="connsiteX96" fmla="*/ 3074412 w 8700743"/>
                <a:gd name="connsiteY96" fmla="*/ 1309735 h 1621437"/>
                <a:gd name="connsiteX97" fmla="*/ 3074412 w 8700743"/>
                <a:gd name="connsiteY97" fmla="*/ 749120 h 1621437"/>
                <a:gd name="connsiteX98" fmla="*/ 2244702 w 8700743"/>
                <a:gd name="connsiteY98" fmla="*/ 749120 h 1621437"/>
                <a:gd name="connsiteX99" fmla="*/ 2244702 w 8700743"/>
                <a:gd name="connsiteY99" fmla="*/ 515905 h 1621437"/>
                <a:gd name="connsiteX100" fmla="*/ 6736349 w 8700743"/>
                <a:gd name="connsiteY100" fmla="*/ 502450 h 1621437"/>
                <a:gd name="connsiteX101" fmla="*/ 7326116 w 8700743"/>
                <a:gd name="connsiteY101" fmla="*/ 502450 h 1621437"/>
                <a:gd name="connsiteX102" fmla="*/ 7326116 w 8700743"/>
                <a:gd name="connsiteY102" fmla="*/ 702029 h 1621437"/>
                <a:gd name="connsiteX103" fmla="*/ 7301448 w 8700743"/>
                <a:gd name="connsiteY103" fmla="*/ 762575 h 1621437"/>
                <a:gd name="connsiteX104" fmla="*/ 7240902 w 8700743"/>
                <a:gd name="connsiteY104" fmla="*/ 787242 h 1621437"/>
                <a:gd name="connsiteX105" fmla="*/ 6736349 w 8700743"/>
                <a:gd name="connsiteY105" fmla="*/ 787242 h 1621437"/>
                <a:gd name="connsiteX106" fmla="*/ 6736349 w 8700743"/>
                <a:gd name="connsiteY106" fmla="*/ 502450 h 1621437"/>
                <a:gd name="connsiteX107" fmla="*/ 630131 w 8700743"/>
                <a:gd name="connsiteY107" fmla="*/ 392569 h 1621437"/>
                <a:gd name="connsiteX108" fmla="*/ 1933000 w 8700743"/>
                <a:gd name="connsiteY108" fmla="*/ 392569 h 1621437"/>
                <a:gd name="connsiteX109" fmla="*/ 1933000 w 8700743"/>
                <a:gd name="connsiteY109" fmla="*/ 547298 h 1621437"/>
                <a:gd name="connsiteX110" fmla="*/ 1419476 w 8700743"/>
                <a:gd name="connsiteY110" fmla="*/ 547298 h 1621437"/>
                <a:gd name="connsiteX111" fmla="*/ 1419476 w 8700743"/>
                <a:gd name="connsiteY111" fmla="*/ 623542 h 1621437"/>
                <a:gd name="connsiteX112" fmla="*/ 1917302 w 8700743"/>
                <a:gd name="connsiteY112" fmla="*/ 623542 h 1621437"/>
                <a:gd name="connsiteX113" fmla="*/ 1917302 w 8700743"/>
                <a:gd name="connsiteY113" fmla="*/ 717725 h 1621437"/>
                <a:gd name="connsiteX114" fmla="*/ 1917302 w 8700743"/>
                <a:gd name="connsiteY114" fmla="*/ 769302 h 1621437"/>
                <a:gd name="connsiteX115" fmla="*/ 1917302 w 8700743"/>
                <a:gd name="connsiteY115" fmla="*/ 885910 h 1621437"/>
                <a:gd name="connsiteX116" fmla="*/ 1917302 w 8700743"/>
                <a:gd name="connsiteY116" fmla="*/ 1033912 h 1621437"/>
                <a:gd name="connsiteX117" fmla="*/ 1917302 w 8700743"/>
                <a:gd name="connsiteY117" fmla="*/ 1085488 h 1621437"/>
                <a:gd name="connsiteX118" fmla="*/ 1900484 w 8700743"/>
                <a:gd name="connsiteY118" fmla="*/ 1168459 h 1621437"/>
                <a:gd name="connsiteX119" fmla="*/ 1855635 w 8700743"/>
                <a:gd name="connsiteY119" fmla="*/ 1234612 h 1621437"/>
                <a:gd name="connsiteX120" fmla="*/ 1788361 w 8700743"/>
                <a:gd name="connsiteY120" fmla="*/ 1279461 h 1621437"/>
                <a:gd name="connsiteX121" fmla="*/ 1706511 w 8700743"/>
                <a:gd name="connsiteY121" fmla="*/ 1296280 h 1621437"/>
                <a:gd name="connsiteX122" fmla="*/ 648070 w 8700743"/>
                <a:gd name="connsiteY122" fmla="*/ 1296280 h 1621437"/>
                <a:gd name="connsiteX123" fmla="*/ 648070 w 8700743"/>
                <a:gd name="connsiteY123" fmla="*/ 1229006 h 1621437"/>
                <a:gd name="connsiteX124" fmla="*/ 648070 w 8700743"/>
                <a:gd name="connsiteY124" fmla="*/ 1150520 h 1621437"/>
                <a:gd name="connsiteX125" fmla="*/ 648070 w 8700743"/>
                <a:gd name="connsiteY125" fmla="*/ 1033912 h 1621437"/>
                <a:gd name="connsiteX126" fmla="*/ 648070 w 8700743"/>
                <a:gd name="connsiteY126" fmla="*/ 885910 h 1621437"/>
                <a:gd name="connsiteX127" fmla="*/ 648070 w 8700743"/>
                <a:gd name="connsiteY127" fmla="*/ 769302 h 1621437"/>
                <a:gd name="connsiteX128" fmla="*/ 648070 w 8700743"/>
                <a:gd name="connsiteY128" fmla="*/ 719968 h 1621437"/>
                <a:gd name="connsiteX129" fmla="*/ 648070 w 8700743"/>
                <a:gd name="connsiteY129" fmla="*/ 623542 h 1621437"/>
                <a:gd name="connsiteX130" fmla="*/ 1145896 w 8700743"/>
                <a:gd name="connsiteY130" fmla="*/ 623542 h 1621437"/>
                <a:gd name="connsiteX131" fmla="*/ 1145896 w 8700743"/>
                <a:gd name="connsiteY131" fmla="*/ 547298 h 1621437"/>
                <a:gd name="connsiteX132" fmla="*/ 630131 w 8700743"/>
                <a:gd name="connsiteY132" fmla="*/ 547298 h 1621437"/>
                <a:gd name="connsiteX133" fmla="*/ 630131 w 8700743"/>
                <a:gd name="connsiteY133" fmla="*/ 392569 h 1621437"/>
                <a:gd name="connsiteX134" fmla="*/ 6830532 w 8700743"/>
                <a:gd name="connsiteY134" fmla="*/ 273719 h 1621437"/>
                <a:gd name="connsiteX135" fmla="*/ 7104112 w 8700743"/>
                <a:gd name="connsiteY135" fmla="*/ 273719 h 1621437"/>
                <a:gd name="connsiteX136" fmla="*/ 7086172 w 8700743"/>
                <a:gd name="connsiteY136" fmla="*/ 323053 h 1621437"/>
                <a:gd name="connsiteX137" fmla="*/ 7453936 w 8700743"/>
                <a:gd name="connsiteY137" fmla="*/ 323053 h 1621437"/>
                <a:gd name="connsiteX138" fmla="*/ 7678182 w 8700743"/>
                <a:gd name="connsiteY138" fmla="*/ 323053 h 1621437"/>
                <a:gd name="connsiteX139" fmla="*/ 7772365 w 8700743"/>
                <a:gd name="connsiteY139" fmla="*/ 323053 h 1621437"/>
                <a:gd name="connsiteX140" fmla="*/ 7772365 w 8700743"/>
                <a:gd name="connsiteY140" fmla="*/ 645967 h 1621437"/>
                <a:gd name="connsiteX141" fmla="*/ 7727516 w 8700743"/>
                <a:gd name="connsiteY141" fmla="*/ 754726 h 1621437"/>
                <a:gd name="connsiteX142" fmla="*/ 7619878 w 8700743"/>
                <a:gd name="connsiteY142" fmla="*/ 798454 h 1621437"/>
                <a:gd name="connsiteX143" fmla="*/ 7332843 w 8700743"/>
                <a:gd name="connsiteY143" fmla="*/ 798454 h 1621437"/>
                <a:gd name="connsiteX144" fmla="*/ 7386662 w 8700743"/>
                <a:gd name="connsiteY144" fmla="*/ 679604 h 1621437"/>
                <a:gd name="connsiteX145" fmla="*/ 7409086 w 8700743"/>
                <a:gd name="connsiteY145" fmla="*/ 679604 h 1621437"/>
                <a:gd name="connsiteX146" fmla="*/ 7440481 w 8700743"/>
                <a:gd name="connsiteY146" fmla="*/ 666149 h 1621437"/>
                <a:gd name="connsiteX147" fmla="*/ 7453936 w 8700743"/>
                <a:gd name="connsiteY147" fmla="*/ 634755 h 1621437"/>
                <a:gd name="connsiteX148" fmla="*/ 7453936 w 8700743"/>
                <a:gd name="connsiteY148" fmla="*/ 462085 h 1621437"/>
                <a:gd name="connsiteX149" fmla="*/ 6913503 w 8700743"/>
                <a:gd name="connsiteY149" fmla="*/ 462085 h 1621437"/>
                <a:gd name="connsiteX150" fmla="*/ 6725136 w 8700743"/>
                <a:gd name="connsiteY150" fmla="*/ 462085 h 1621437"/>
                <a:gd name="connsiteX151" fmla="*/ 6830532 w 8700743"/>
                <a:gd name="connsiteY151" fmla="*/ 273719 h 1621437"/>
                <a:gd name="connsiteX152" fmla="*/ 4552193 w 8700743"/>
                <a:gd name="connsiteY152" fmla="*/ 20321 h 1621437"/>
                <a:gd name="connsiteX153" fmla="*/ 5850577 w 8700743"/>
                <a:gd name="connsiteY153" fmla="*/ 20321 h 1621437"/>
                <a:gd name="connsiteX154" fmla="*/ 5850577 w 8700743"/>
                <a:gd name="connsiteY154" fmla="*/ 681847 h 1621437"/>
                <a:gd name="connsiteX155" fmla="*/ 4913229 w 8700743"/>
                <a:gd name="connsiteY155" fmla="*/ 681847 h 1621437"/>
                <a:gd name="connsiteX156" fmla="*/ 4872865 w 8700743"/>
                <a:gd name="connsiteY156" fmla="*/ 928517 h 1621437"/>
                <a:gd name="connsiteX157" fmla="*/ 5870759 w 8700743"/>
                <a:gd name="connsiteY157" fmla="*/ 928517 h 1621437"/>
                <a:gd name="connsiteX158" fmla="*/ 5870759 w 8700743"/>
                <a:gd name="connsiteY158" fmla="*/ 1372524 h 1621437"/>
                <a:gd name="connsiteX159" fmla="*/ 5851699 w 8700743"/>
                <a:gd name="connsiteY159" fmla="*/ 1468950 h 1621437"/>
                <a:gd name="connsiteX160" fmla="*/ 5799001 w 8700743"/>
                <a:gd name="connsiteY160" fmla="*/ 1547436 h 1621437"/>
                <a:gd name="connsiteX161" fmla="*/ 5720515 w 8700743"/>
                <a:gd name="connsiteY161" fmla="*/ 1600134 h 1621437"/>
                <a:gd name="connsiteX162" fmla="*/ 5624089 w 8700743"/>
                <a:gd name="connsiteY162" fmla="*/ 1619195 h 1621437"/>
                <a:gd name="connsiteX163" fmla="*/ 4561163 w 8700743"/>
                <a:gd name="connsiteY163" fmla="*/ 1619195 h 1621437"/>
                <a:gd name="connsiteX164" fmla="*/ 4561164 w 8700743"/>
                <a:gd name="connsiteY164" fmla="*/ 1619193 h 1621437"/>
                <a:gd name="connsiteX165" fmla="*/ 3971060 w 8700743"/>
                <a:gd name="connsiteY165" fmla="*/ 1619193 h 1621437"/>
                <a:gd name="connsiteX166" fmla="*/ 3932823 w 8700743"/>
                <a:gd name="connsiteY166" fmla="*/ 1603355 h 1621437"/>
                <a:gd name="connsiteX167" fmla="*/ 3924523 w 8700743"/>
                <a:gd name="connsiteY167" fmla="*/ 1583316 h 1621437"/>
                <a:gd name="connsiteX168" fmla="*/ 3919819 w 8700743"/>
                <a:gd name="connsiteY168" fmla="*/ 1583316 h 1621437"/>
                <a:gd name="connsiteX169" fmla="*/ 3693330 w 8700743"/>
                <a:gd name="connsiteY169" fmla="*/ 876941 h 1621437"/>
                <a:gd name="connsiteX170" fmla="*/ 4009518 w 8700743"/>
                <a:gd name="connsiteY170" fmla="*/ 876941 h 1621437"/>
                <a:gd name="connsiteX171" fmla="*/ 4175548 w 8700743"/>
                <a:gd name="connsiteY171" fmla="*/ 1394758 h 1621437"/>
                <a:gd name="connsiteX172" fmla="*/ 4813666 w 8700743"/>
                <a:gd name="connsiteY172" fmla="*/ 1394758 h 1621437"/>
                <a:gd name="connsiteX173" fmla="*/ 4825720 w 8700743"/>
                <a:gd name="connsiteY173" fmla="*/ 1397192 h 1621437"/>
                <a:gd name="connsiteX174" fmla="*/ 5489541 w 8700743"/>
                <a:gd name="connsiteY174" fmla="*/ 1397192 h 1621437"/>
                <a:gd name="connsiteX175" fmla="*/ 5539997 w 8700743"/>
                <a:gd name="connsiteY175" fmla="*/ 1377009 h 1621437"/>
                <a:gd name="connsiteX176" fmla="*/ 5559058 w 8700743"/>
                <a:gd name="connsiteY176" fmla="*/ 1327675 h 1621437"/>
                <a:gd name="connsiteX177" fmla="*/ 5559058 w 8700743"/>
                <a:gd name="connsiteY177" fmla="*/ 1150521 h 1621437"/>
                <a:gd name="connsiteX178" fmla="*/ 4552193 w 8700743"/>
                <a:gd name="connsiteY178" fmla="*/ 1150521 h 1621437"/>
                <a:gd name="connsiteX179" fmla="*/ 4650861 w 8700743"/>
                <a:gd name="connsiteY179" fmla="*/ 459843 h 1621437"/>
                <a:gd name="connsiteX180" fmla="*/ 5538875 w 8700743"/>
                <a:gd name="connsiteY180" fmla="*/ 459843 h 1621437"/>
                <a:gd name="connsiteX181" fmla="*/ 5538875 w 8700743"/>
                <a:gd name="connsiteY181" fmla="*/ 242325 h 1621437"/>
                <a:gd name="connsiteX182" fmla="*/ 4552193 w 8700743"/>
                <a:gd name="connsiteY182" fmla="*/ 242325 h 1621437"/>
                <a:gd name="connsiteX183" fmla="*/ 4552193 w 8700743"/>
                <a:gd name="connsiteY183" fmla="*/ 224385 h 1621437"/>
                <a:gd name="connsiteX184" fmla="*/ 4552193 w 8700743"/>
                <a:gd name="connsiteY184" fmla="*/ 20321 h 1621437"/>
                <a:gd name="connsiteX185" fmla="*/ 6083793 w 8700743"/>
                <a:gd name="connsiteY185" fmla="*/ 4624 h 1621437"/>
                <a:gd name="connsiteX186" fmla="*/ 6386525 w 8700743"/>
                <a:gd name="connsiteY186" fmla="*/ 4624 h 1621437"/>
                <a:gd name="connsiteX187" fmla="*/ 6386525 w 8700743"/>
                <a:gd name="connsiteY187" fmla="*/ 1616953 h 1621437"/>
                <a:gd name="connsiteX188" fmla="*/ 6083793 w 8700743"/>
                <a:gd name="connsiteY188" fmla="*/ 1616953 h 1621437"/>
                <a:gd name="connsiteX189" fmla="*/ 6083793 w 8700743"/>
                <a:gd name="connsiteY189" fmla="*/ 4624 h 1621437"/>
                <a:gd name="connsiteX190" fmla="*/ 2316460 w 8700743"/>
                <a:gd name="connsiteY190" fmla="*/ 4624 h 1621437"/>
                <a:gd name="connsiteX191" fmla="*/ 4132853 w 8700743"/>
                <a:gd name="connsiteY191" fmla="*/ 4624 h 1621437"/>
                <a:gd name="connsiteX192" fmla="*/ 4132853 w 8700743"/>
                <a:gd name="connsiteY192" fmla="*/ 237840 h 1621437"/>
                <a:gd name="connsiteX193" fmla="*/ 2316460 w 8700743"/>
                <a:gd name="connsiteY193" fmla="*/ 237840 h 1621437"/>
                <a:gd name="connsiteX194" fmla="*/ 2316460 w 8700743"/>
                <a:gd name="connsiteY194" fmla="*/ 4624 h 1621437"/>
                <a:gd name="connsiteX195" fmla="*/ 0 w 8700743"/>
                <a:gd name="connsiteY195" fmla="*/ 2381 h 1621437"/>
                <a:gd name="connsiteX196" fmla="*/ 309460 w 8700743"/>
                <a:gd name="connsiteY196" fmla="*/ 2381 h 1621437"/>
                <a:gd name="connsiteX197" fmla="*/ 515766 w 8700743"/>
                <a:gd name="connsiteY197" fmla="*/ 504692 h 1621437"/>
                <a:gd name="connsiteX198" fmla="*/ 363278 w 8700743"/>
                <a:gd name="connsiteY198" fmla="*/ 504692 h 1621437"/>
                <a:gd name="connsiteX199" fmla="*/ 515766 w 8700743"/>
                <a:gd name="connsiteY199" fmla="*/ 874697 h 1621437"/>
                <a:gd name="connsiteX200" fmla="*/ 206307 w 8700743"/>
                <a:gd name="connsiteY200" fmla="*/ 874697 h 1621437"/>
                <a:gd name="connsiteX201" fmla="*/ 0 w 8700743"/>
                <a:gd name="connsiteY201" fmla="*/ 372386 h 1621437"/>
                <a:gd name="connsiteX202" fmla="*/ 152488 w 8700743"/>
                <a:gd name="connsiteY202" fmla="*/ 372386 h 1621437"/>
                <a:gd name="connsiteX203" fmla="*/ 0 w 8700743"/>
                <a:gd name="connsiteY203" fmla="*/ 2381 h 1621437"/>
                <a:gd name="connsiteX204" fmla="*/ 7891215 w 8700743"/>
                <a:gd name="connsiteY204" fmla="*/ 139 h 1621437"/>
                <a:gd name="connsiteX205" fmla="*/ 8167038 w 8700743"/>
                <a:gd name="connsiteY205" fmla="*/ 139 h 1621437"/>
                <a:gd name="connsiteX206" fmla="*/ 8144613 w 8700743"/>
                <a:gd name="connsiteY206" fmla="*/ 60685 h 1621437"/>
                <a:gd name="connsiteX207" fmla="*/ 8696258 w 8700743"/>
                <a:gd name="connsiteY207" fmla="*/ 60685 h 1621437"/>
                <a:gd name="connsiteX208" fmla="*/ 8696258 w 8700743"/>
                <a:gd name="connsiteY208" fmla="*/ 213172 h 1621437"/>
                <a:gd name="connsiteX209" fmla="*/ 8618893 w 8700743"/>
                <a:gd name="connsiteY209" fmla="*/ 398175 h 1621437"/>
                <a:gd name="connsiteX210" fmla="*/ 8489952 w 8700743"/>
                <a:gd name="connsiteY210" fmla="*/ 547299 h 1621437"/>
                <a:gd name="connsiteX211" fmla="*/ 8588620 w 8700743"/>
                <a:gd name="connsiteY211" fmla="*/ 571966 h 1621437"/>
                <a:gd name="connsiteX212" fmla="*/ 8696258 w 8700743"/>
                <a:gd name="connsiteY212" fmla="*/ 589906 h 1621437"/>
                <a:gd name="connsiteX213" fmla="*/ 8696258 w 8700743"/>
                <a:gd name="connsiteY213" fmla="*/ 791727 h 1621437"/>
                <a:gd name="connsiteX214" fmla="*/ 8258978 w 8700743"/>
                <a:gd name="connsiteY214" fmla="*/ 686331 h 1621437"/>
                <a:gd name="connsiteX215" fmla="*/ 8050430 w 8700743"/>
                <a:gd name="connsiteY215" fmla="*/ 755848 h 1621437"/>
                <a:gd name="connsiteX216" fmla="*/ 7821699 w 8700743"/>
                <a:gd name="connsiteY216" fmla="*/ 791727 h 1621437"/>
                <a:gd name="connsiteX217" fmla="*/ 7821699 w 8700743"/>
                <a:gd name="connsiteY217" fmla="*/ 589906 h 1621437"/>
                <a:gd name="connsiteX218" fmla="*/ 8030248 w 8700743"/>
                <a:gd name="connsiteY218" fmla="*/ 547299 h 1621437"/>
                <a:gd name="connsiteX219" fmla="*/ 7848608 w 8700743"/>
                <a:gd name="connsiteY219" fmla="*/ 300628 h 1621437"/>
                <a:gd name="connsiteX220" fmla="*/ 8162553 w 8700743"/>
                <a:gd name="connsiteY220" fmla="*/ 300628 h 1621437"/>
                <a:gd name="connsiteX221" fmla="*/ 8205160 w 8700743"/>
                <a:gd name="connsiteY221" fmla="*/ 369023 h 1621437"/>
                <a:gd name="connsiteX222" fmla="*/ 8261221 w 8700743"/>
                <a:gd name="connsiteY222" fmla="*/ 426206 h 1621437"/>
                <a:gd name="connsiteX223" fmla="*/ 8338586 w 8700743"/>
                <a:gd name="connsiteY223" fmla="*/ 330902 h 1621437"/>
                <a:gd name="connsiteX224" fmla="*/ 8389041 w 8700743"/>
                <a:gd name="connsiteY224" fmla="*/ 213172 h 1621437"/>
                <a:gd name="connsiteX225" fmla="*/ 8088552 w 8700743"/>
                <a:gd name="connsiteY225" fmla="*/ 213172 h 1621437"/>
                <a:gd name="connsiteX226" fmla="*/ 7812729 w 8700743"/>
                <a:gd name="connsiteY226" fmla="*/ 213172 h 1621437"/>
                <a:gd name="connsiteX227" fmla="*/ 7810487 w 8700743"/>
                <a:gd name="connsiteY227" fmla="*/ 213172 h 1621437"/>
                <a:gd name="connsiteX228" fmla="*/ 7888973 w 8700743"/>
                <a:gd name="connsiteY228" fmla="*/ 2381 h 1621437"/>
                <a:gd name="connsiteX229" fmla="*/ 7891215 w 8700743"/>
                <a:gd name="connsiteY229" fmla="*/ 139 h 1621437"/>
                <a:gd name="connsiteX230" fmla="*/ 6781198 w 8700743"/>
                <a:gd name="connsiteY230" fmla="*/ 139 h 1621437"/>
                <a:gd name="connsiteX231" fmla="*/ 7054778 w 8700743"/>
                <a:gd name="connsiteY231" fmla="*/ 139 h 1621437"/>
                <a:gd name="connsiteX232" fmla="*/ 7077203 w 8700743"/>
                <a:gd name="connsiteY232" fmla="*/ 60685 h 1621437"/>
                <a:gd name="connsiteX233" fmla="*/ 7404602 w 8700743"/>
                <a:gd name="connsiteY233" fmla="*/ 60685 h 1621437"/>
                <a:gd name="connsiteX234" fmla="*/ 7424784 w 8700743"/>
                <a:gd name="connsiteY234" fmla="*/ 139 h 1621437"/>
                <a:gd name="connsiteX235" fmla="*/ 7700606 w 8700743"/>
                <a:gd name="connsiteY235" fmla="*/ 139 h 1621437"/>
                <a:gd name="connsiteX236" fmla="*/ 7678182 w 8700743"/>
                <a:gd name="connsiteY236" fmla="*/ 60685 h 1621437"/>
                <a:gd name="connsiteX237" fmla="*/ 7774607 w 8700743"/>
                <a:gd name="connsiteY237" fmla="*/ 60685 h 1621437"/>
                <a:gd name="connsiteX238" fmla="*/ 7774607 w 8700743"/>
                <a:gd name="connsiteY238" fmla="*/ 213172 h 1621437"/>
                <a:gd name="connsiteX239" fmla="*/ 7624363 w 8700743"/>
                <a:gd name="connsiteY239" fmla="*/ 213172 h 1621437"/>
                <a:gd name="connsiteX240" fmla="*/ 7610908 w 8700743"/>
                <a:gd name="connsiteY240" fmla="*/ 249052 h 1621437"/>
                <a:gd name="connsiteX241" fmla="*/ 7335085 w 8700743"/>
                <a:gd name="connsiteY241" fmla="*/ 249052 h 1621437"/>
                <a:gd name="connsiteX242" fmla="*/ 7348540 w 8700743"/>
                <a:gd name="connsiteY242" fmla="*/ 213172 h 1621437"/>
                <a:gd name="connsiteX243" fmla="*/ 7133264 w 8700743"/>
                <a:gd name="connsiteY243" fmla="*/ 213172 h 1621437"/>
                <a:gd name="connsiteX244" fmla="*/ 7146719 w 8700743"/>
                <a:gd name="connsiteY244" fmla="*/ 249052 h 1621437"/>
                <a:gd name="connsiteX245" fmla="*/ 6870896 w 8700743"/>
                <a:gd name="connsiteY245" fmla="*/ 249052 h 1621437"/>
                <a:gd name="connsiteX246" fmla="*/ 6857442 w 8700743"/>
                <a:gd name="connsiteY246" fmla="*/ 213172 h 1621437"/>
                <a:gd name="connsiteX247" fmla="*/ 6725136 w 8700743"/>
                <a:gd name="connsiteY247" fmla="*/ 213172 h 1621437"/>
                <a:gd name="connsiteX248" fmla="*/ 6725136 w 8700743"/>
                <a:gd name="connsiteY248" fmla="*/ 60685 h 1621437"/>
                <a:gd name="connsiteX249" fmla="*/ 6801380 w 8700743"/>
                <a:gd name="connsiteY249" fmla="*/ 60685 h 1621437"/>
                <a:gd name="connsiteX250" fmla="*/ 6781198 w 8700743"/>
                <a:gd name="connsiteY250" fmla="*/ 139 h 1621437"/>
                <a:gd name="connsiteX251" fmla="*/ 1079317 w 8700743"/>
                <a:gd name="connsiteY251" fmla="*/ 0 h 1621437"/>
                <a:gd name="connsiteX252" fmla="*/ 1437416 w 8700743"/>
                <a:gd name="connsiteY252" fmla="*/ 80867 h 1621437"/>
                <a:gd name="connsiteX253" fmla="*/ 1724451 w 8700743"/>
                <a:gd name="connsiteY253" fmla="*/ 80867 h 1621437"/>
                <a:gd name="connsiteX254" fmla="*/ 1818634 w 8700743"/>
                <a:gd name="connsiteY254" fmla="*/ 99928 h 1621437"/>
                <a:gd name="connsiteX255" fmla="*/ 1897120 w 8700743"/>
                <a:gd name="connsiteY255" fmla="*/ 152625 h 1621437"/>
                <a:gd name="connsiteX256" fmla="*/ 1949818 w 8700743"/>
                <a:gd name="connsiteY256" fmla="*/ 231111 h 1621437"/>
                <a:gd name="connsiteX257" fmla="*/ 1968879 w 8700743"/>
                <a:gd name="connsiteY257" fmla="*/ 325295 h 1621437"/>
                <a:gd name="connsiteX258" fmla="*/ 1968879 w 8700743"/>
                <a:gd name="connsiteY258" fmla="*/ 354447 h 1621437"/>
                <a:gd name="connsiteX259" fmla="*/ 1693057 w 8700743"/>
                <a:gd name="connsiteY259" fmla="*/ 354447 h 1621437"/>
                <a:gd name="connsiteX260" fmla="*/ 1693057 w 8700743"/>
                <a:gd name="connsiteY260" fmla="*/ 314082 h 1621437"/>
                <a:gd name="connsiteX261" fmla="*/ 1673996 w 8700743"/>
                <a:gd name="connsiteY261" fmla="*/ 263627 h 1621437"/>
                <a:gd name="connsiteX262" fmla="*/ 1623541 w 8700743"/>
                <a:gd name="connsiteY262" fmla="*/ 244566 h 1621437"/>
                <a:gd name="connsiteX263" fmla="*/ 879044 w 8700743"/>
                <a:gd name="connsiteY263" fmla="*/ 244566 h 1621437"/>
                <a:gd name="connsiteX264" fmla="*/ 879044 w 8700743"/>
                <a:gd name="connsiteY264" fmla="*/ 354447 h 1621437"/>
                <a:gd name="connsiteX265" fmla="*/ 605464 w 8700743"/>
                <a:gd name="connsiteY265" fmla="*/ 354447 h 1621437"/>
                <a:gd name="connsiteX266" fmla="*/ 605464 w 8700743"/>
                <a:gd name="connsiteY266" fmla="*/ 80867 h 1621437"/>
                <a:gd name="connsiteX267" fmla="*/ 1101048 w 8700743"/>
                <a:gd name="connsiteY267" fmla="*/ 80867 h 1621437"/>
                <a:gd name="connsiteX268" fmla="*/ 1079317 w 8700743"/>
                <a:gd name="connsiteY268"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206307 w 8700743"/>
                <a:gd name="connsiteY17" fmla="*/ 980093 h 1621437"/>
                <a:gd name="connsiteX18" fmla="*/ 515766 w 8700743"/>
                <a:gd name="connsiteY18" fmla="*/ 980093 h 1621437"/>
                <a:gd name="connsiteX19" fmla="*/ 309460 w 8700743"/>
                <a:gd name="connsiteY19" fmla="*/ 1616952 h 1621437"/>
                <a:gd name="connsiteX20" fmla="*/ 0 w 8700743"/>
                <a:gd name="connsiteY20" fmla="*/ 1616952 h 1621437"/>
                <a:gd name="connsiteX21" fmla="*/ 206307 w 8700743"/>
                <a:gd name="connsiteY21" fmla="*/ 980093 h 1621437"/>
                <a:gd name="connsiteX22" fmla="*/ 2442038 w 8700743"/>
                <a:gd name="connsiteY22" fmla="*/ 876941 h 1621437"/>
                <a:gd name="connsiteX23" fmla="*/ 2758225 w 8700743"/>
                <a:gd name="connsiteY23" fmla="*/ 876941 h 1621437"/>
                <a:gd name="connsiteX24" fmla="*/ 2531736 w 8700743"/>
                <a:gd name="connsiteY24" fmla="*/ 1583316 h 1621437"/>
                <a:gd name="connsiteX25" fmla="*/ 2528203 w 8700743"/>
                <a:gd name="connsiteY25" fmla="*/ 1583316 h 1621437"/>
                <a:gd name="connsiteX26" fmla="*/ 2518543 w 8700743"/>
                <a:gd name="connsiteY26" fmla="*/ 1606639 h 1621437"/>
                <a:gd name="connsiteX27" fmla="*/ 2488234 w 8700743"/>
                <a:gd name="connsiteY27" fmla="*/ 1619193 h 1621437"/>
                <a:gd name="connsiteX28" fmla="*/ 1915060 w 8700743"/>
                <a:gd name="connsiteY28" fmla="*/ 1619193 h 1621437"/>
                <a:gd name="connsiteX29" fmla="*/ 1915060 w 8700743"/>
                <a:gd name="connsiteY29" fmla="*/ 1619194 h 1621437"/>
                <a:gd name="connsiteX30" fmla="*/ 1623541 w 8700743"/>
                <a:gd name="connsiteY30" fmla="*/ 1619194 h 1621437"/>
                <a:gd name="connsiteX31" fmla="*/ 1522630 w 8700743"/>
                <a:gd name="connsiteY31" fmla="*/ 1350099 h 1621437"/>
                <a:gd name="connsiteX32" fmla="*/ 1811907 w 8700743"/>
                <a:gd name="connsiteY32" fmla="*/ 1350099 h 1621437"/>
                <a:gd name="connsiteX33" fmla="*/ 1839675 w 8700743"/>
                <a:gd name="connsiteY33" fmla="*/ 1422538 h 1621437"/>
                <a:gd name="connsiteX34" fmla="*/ 2268833 w 8700743"/>
                <a:gd name="connsiteY34" fmla="*/ 1422538 h 1621437"/>
                <a:gd name="connsiteX35" fmla="*/ 2442038 w 8700743"/>
                <a:gd name="connsiteY35" fmla="*/ 876941 h 1621437"/>
                <a:gd name="connsiteX36" fmla="*/ 8676076 w 8700743"/>
                <a:gd name="connsiteY36" fmla="*/ 834334 h 1621437"/>
                <a:gd name="connsiteX37" fmla="*/ 8676076 w 8700743"/>
                <a:gd name="connsiteY37" fmla="*/ 986821 h 1621437"/>
                <a:gd name="connsiteX38" fmla="*/ 7888973 w 8700743"/>
                <a:gd name="connsiteY38" fmla="*/ 1000276 h 1621437"/>
                <a:gd name="connsiteX39" fmla="*/ 7888973 w 8700743"/>
                <a:gd name="connsiteY39" fmla="*/ 1067549 h 1621437"/>
                <a:gd name="connsiteX40" fmla="*/ 8631227 w 8700743"/>
                <a:gd name="connsiteY40" fmla="*/ 1067549 h 1621437"/>
                <a:gd name="connsiteX41" fmla="*/ 8631227 w 8700743"/>
                <a:gd name="connsiteY41" fmla="*/ 1220037 h 1621437"/>
                <a:gd name="connsiteX42" fmla="*/ 7888973 w 8700743"/>
                <a:gd name="connsiteY42" fmla="*/ 1220037 h 1621437"/>
                <a:gd name="connsiteX43" fmla="*/ 7888973 w 8700743"/>
                <a:gd name="connsiteY43" fmla="*/ 1278341 h 1621437"/>
                <a:gd name="connsiteX44" fmla="*/ 8700743 w 8700743"/>
                <a:gd name="connsiteY44" fmla="*/ 1278341 h 1621437"/>
                <a:gd name="connsiteX45" fmla="*/ 8700743 w 8700743"/>
                <a:gd name="connsiteY45" fmla="*/ 1433071 h 1621437"/>
                <a:gd name="connsiteX46" fmla="*/ 7888973 w 8700743"/>
                <a:gd name="connsiteY46" fmla="*/ 1433071 h 1621437"/>
                <a:gd name="connsiteX47" fmla="*/ 7888973 w 8700743"/>
                <a:gd name="connsiteY47" fmla="*/ 1448768 h 1621437"/>
                <a:gd name="connsiteX48" fmla="*/ 7837396 w 8700743"/>
                <a:gd name="connsiteY48" fmla="*/ 1570982 h 1621437"/>
                <a:gd name="connsiteX49" fmla="*/ 7711818 w 8700743"/>
                <a:gd name="connsiteY49" fmla="*/ 1621437 h 1621437"/>
                <a:gd name="connsiteX50" fmla="*/ 7314903 w 8700743"/>
                <a:gd name="connsiteY50" fmla="*/ 1621437 h 1621437"/>
                <a:gd name="connsiteX51" fmla="*/ 7377692 w 8700743"/>
                <a:gd name="connsiteY51" fmla="*/ 1486890 h 1621437"/>
                <a:gd name="connsiteX52" fmla="*/ 7469633 w 8700743"/>
                <a:gd name="connsiteY52" fmla="*/ 1486890 h 1621437"/>
                <a:gd name="connsiteX53" fmla="*/ 7504391 w 8700743"/>
                <a:gd name="connsiteY53" fmla="*/ 1471192 h 1621437"/>
                <a:gd name="connsiteX54" fmla="*/ 7518967 w 8700743"/>
                <a:gd name="connsiteY54" fmla="*/ 1435313 h 1621437"/>
                <a:gd name="connsiteX55" fmla="*/ 7518967 w 8700743"/>
                <a:gd name="connsiteY55" fmla="*/ 1433071 h 1621437"/>
                <a:gd name="connsiteX56" fmla="*/ 6722894 w 8700743"/>
                <a:gd name="connsiteY56" fmla="*/ 1433071 h 1621437"/>
                <a:gd name="connsiteX57" fmla="*/ 6722894 w 8700743"/>
                <a:gd name="connsiteY57" fmla="*/ 1278341 h 1621437"/>
                <a:gd name="connsiteX58" fmla="*/ 7518967 w 8700743"/>
                <a:gd name="connsiteY58" fmla="*/ 1278341 h 1621437"/>
                <a:gd name="connsiteX59" fmla="*/ 7518967 w 8700743"/>
                <a:gd name="connsiteY59" fmla="*/ 1220037 h 1621437"/>
                <a:gd name="connsiteX60" fmla="*/ 6808107 w 8700743"/>
                <a:gd name="connsiteY60" fmla="*/ 1220037 h 1621437"/>
                <a:gd name="connsiteX61" fmla="*/ 6808107 w 8700743"/>
                <a:gd name="connsiteY61" fmla="*/ 1067549 h 1621437"/>
                <a:gd name="connsiteX62" fmla="*/ 7518967 w 8700743"/>
                <a:gd name="connsiteY62" fmla="*/ 1067549 h 1621437"/>
                <a:gd name="connsiteX63" fmla="*/ 7518967 w 8700743"/>
                <a:gd name="connsiteY63" fmla="*/ 1004761 h 1621437"/>
                <a:gd name="connsiteX64" fmla="*/ 6758773 w 8700743"/>
                <a:gd name="connsiteY64" fmla="*/ 1015973 h 1621437"/>
                <a:gd name="connsiteX65" fmla="*/ 6758773 w 8700743"/>
                <a:gd name="connsiteY65" fmla="*/ 863486 h 1621437"/>
                <a:gd name="connsiteX66" fmla="*/ 8676076 w 8700743"/>
                <a:gd name="connsiteY66" fmla="*/ 834334 h 1621437"/>
                <a:gd name="connsiteX67" fmla="*/ 1419476 w 8700743"/>
                <a:gd name="connsiteY67" fmla="*/ 769302 h 1621437"/>
                <a:gd name="connsiteX68" fmla="*/ 1419476 w 8700743"/>
                <a:gd name="connsiteY68" fmla="*/ 885910 h 1621437"/>
                <a:gd name="connsiteX69" fmla="*/ 1641480 w 8700743"/>
                <a:gd name="connsiteY69" fmla="*/ 885910 h 1621437"/>
                <a:gd name="connsiteX70" fmla="*/ 1641480 w 8700743"/>
                <a:gd name="connsiteY70" fmla="*/ 769302 h 1621437"/>
                <a:gd name="connsiteX71" fmla="*/ 1419476 w 8700743"/>
                <a:gd name="connsiteY71" fmla="*/ 769302 h 1621437"/>
                <a:gd name="connsiteX72" fmla="*/ 921650 w 8700743"/>
                <a:gd name="connsiteY72" fmla="*/ 769302 h 1621437"/>
                <a:gd name="connsiteX73" fmla="*/ 921650 w 8700743"/>
                <a:gd name="connsiteY73" fmla="*/ 885910 h 1621437"/>
                <a:gd name="connsiteX74" fmla="*/ 1145896 w 8700743"/>
                <a:gd name="connsiteY74" fmla="*/ 885910 h 1621437"/>
                <a:gd name="connsiteX75" fmla="*/ 1145896 w 8700743"/>
                <a:gd name="connsiteY75" fmla="*/ 769302 h 1621437"/>
                <a:gd name="connsiteX76" fmla="*/ 921650 w 8700743"/>
                <a:gd name="connsiteY76" fmla="*/ 769302 h 1621437"/>
                <a:gd name="connsiteX77" fmla="*/ 6879866 w 8700743"/>
                <a:gd name="connsiteY77" fmla="*/ 607845 h 1621437"/>
                <a:gd name="connsiteX78" fmla="*/ 6879866 w 8700743"/>
                <a:gd name="connsiteY78" fmla="*/ 690816 h 1621437"/>
                <a:gd name="connsiteX79" fmla="*/ 7153446 w 8700743"/>
                <a:gd name="connsiteY79" fmla="*/ 690816 h 1621437"/>
                <a:gd name="connsiteX80" fmla="*/ 7182598 w 8700743"/>
                <a:gd name="connsiteY80" fmla="*/ 661664 h 1621437"/>
                <a:gd name="connsiteX81" fmla="*/ 7182598 w 8700743"/>
                <a:gd name="connsiteY81" fmla="*/ 607845 h 1621437"/>
                <a:gd name="connsiteX82" fmla="*/ 6879866 w 8700743"/>
                <a:gd name="connsiteY82" fmla="*/ 607845 h 1621437"/>
                <a:gd name="connsiteX83" fmla="*/ 2244702 w 8700743"/>
                <a:gd name="connsiteY83" fmla="*/ 515905 h 1621437"/>
                <a:gd name="connsiteX84" fmla="*/ 4209097 w 8700743"/>
                <a:gd name="connsiteY84" fmla="*/ 515905 h 1621437"/>
                <a:gd name="connsiteX85" fmla="*/ 4209097 w 8700743"/>
                <a:gd name="connsiteY85" fmla="*/ 749120 h 1621437"/>
                <a:gd name="connsiteX86" fmla="*/ 3406296 w 8700743"/>
                <a:gd name="connsiteY86" fmla="*/ 749120 h 1621437"/>
                <a:gd name="connsiteX87" fmla="*/ 3406296 w 8700743"/>
                <a:gd name="connsiteY87" fmla="*/ 1359069 h 1621437"/>
                <a:gd name="connsiteX88" fmla="*/ 3386113 w 8700743"/>
                <a:gd name="connsiteY88" fmla="*/ 1459981 h 1621437"/>
                <a:gd name="connsiteX89" fmla="*/ 3330052 w 8700743"/>
                <a:gd name="connsiteY89" fmla="*/ 1545194 h 1621437"/>
                <a:gd name="connsiteX90" fmla="*/ 3247081 w 8700743"/>
                <a:gd name="connsiteY90" fmla="*/ 1601256 h 1621437"/>
                <a:gd name="connsiteX91" fmla="*/ 3146170 w 8700743"/>
                <a:gd name="connsiteY91" fmla="*/ 1619195 h 1621437"/>
                <a:gd name="connsiteX92" fmla="*/ 2798589 w 8700743"/>
                <a:gd name="connsiteY92" fmla="*/ 1619195 h 1621437"/>
                <a:gd name="connsiteX93" fmla="*/ 2903985 w 8700743"/>
                <a:gd name="connsiteY93" fmla="*/ 1385979 h 1621437"/>
                <a:gd name="connsiteX94" fmla="*/ 3000410 w 8700743"/>
                <a:gd name="connsiteY94" fmla="*/ 1385979 h 1621437"/>
                <a:gd name="connsiteX95" fmla="*/ 3054229 w 8700743"/>
                <a:gd name="connsiteY95" fmla="*/ 1363554 h 1621437"/>
                <a:gd name="connsiteX96" fmla="*/ 3074412 w 8700743"/>
                <a:gd name="connsiteY96" fmla="*/ 1309735 h 1621437"/>
                <a:gd name="connsiteX97" fmla="*/ 3074412 w 8700743"/>
                <a:gd name="connsiteY97" fmla="*/ 749120 h 1621437"/>
                <a:gd name="connsiteX98" fmla="*/ 2244702 w 8700743"/>
                <a:gd name="connsiteY98" fmla="*/ 749120 h 1621437"/>
                <a:gd name="connsiteX99" fmla="*/ 2244702 w 8700743"/>
                <a:gd name="connsiteY99" fmla="*/ 515905 h 1621437"/>
                <a:gd name="connsiteX100" fmla="*/ 6736349 w 8700743"/>
                <a:gd name="connsiteY100" fmla="*/ 502450 h 1621437"/>
                <a:gd name="connsiteX101" fmla="*/ 7326116 w 8700743"/>
                <a:gd name="connsiteY101" fmla="*/ 502450 h 1621437"/>
                <a:gd name="connsiteX102" fmla="*/ 7326116 w 8700743"/>
                <a:gd name="connsiteY102" fmla="*/ 702029 h 1621437"/>
                <a:gd name="connsiteX103" fmla="*/ 7301448 w 8700743"/>
                <a:gd name="connsiteY103" fmla="*/ 762575 h 1621437"/>
                <a:gd name="connsiteX104" fmla="*/ 7240902 w 8700743"/>
                <a:gd name="connsiteY104" fmla="*/ 787242 h 1621437"/>
                <a:gd name="connsiteX105" fmla="*/ 6736349 w 8700743"/>
                <a:gd name="connsiteY105" fmla="*/ 787242 h 1621437"/>
                <a:gd name="connsiteX106" fmla="*/ 6736349 w 8700743"/>
                <a:gd name="connsiteY106" fmla="*/ 502450 h 1621437"/>
                <a:gd name="connsiteX107" fmla="*/ 630131 w 8700743"/>
                <a:gd name="connsiteY107" fmla="*/ 392569 h 1621437"/>
                <a:gd name="connsiteX108" fmla="*/ 1933000 w 8700743"/>
                <a:gd name="connsiteY108" fmla="*/ 392569 h 1621437"/>
                <a:gd name="connsiteX109" fmla="*/ 1933000 w 8700743"/>
                <a:gd name="connsiteY109" fmla="*/ 547298 h 1621437"/>
                <a:gd name="connsiteX110" fmla="*/ 1419476 w 8700743"/>
                <a:gd name="connsiteY110" fmla="*/ 547298 h 1621437"/>
                <a:gd name="connsiteX111" fmla="*/ 1419476 w 8700743"/>
                <a:gd name="connsiteY111" fmla="*/ 623542 h 1621437"/>
                <a:gd name="connsiteX112" fmla="*/ 1917302 w 8700743"/>
                <a:gd name="connsiteY112" fmla="*/ 623542 h 1621437"/>
                <a:gd name="connsiteX113" fmla="*/ 1917302 w 8700743"/>
                <a:gd name="connsiteY113" fmla="*/ 717725 h 1621437"/>
                <a:gd name="connsiteX114" fmla="*/ 1917302 w 8700743"/>
                <a:gd name="connsiteY114" fmla="*/ 769302 h 1621437"/>
                <a:gd name="connsiteX115" fmla="*/ 1917302 w 8700743"/>
                <a:gd name="connsiteY115" fmla="*/ 885910 h 1621437"/>
                <a:gd name="connsiteX116" fmla="*/ 1917302 w 8700743"/>
                <a:gd name="connsiteY116" fmla="*/ 1033912 h 1621437"/>
                <a:gd name="connsiteX117" fmla="*/ 1917302 w 8700743"/>
                <a:gd name="connsiteY117" fmla="*/ 1085488 h 1621437"/>
                <a:gd name="connsiteX118" fmla="*/ 1900484 w 8700743"/>
                <a:gd name="connsiteY118" fmla="*/ 1168459 h 1621437"/>
                <a:gd name="connsiteX119" fmla="*/ 1855635 w 8700743"/>
                <a:gd name="connsiteY119" fmla="*/ 1234612 h 1621437"/>
                <a:gd name="connsiteX120" fmla="*/ 1788361 w 8700743"/>
                <a:gd name="connsiteY120" fmla="*/ 1279461 h 1621437"/>
                <a:gd name="connsiteX121" fmla="*/ 1706511 w 8700743"/>
                <a:gd name="connsiteY121" fmla="*/ 1296280 h 1621437"/>
                <a:gd name="connsiteX122" fmla="*/ 648070 w 8700743"/>
                <a:gd name="connsiteY122" fmla="*/ 1296280 h 1621437"/>
                <a:gd name="connsiteX123" fmla="*/ 648070 w 8700743"/>
                <a:gd name="connsiteY123" fmla="*/ 1229006 h 1621437"/>
                <a:gd name="connsiteX124" fmla="*/ 648070 w 8700743"/>
                <a:gd name="connsiteY124" fmla="*/ 1150520 h 1621437"/>
                <a:gd name="connsiteX125" fmla="*/ 648070 w 8700743"/>
                <a:gd name="connsiteY125" fmla="*/ 1033912 h 1621437"/>
                <a:gd name="connsiteX126" fmla="*/ 648070 w 8700743"/>
                <a:gd name="connsiteY126" fmla="*/ 885910 h 1621437"/>
                <a:gd name="connsiteX127" fmla="*/ 648070 w 8700743"/>
                <a:gd name="connsiteY127" fmla="*/ 769302 h 1621437"/>
                <a:gd name="connsiteX128" fmla="*/ 648070 w 8700743"/>
                <a:gd name="connsiteY128" fmla="*/ 719968 h 1621437"/>
                <a:gd name="connsiteX129" fmla="*/ 648070 w 8700743"/>
                <a:gd name="connsiteY129" fmla="*/ 623542 h 1621437"/>
                <a:gd name="connsiteX130" fmla="*/ 1145896 w 8700743"/>
                <a:gd name="connsiteY130" fmla="*/ 623542 h 1621437"/>
                <a:gd name="connsiteX131" fmla="*/ 1145896 w 8700743"/>
                <a:gd name="connsiteY131" fmla="*/ 547298 h 1621437"/>
                <a:gd name="connsiteX132" fmla="*/ 630131 w 8700743"/>
                <a:gd name="connsiteY132" fmla="*/ 547298 h 1621437"/>
                <a:gd name="connsiteX133" fmla="*/ 630131 w 8700743"/>
                <a:gd name="connsiteY133" fmla="*/ 392569 h 1621437"/>
                <a:gd name="connsiteX134" fmla="*/ 6830532 w 8700743"/>
                <a:gd name="connsiteY134" fmla="*/ 273719 h 1621437"/>
                <a:gd name="connsiteX135" fmla="*/ 7104112 w 8700743"/>
                <a:gd name="connsiteY135" fmla="*/ 273719 h 1621437"/>
                <a:gd name="connsiteX136" fmla="*/ 7086172 w 8700743"/>
                <a:gd name="connsiteY136" fmla="*/ 323053 h 1621437"/>
                <a:gd name="connsiteX137" fmla="*/ 7453936 w 8700743"/>
                <a:gd name="connsiteY137" fmla="*/ 323053 h 1621437"/>
                <a:gd name="connsiteX138" fmla="*/ 7678182 w 8700743"/>
                <a:gd name="connsiteY138" fmla="*/ 323053 h 1621437"/>
                <a:gd name="connsiteX139" fmla="*/ 7772365 w 8700743"/>
                <a:gd name="connsiteY139" fmla="*/ 323053 h 1621437"/>
                <a:gd name="connsiteX140" fmla="*/ 7772365 w 8700743"/>
                <a:gd name="connsiteY140" fmla="*/ 645967 h 1621437"/>
                <a:gd name="connsiteX141" fmla="*/ 7727516 w 8700743"/>
                <a:gd name="connsiteY141" fmla="*/ 754726 h 1621437"/>
                <a:gd name="connsiteX142" fmla="*/ 7619878 w 8700743"/>
                <a:gd name="connsiteY142" fmla="*/ 798454 h 1621437"/>
                <a:gd name="connsiteX143" fmla="*/ 7332843 w 8700743"/>
                <a:gd name="connsiteY143" fmla="*/ 798454 h 1621437"/>
                <a:gd name="connsiteX144" fmla="*/ 7386662 w 8700743"/>
                <a:gd name="connsiteY144" fmla="*/ 679604 h 1621437"/>
                <a:gd name="connsiteX145" fmla="*/ 7409086 w 8700743"/>
                <a:gd name="connsiteY145" fmla="*/ 679604 h 1621437"/>
                <a:gd name="connsiteX146" fmla="*/ 7440481 w 8700743"/>
                <a:gd name="connsiteY146" fmla="*/ 666149 h 1621437"/>
                <a:gd name="connsiteX147" fmla="*/ 7453936 w 8700743"/>
                <a:gd name="connsiteY147" fmla="*/ 634755 h 1621437"/>
                <a:gd name="connsiteX148" fmla="*/ 7453936 w 8700743"/>
                <a:gd name="connsiteY148" fmla="*/ 462085 h 1621437"/>
                <a:gd name="connsiteX149" fmla="*/ 6913503 w 8700743"/>
                <a:gd name="connsiteY149" fmla="*/ 462085 h 1621437"/>
                <a:gd name="connsiteX150" fmla="*/ 6725136 w 8700743"/>
                <a:gd name="connsiteY150" fmla="*/ 462085 h 1621437"/>
                <a:gd name="connsiteX151" fmla="*/ 6830532 w 8700743"/>
                <a:gd name="connsiteY151" fmla="*/ 273719 h 1621437"/>
                <a:gd name="connsiteX152" fmla="*/ 4552193 w 8700743"/>
                <a:gd name="connsiteY152" fmla="*/ 20321 h 1621437"/>
                <a:gd name="connsiteX153" fmla="*/ 5850577 w 8700743"/>
                <a:gd name="connsiteY153" fmla="*/ 20321 h 1621437"/>
                <a:gd name="connsiteX154" fmla="*/ 5850577 w 8700743"/>
                <a:gd name="connsiteY154" fmla="*/ 681847 h 1621437"/>
                <a:gd name="connsiteX155" fmla="*/ 4913229 w 8700743"/>
                <a:gd name="connsiteY155" fmla="*/ 681847 h 1621437"/>
                <a:gd name="connsiteX156" fmla="*/ 4872865 w 8700743"/>
                <a:gd name="connsiteY156" fmla="*/ 928517 h 1621437"/>
                <a:gd name="connsiteX157" fmla="*/ 5870759 w 8700743"/>
                <a:gd name="connsiteY157" fmla="*/ 928517 h 1621437"/>
                <a:gd name="connsiteX158" fmla="*/ 5870759 w 8700743"/>
                <a:gd name="connsiteY158" fmla="*/ 1372524 h 1621437"/>
                <a:gd name="connsiteX159" fmla="*/ 5851699 w 8700743"/>
                <a:gd name="connsiteY159" fmla="*/ 1468950 h 1621437"/>
                <a:gd name="connsiteX160" fmla="*/ 5799001 w 8700743"/>
                <a:gd name="connsiteY160" fmla="*/ 1547436 h 1621437"/>
                <a:gd name="connsiteX161" fmla="*/ 5720515 w 8700743"/>
                <a:gd name="connsiteY161" fmla="*/ 1600134 h 1621437"/>
                <a:gd name="connsiteX162" fmla="*/ 5624089 w 8700743"/>
                <a:gd name="connsiteY162" fmla="*/ 1619195 h 1621437"/>
                <a:gd name="connsiteX163" fmla="*/ 4561163 w 8700743"/>
                <a:gd name="connsiteY163" fmla="*/ 1619195 h 1621437"/>
                <a:gd name="connsiteX164" fmla="*/ 4561164 w 8700743"/>
                <a:gd name="connsiteY164" fmla="*/ 1619193 h 1621437"/>
                <a:gd name="connsiteX165" fmla="*/ 3971060 w 8700743"/>
                <a:gd name="connsiteY165" fmla="*/ 1619193 h 1621437"/>
                <a:gd name="connsiteX166" fmla="*/ 3932823 w 8700743"/>
                <a:gd name="connsiteY166" fmla="*/ 1603355 h 1621437"/>
                <a:gd name="connsiteX167" fmla="*/ 3924523 w 8700743"/>
                <a:gd name="connsiteY167" fmla="*/ 1583316 h 1621437"/>
                <a:gd name="connsiteX168" fmla="*/ 3919819 w 8700743"/>
                <a:gd name="connsiteY168" fmla="*/ 1583316 h 1621437"/>
                <a:gd name="connsiteX169" fmla="*/ 3693330 w 8700743"/>
                <a:gd name="connsiteY169" fmla="*/ 876941 h 1621437"/>
                <a:gd name="connsiteX170" fmla="*/ 4009518 w 8700743"/>
                <a:gd name="connsiteY170" fmla="*/ 876941 h 1621437"/>
                <a:gd name="connsiteX171" fmla="*/ 4175548 w 8700743"/>
                <a:gd name="connsiteY171" fmla="*/ 1394758 h 1621437"/>
                <a:gd name="connsiteX172" fmla="*/ 4813666 w 8700743"/>
                <a:gd name="connsiteY172" fmla="*/ 1394758 h 1621437"/>
                <a:gd name="connsiteX173" fmla="*/ 4825720 w 8700743"/>
                <a:gd name="connsiteY173" fmla="*/ 1397192 h 1621437"/>
                <a:gd name="connsiteX174" fmla="*/ 5489541 w 8700743"/>
                <a:gd name="connsiteY174" fmla="*/ 1397192 h 1621437"/>
                <a:gd name="connsiteX175" fmla="*/ 5539997 w 8700743"/>
                <a:gd name="connsiteY175" fmla="*/ 1377009 h 1621437"/>
                <a:gd name="connsiteX176" fmla="*/ 5559058 w 8700743"/>
                <a:gd name="connsiteY176" fmla="*/ 1327675 h 1621437"/>
                <a:gd name="connsiteX177" fmla="*/ 5559058 w 8700743"/>
                <a:gd name="connsiteY177" fmla="*/ 1150521 h 1621437"/>
                <a:gd name="connsiteX178" fmla="*/ 4552193 w 8700743"/>
                <a:gd name="connsiteY178" fmla="*/ 1150521 h 1621437"/>
                <a:gd name="connsiteX179" fmla="*/ 4650861 w 8700743"/>
                <a:gd name="connsiteY179" fmla="*/ 459843 h 1621437"/>
                <a:gd name="connsiteX180" fmla="*/ 5538875 w 8700743"/>
                <a:gd name="connsiteY180" fmla="*/ 459843 h 1621437"/>
                <a:gd name="connsiteX181" fmla="*/ 5538875 w 8700743"/>
                <a:gd name="connsiteY181" fmla="*/ 242325 h 1621437"/>
                <a:gd name="connsiteX182" fmla="*/ 4552193 w 8700743"/>
                <a:gd name="connsiteY182" fmla="*/ 242325 h 1621437"/>
                <a:gd name="connsiteX183" fmla="*/ 4552193 w 8700743"/>
                <a:gd name="connsiteY183" fmla="*/ 224385 h 1621437"/>
                <a:gd name="connsiteX184" fmla="*/ 4552193 w 8700743"/>
                <a:gd name="connsiteY184" fmla="*/ 20321 h 1621437"/>
                <a:gd name="connsiteX185" fmla="*/ 6083793 w 8700743"/>
                <a:gd name="connsiteY185" fmla="*/ 4624 h 1621437"/>
                <a:gd name="connsiteX186" fmla="*/ 6386525 w 8700743"/>
                <a:gd name="connsiteY186" fmla="*/ 4624 h 1621437"/>
                <a:gd name="connsiteX187" fmla="*/ 6386525 w 8700743"/>
                <a:gd name="connsiteY187" fmla="*/ 1616953 h 1621437"/>
                <a:gd name="connsiteX188" fmla="*/ 6083793 w 8700743"/>
                <a:gd name="connsiteY188" fmla="*/ 1616953 h 1621437"/>
                <a:gd name="connsiteX189" fmla="*/ 6083793 w 8700743"/>
                <a:gd name="connsiteY189" fmla="*/ 4624 h 1621437"/>
                <a:gd name="connsiteX190" fmla="*/ 2316460 w 8700743"/>
                <a:gd name="connsiteY190" fmla="*/ 4624 h 1621437"/>
                <a:gd name="connsiteX191" fmla="*/ 4132853 w 8700743"/>
                <a:gd name="connsiteY191" fmla="*/ 4624 h 1621437"/>
                <a:gd name="connsiteX192" fmla="*/ 4132853 w 8700743"/>
                <a:gd name="connsiteY192" fmla="*/ 237840 h 1621437"/>
                <a:gd name="connsiteX193" fmla="*/ 2316460 w 8700743"/>
                <a:gd name="connsiteY193" fmla="*/ 237840 h 1621437"/>
                <a:gd name="connsiteX194" fmla="*/ 2316460 w 8700743"/>
                <a:gd name="connsiteY194" fmla="*/ 4624 h 1621437"/>
                <a:gd name="connsiteX195" fmla="*/ 0 w 8700743"/>
                <a:gd name="connsiteY195" fmla="*/ 2381 h 1621437"/>
                <a:gd name="connsiteX196" fmla="*/ 309460 w 8700743"/>
                <a:gd name="connsiteY196" fmla="*/ 2381 h 1621437"/>
                <a:gd name="connsiteX197" fmla="*/ 515766 w 8700743"/>
                <a:gd name="connsiteY197" fmla="*/ 504692 h 1621437"/>
                <a:gd name="connsiteX198" fmla="*/ 363278 w 8700743"/>
                <a:gd name="connsiteY198" fmla="*/ 504692 h 1621437"/>
                <a:gd name="connsiteX199" fmla="*/ 515766 w 8700743"/>
                <a:gd name="connsiteY199" fmla="*/ 874697 h 1621437"/>
                <a:gd name="connsiteX200" fmla="*/ 206307 w 8700743"/>
                <a:gd name="connsiteY200" fmla="*/ 874697 h 1621437"/>
                <a:gd name="connsiteX201" fmla="*/ 0 w 8700743"/>
                <a:gd name="connsiteY201" fmla="*/ 372386 h 1621437"/>
                <a:gd name="connsiteX202" fmla="*/ 152488 w 8700743"/>
                <a:gd name="connsiteY202" fmla="*/ 372386 h 1621437"/>
                <a:gd name="connsiteX203" fmla="*/ 0 w 8700743"/>
                <a:gd name="connsiteY203" fmla="*/ 2381 h 1621437"/>
                <a:gd name="connsiteX204" fmla="*/ 7891215 w 8700743"/>
                <a:gd name="connsiteY204" fmla="*/ 139 h 1621437"/>
                <a:gd name="connsiteX205" fmla="*/ 8167038 w 8700743"/>
                <a:gd name="connsiteY205" fmla="*/ 139 h 1621437"/>
                <a:gd name="connsiteX206" fmla="*/ 8144613 w 8700743"/>
                <a:gd name="connsiteY206" fmla="*/ 60685 h 1621437"/>
                <a:gd name="connsiteX207" fmla="*/ 8696258 w 8700743"/>
                <a:gd name="connsiteY207" fmla="*/ 60685 h 1621437"/>
                <a:gd name="connsiteX208" fmla="*/ 8696258 w 8700743"/>
                <a:gd name="connsiteY208" fmla="*/ 213172 h 1621437"/>
                <a:gd name="connsiteX209" fmla="*/ 8618893 w 8700743"/>
                <a:gd name="connsiteY209" fmla="*/ 398175 h 1621437"/>
                <a:gd name="connsiteX210" fmla="*/ 8489952 w 8700743"/>
                <a:gd name="connsiteY210" fmla="*/ 547299 h 1621437"/>
                <a:gd name="connsiteX211" fmla="*/ 8588620 w 8700743"/>
                <a:gd name="connsiteY211" fmla="*/ 571966 h 1621437"/>
                <a:gd name="connsiteX212" fmla="*/ 8696258 w 8700743"/>
                <a:gd name="connsiteY212" fmla="*/ 589906 h 1621437"/>
                <a:gd name="connsiteX213" fmla="*/ 8696258 w 8700743"/>
                <a:gd name="connsiteY213" fmla="*/ 791727 h 1621437"/>
                <a:gd name="connsiteX214" fmla="*/ 8258978 w 8700743"/>
                <a:gd name="connsiteY214" fmla="*/ 686331 h 1621437"/>
                <a:gd name="connsiteX215" fmla="*/ 8050430 w 8700743"/>
                <a:gd name="connsiteY215" fmla="*/ 755848 h 1621437"/>
                <a:gd name="connsiteX216" fmla="*/ 7821699 w 8700743"/>
                <a:gd name="connsiteY216" fmla="*/ 791727 h 1621437"/>
                <a:gd name="connsiteX217" fmla="*/ 7821699 w 8700743"/>
                <a:gd name="connsiteY217" fmla="*/ 589906 h 1621437"/>
                <a:gd name="connsiteX218" fmla="*/ 8030248 w 8700743"/>
                <a:gd name="connsiteY218" fmla="*/ 547299 h 1621437"/>
                <a:gd name="connsiteX219" fmla="*/ 7848608 w 8700743"/>
                <a:gd name="connsiteY219" fmla="*/ 300628 h 1621437"/>
                <a:gd name="connsiteX220" fmla="*/ 8162553 w 8700743"/>
                <a:gd name="connsiteY220" fmla="*/ 300628 h 1621437"/>
                <a:gd name="connsiteX221" fmla="*/ 8205160 w 8700743"/>
                <a:gd name="connsiteY221" fmla="*/ 369023 h 1621437"/>
                <a:gd name="connsiteX222" fmla="*/ 8261221 w 8700743"/>
                <a:gd name="connsiteY222" fmla="*/ 426206 h 1621437"/>
                <a:gd name="connsiteX223" fmla="*/ 8338586 w 8700743"/>
                <a:gd name="connsiteY223" fmla="*/ 330902 h 1621437"/>
                <a:gd name="connsiteX224" fmla="*/ 8389041 w 8700743"/>
                <a:gd name="connsiteY224" fmla="*/ 213172 h 1621437"/>
                <a:gd name="connsiteX225" fmla="*/ 8088552 w 8700743"/>
                <a:gd name="connsiteY225" fmla="*/ 213172 h 1621437"/>
                <a:gd name="connsiteX226" fmla="*/ 7812729 w 8700743"/>
                <a:gd name="connsiteY226" fmla="*/ 213172 h 1621437"/>
                <a:gd name="connsiteX227" fmla="*/ 7810487 w 8700743"/>
                <a:gd name="connsiteY227" fmla="*/ 213172 h 1621437"/>
                <a:gd name="connsiteX228" fmla="*/ 7888973 w 8700743"/>
                <a:gd name="connsiteY228" fmla="*/ 2381 h 1621437"/>
                <a:gd name="connsiteX229" fmla="*/ 7891215 w 8700743"/>
                <a:gd name="connsiteY229" fmla="*/ 139 h 1621437"/>
                <a:gd name="connsiteX230" fmla="*/ 6781198 w 8700743"/>
                <a:gd name="connsiteY230" fmla="*/ 139 h 1621437"/>
                <a:gd name="connsiteX231" fmla="*/ 7054778 w 8700743"/>
                <a:gd name="connsiteY231" fmla="*/ 139 h 1621437"/>
                <a:gd name="connsiteX232" fmla="*/ 7077203 w 8700743"/>
                <a:gd name="connsiteY232" fmla="*/ 60685 h 1621437"/>
                <a:gd name="connsiteX233" fmla="*/ 7404602 w 8700743"/>
                <a:gd name="connsiteY233" fmla="*/ 60685 h 1621437"/>
                <a:gd name="connsiteX234" fmla="*/ 7424784 w 8700743"/>
                <a:gd name="connsiteY234" fmla="*/ 139 h 1621437"/>
                <a:gd name="connsiteX235" fmla="*/ 7700606 w 8700743"/>
                <a:gd name="connsiteY235" fmla="*/ 139 h 1621437"/>
                <a:gd name="connsiteX236" fmla="*/ 7678182 w 8700743"/>
                <a:gd name="connsiteY236" fmla="*/ 60685 h 1621437"/>
                <a:gd name="connsiteX237" fmla="*/ 7774607 w 8700743"/>
                <a:gd name="connsiteY237" fmla="*/ 60685 h 1621437"/>
                <a:gd name="connsiteX238" fmla="*/ 7774607 w 8700743"/>
                <a:gd name="connsiteY238" fmla="*/ 213172 h 1621437"/>
                <a:gd name="connsiteX239" fmla="*/ 7624363 w 8700743"/>
                <a:gd name="connsiteY239" fmla="*/ 213172 h 1621437"/>
                <a:gd name="connsiteX240" fmla="*/ 7610908 w 8700743"/>
                <a:gd name="connsiteY240" fmla="*/ 249052 h 1621437"/>
                <a:gd name="connsiteX241" fmla="*/ 7335085 w 8700743"/>
                <a:gd name="connsiteY241" fmla="*/ 249052 h 1621437"/>
                <a:gd name="connsiteX242" fmla="*/ 7348540 w 8700743"/>
                <a:gd name="connsiteY242" fmla="*/ 213172 h 1621437"/>
                <a:gd name="connsiteX243" fmla="*/ 7133264 w 8700743"/>
                <a:gd name="connsiteY243" fmla="*/ 213172 h 1621437"/>
                <a:gd name="connsiteX244" fmla="*/ 7146719 w 8700743"/>
                <a:gd name="connsiteY244" fmla="*/ 249052 h 1621437"/>
                <a:gd name="connsiteX245" fmla="*/ 6870896 w 8700743"/>
                <a:gd name="connsiteY245" fmla="*/ 249052 h 1621437"/>
                <a:gd name="connsiteX246" fmla="*/ 6857442 w 8700743"/>
                <a:gd name="connsiteY246" fmla="*/ 213172 h 1621437"/>
                <a:gd name="connsiteX247" fmla="*/ 6725136 w 8700743"/>
                <a:gd name="connsiteY247" fmla="*/ 213172 h 1621437"/>
                <a:gd name="connsiteX248" fmla="*/ 6725136 w 8700743"/>
                <a:gd name="connsiteY248" fmla="*/ 60685 h 1621437"/>
                <a:gd name="connsiteX249" fmla="*/ 6801380 w 8700743"/>
                <a:gd name="connsiteY249" fmla="*/ 60685 h 1621437"/>
                <a:gd name="connsiteX250" fmla="*/ 6781198 w 8700743"/>
                <a:gd name="connsiteY250" fmla="*/ 139 h 1621437"/>
                <a:gd name="connsiteX251" fmla="*/ 1079317 w 8700743"/>
                <a:gd name="connsiteY251" fmla="*/ 0 h 1621437"/>
                <a:gd name="connsiteX252" fmla="*/ 1437416 w 8700743"/>
                <a:gd name="connsiteY252" fmla="*/ 80867 h 1621437"/>
                <a:gd name="connsiteX253" fmla="*/ 1724451 w 8700743"/>
                <a:gd name="connsiteY253" fmla="*/ 80867 h 1621437"/>
                <a:gd name="connsiteX254" fmla="*/ 1818634 w 8700743"/>
                <a:gd name="connsiteY254" fmla="*/ 99928 h 1621437"/>
                <a:gd name="connsiteX255" fmla="*/ 1897120 w 8700743"/>
                <a:gd name="connsiteY255" fmla="*/ 152625 h 1621437"/>
                <a:gd name="connsiteX256" fmla="*/ 1949818 w 8700743"/>
                <a:gd name="connsiteY256" fmla="*/ 231111 h 1621437"/>
                <a:gd name="connsiteX257" fmla="*/ 1968879 w 8700743"/>
                <a:gd name="connsiteY257" fmla="*/ 325295 h 1621437"/>
                <a:gd name="connsiteX258" fmla="*/ 1968879 w 8700743"/>
                <a:gd name="connsiteY258" fmla="*/ 354447 h 1621437"/>
                <a:gd name="connsiteX259" fmla="*/ 1693057 w 8700743"/>
                <a:gd name="connsiteY259" fmla="*/ 354447 h 1621437"/>
                <a:gd name="connsiteX260" fmla="*/ 1693057 w 8700743"/>
                <a:gd name="connsiteY260" fmla="*/ 314082 h 1621437"/>
                <a:gd name="connsiteX261" fmla="*/ 1673996 w 8700743"/>
                <a:gd name="connsiteY261" fmla="*/ 263627 h 1621437"/>
                <a:gd name="connsiteX262" fmla="*/ 1623541 w 8700743"/>
                <a:gd name="connsiteY262" fmla="*/ 244566 h 1621437"/>
                <a:gd name="connsiteX263" fmla="*/ 879044 w 8700743"/>
                <a:gd name="connsiteY263" fmla="*/ 244566 h 1621437"/>
                <a:gd name="connsiteX264" fmla="*/ 879044 w 8700743"/>
                <a:gd name="connsiteY264" fmla="*/ 354447 h 1621437"/>
                <a:gd name="connsiteX265" fmla="*/ 605464 w 8700743"/>
                <a:gd name="connsiteY265" fmla="*/ 354447 h 1621437"/>
                <a:gd name="connsiteX266" fmla="*/ 605464 w 8700743"/>
                <a:gd name="connsiteY266" fmla="*/ 80867 h 1621437"/>
                <a:gd name="connsiteX267" fmla="*/ 1101048 w 8700743"/>
                <a:gd name="connsiteY267" fmla="*/ 80867 h 1621437"/>
                <a:gd name="connsiteX268" fmla="*/ 1079317 w 8700743"/>
                <a:gd name="connsiteY268"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6 w 8700743"/>
                <a:gd name="connsiteY18" fmla="*/ 980093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Lst>
              <a:rect l="l" t="t" r="r" b="b"/>
              <a:pathLst>
                <a:path w="8700743" h="1621437">
                  <a:moveTo>
                    <a:pt x="706374" y="1350099"/>
                  </a:moveTo>
                  <a:lnTo>
                    <a:pt x="997894" y="1350099"/>
                  </a:lnTo>
                  <a:lnTo>
                    <a:pt x="894741" y="1619194"/>
                  </a:lnTo>
                  <a:lnTo>
                    <a:pt x="605464" y="1619194"/>
                  </a:lnTo>
                  <a:lnTo>
                    <a:pt x="706374" y="1350099"/>
                  </a:lnTo>
                  <a:close/>
                  <a:moveTo>
                    <a:pt x="1419476" y="1033912"/>
                  </a:moveTo>
                  <a:lnTo>
                    <a:pt x="1419476" y="1150520"/>
                  </a:lnTo>
                  <a:lnTo>
                    <a:pt x="1571964" y="1150520"/>
                  </a:lnTo>
                  <a:cubicBezTo>
                    <a:pt x="1591398" y="1150520"/>
                    <a:pt x="1607843" y="1143792"/>
                    <a:pt x="1621298" y="1130338"/>
                  </a:cubicBezTo>
                  <a:cubicBezTo>
                    <a:pt x="1634753" y="1116883"/>
                    <a:pt x="1641480" y="1100438"/>
                    <a:pt x="1641480" y="1081004"/>
                  </a:cubicBezTo>
                  <a:lnTo>
                    <a:pt x="1641480" y="1033912"/>
                  </a:lnTo>
                  <a:lnTo>
                    <a:pt x="1419476" y="1033912"/>
                  </a:lnTo>
                  <a:close/>
                  <a:moveTo>
                    <a:pt x="921650" y="1033912"/>
                  </a:moveTo>
                  <a:lnTo>
                    <a:pt x="921650" y="1150520"/>
                  </a:lnTo>
                  <a:lnTo>
                    <a:pt x="1145896" y="1150520"/>
                  </a:lnTo>
                  <a:lnTo>
                    <a:pt x="1145896" y="1033912"/>
                  </a:lnTo>
                  <a:lnTo>
                    <a:pt x="921650" y="1033912"/>
                  </a:lnTo>
                  <a:close/>
                  <a:moveTo>
                    <a:pt x="0" y="1616952"/>
                  </a:moveTo>
                  <a:cubicBezTo>
                    <a:pt x="134198" y="1377719"/>
                    <a:pt x="133668" y="1316332"/>
                    <a:pt x="515767" y="980092"/>
                  </a:cubicBezTo>
                  <a:cubicBezTo>
                    <a:pt x="463166" y="1246270"/>
                    <a:pt x="378229" y="1404665"/>
                    <a:pt x="309460" y="1616952"/>
                  </a:cubicBezTo>
                  <a:cubicBezTo>
                    <a:pt x="248541" y="1480219"/>
                    <a:pt x="114929" y="1616578"/>
                    <a:pt x="0" y="1616952"/>
                  </a:cubicBezTo>
                  <a:close/>
                  <a:moveTo>
                    <a:pt x="2442038" y="876941"/>
                  </a:moveTo>
                  <a:lnTo>
                    <a:pt x="2758225" y="876941"/>
                  </a:lnTo>
                  <a:lnTo>
                    <a:pt x="2531736" y="1583316"/>
                  </a:lnTo>
                  <a:lnTo>
                    <a:pt x="2528203" y="1583316"/>
                  </a:lnTo>
                  <a:lnTo>
                    <a:pt x="2518543" y="1606639"/>
                  </a:lnTo>
                  <a:cubicBezTo>
                    <a:pt x="2510786" y="1614396"/>
                    <a:pt x="2500070" y="1619193"/>
                    <a:pt x="2488234" y="1619193"/>
                  </a:cubicBezTo>
                  <a:lnTo>
                    <a:pt x="1915060" y="1619193"/>
                  </a:lnTo>
                  <a:lnTo>
                    <a:pt x="1915060" y="1619194"/>
                  </a:lnTo>
                  <a:lnTo>
                    <a:pt x="1623541" y="1619194"/>
                  </a:lnTo>
                  <a:lnTo>
                    <a:pt x="1522630" y="1350099"/>
                  </a:lnTo>
                  <a:lnTo>
                    <a:pt x="1811907" y="1350099"/>
                  </a:lnTo>
                  <a:lnTo>
                    <a:pt x="1839675" y="1422538"/>
                  </a:lnTo>
                  <a:lnTo>
                    <a:pt x="2268833" y="1422538"/>
                  </a:lnTo>
                  <a:lnTo>
                    <a:pt x="2442038" y="876941"/>
                  </a:lnTo>
                  <a:close/>
                  <a:moveTo>
                    <a:pt x="8676076" y="834334"/>
                  </a:moveTo>
                  <a:lnTo>
                    <a:pt x="8676076" y="986821"/>
                  </a:lnTo>
                  <a:lnTo>
                    <a:pt x="7888973" y="1000276"/>
                  </a:lnTo>
                  <a:lnTo>
                    <a:pt x="7888973" y="1067549"/>
                  </a:lnTo>
                  <a:lnTo>
                    <a:pt x="8631227" y="1067549"/>
                  </a:lnTo>
                  <a:lnTo>
                    <a:pt x="8631227" y="1220037"/>
                  </a:lnTo>
                  <a:lnTo>
                    <a:pt x="7888973" y="1220037"/>
                  </a:lnTo>
                  <a:lnTo>
                    <a:pt x="7888973" y="1278341"/>
                  </a:lnTo>
                  <a:lnTo>
                    <a:pt x="8700743" y="1278341"/>
                  </a:lnTo>
                  <a:lnTo>
                    <a:pt x="8700743" y="1433071"/>
                  </a:lnTo>
                  <a:lnTo>
                    <a:pt x="7888973" y="1433071"/>
                  </a:lnTo>
                  <a:lnTo>
                    <a:pt x="7888973" y="1448768"/>
                  </a:lnTo>
                  <a:cubicBezTo>
                    <a:pt x="7888973" y="1496607"/>
                    <a:pt x="7871781" y="1537345"/>
                    <a:pt x="7837396" y="1570982"/>
                  </a:cubicBezTo>
                  <a:cubicBezTo>
                    <a:pt x="7803012" y="1604619"/>
                    <a:pt x="7761153" y="1621437"/>
                    <a:pt x="7711818" y="1621437"/>
                  </a:cubicBezTo>
                  <a:lnTo>
                    <a:pt x="7314903" y="1621437"/>
                  </a:lnTo>
                  <a:lnTo>
                    <a:pt x="7377692" y="1486890"/>
                  </a:lnTo>
                  <a:lnTo>
                    <a:pt x="7469633" y="1486890"/>
                  </a:lnTo>
                  <a:cubicBezTo>
                    <a:pt x="7483088" y="1486890"/>
                    <a:pt x="7494674" y="1481657"/>
                    <a:pt x="7504391" y="1471192"/>
                  </a:cubicBezTo>
                  <a:cubicBezTo>
                    <a:pt x="7514108" y="1460728"/>
                    <a:pt x="7518967" y="1448768"/>
                    <a:pt x="7518967" y="1435313"/>
                  </a:cubicBezTo>
                  <a:lnTo>
                    <a:pt x="7518967" y="1433071"/>
                  </a:lnTo>
                  <a:lnTo>
                    <a:pt x="6722894" y="1433071"/>
                  </a:lnTo>
                  <a:lnTo>
                    <a:pt x="6722894" y="1278341"/>
                  </a:lnTo>
                  <a:lnTo>
                    <a:pt x="7518967" y="1278341"/>
                  </a:lnTo>
                  <a:lnTo>
                    <a:pt x="7518967" y="1220037"/>
                  </a:lnTo>
                  <a:lnTo>
                    <a:pt x="6808107" y="1220037"/>
                  </a:lnTo>
                  <a:lnTo>
                    <a:pt x="6808107" y="1067549"/>
                  </a:lnTo>
                  <a:lnTo>
                    <a:pt x="7518967" y="1067549"/>
                  </a:lnTo>
                  <a:lnTo>
                    <a:pt x="7518967" y="1004761"/>
                  </a:lnTo>
                  <a:lnTo>
                    <a:pt x="6758773" y="1015973"/>
                  </a:lnTo>
                  <a:lnTo>
                    <a:pt x="6758773" y="863486"/>
                  </a:lnTo>
                  <a:lnTo>
                    <a:pt x="8676076" y="834334"/>
                  </a:lnTo>
                  <a:close/>
                  <a:moveTo>
                    <a:pt x="1419476" y="769302"/>
                  </a:moveTo>
                  <a:lnTo>
                    <a:pt x="1419476" y="885910"/>
                  </a:lnTo>
                  <a:lnTo>
                    <a:pt x="1641480" y="885910"/>
                  </a:lnTo>
                  <a:lnTo>
                    <a:pt x="1641480" y="769302"/>
                  </a:lnTo>
                  <a:lnTo>
                    <a:pt x="1419476" y="769302"/>
                  </a:lnTo>
                  <a:close/>
                  <a:moveTo>
                    <a:pt x="921650" y="769302"/>
                  </a:moveTo>
                  <a:lnTo>
                    <a:pt x="921650" y="885910"/>
                  </a:lnTo>
                  <a:lnTo>
                    <a:pt x="1145896" y="885910"/>
                  </a:lnTo>
                  <a:lnTo>
                    <a:pt x="1145896" y="769302"/>
                  </a:lnTo>
                  <a:lnTo>
                    <a:pt x="921650" y="769302"/>
                  </a:lnTo>
                  <a:close/>
                  <a:moveTo>
                    <a:pt x="6879866" y="607845"/>
                  </a:moveTo>
                  <a:lnTo>
                    <a:pt x="6879866" y="690816"/>
                  </a:lnTo>
                  <a:lnTo>
                    <a:pt x="7153446" y="690816"/>
                  </a:lnTo>
                  <a:cubicBezTo>
                    <a:pt x="7172881" y="690816"/>
                    <a:pt x="7182598" y="681099"/>
                    <a:pt x="7182598" y="661664"/>
                  </a:cubicBezTo>
                  <a:lnTo>
                    <a:pt x="7182598" y="607845"/>
                  </a:lnTo>
                  <a:lnTo>
                    <a:pt x="6879866" y="607845"/>
                  </a:lnTo>
                  <a:close/>
                  <a:moveTo>
                    <a:pt x="2244702" y="515905"/>
                  </a:moveTo>
                  <a:lnTo>
                    <a:pt x="4209097" y="515905"/>
                  </a:lnTo>
                  <a:lnTo>
                    <a:pt x="4209097" y="749120"/>
                  </a:lnTo>
                  <a:lnTo>
                    <a:pt x="3406296" y="749120"/>
                  </a:lnTo>
                  <a:lnTo>
                    <a:pt x="3406296" y="1359069"/>
                  </a:lnTo>
                  <a:cubicBezTo>
                    <a:pt x="3406296" y="1393454"/>
                    <a:pt x="3399568" y="1427091"/>
                    <a:pt x="3386113" y="1459981"/>
                  </a:cubicBezTo>
                  <a:cubicBezTo>
                    <a:pt x="3372659" y="1492870"/>
                    <a:pt x="3353972" y="1521274"/>
                    <a:pt x="3330052" y="1545194"/>
                  </a:cubicBezTo>
                  <a:cubicBezTo>
                    <a:pt x="3307627" y="1567619"/>
                    <a:pt x="3279970" y="1586306"/>
                    <a:pt x="3247081" y="1601256"/>
                  </a:cubicBezTo>
                  <a:cubicBezTo>
                    <a:pt x="3212697" y="1613215"/>
                    <a:pt x="3179060" y="1619195"/>
                    <a:pt x="3146170" y="1619195"/>
                  </a:cubicBezTo>
                  <a:lnTo>
                    <a:pt x="2798589" y="1619195"/>
                  </a:lnTo>
                  <a:lnTo>
                    <a:pt x="2903985" y="1385979"/>
                  </a:lnTo>
                  <a:lnTo>
                    <a:pt x="3000410" y="1385979"/>
                  </a:lnTo>
                  <a:cubicBezTo>
                    <a:pt x="3021340" y="1385979"/>
                    <a:pt x="3039280" y="1378504"/>
                    <a:pt x="3054229" y="1363554"/>
                  </a:cubicBezTo>
                  <a:cubicBezTo>
                    <a:pt x="3067684" y="1348605"/>
                    <a:pt x="3074412" y="1330665"/>
                    <a:pt x="3074412" y="1309735"/>
                  </a:cubicBezTo>
                  <a:lnTo>
                    <a:pt x="3074412" y="749120"/>
                  </a:lnTo>
                  <a:lnTo>
                    <a:pt x="2244702" y="749120"/>
                  </a:lnTo>
                  <a:cubicBezTo>
                    <a:pt x="2244702" y="671382"/>
                    <a:pt x="2454251" y="674607"/>
                    <a:pt x="2244702" y="515905"/>
                  </a:cubicBezTo>
                  <a:close/>
                  <a:moveTo>
                    <a:pt x="6736349" y="502450"/>
                  </a:moveTo>
                  <a:lnTo>
                    <a:pt x="7326116" y="502450"/>
                  </a:lnTo>
                  <a:lnTo>
                    <a:pt x="7326116" y="702029"/>
                  </a:lnTo>
                  <a:cubicBezTo>
                    <a:pt x="7326116" y="725948"/>
                    <a:pt x="7317893" y="746130"/>
                    <a:pt x="7301448" y="762575"/>
                  </a:cubicBezTo>
                  <a:cubicBezTo>
                    <a:pt x="7285004" y="779020"/>
                    <a:pt x="7264822" y="787242"/>
                    <a:pt x="7240902" y="787242"/>
                  </a:cubicBezTo>
                  <a:lnTo>
                    <a:pt x="6736349" y="787242"/>
                  </a:lnTo>
                  <a:lnTo>
                    <a:pt x="6736349" y="502450"/>
                  </a:lnTo>
                  <a:close/>
                  <a:moveTo>
                    <a:pt x="630131" y="392569"/>
                  </a:moveTo>
                  <a:lnTo>
                    <a:pt x="1933000" y="392569"/>
                  </a:lnTo>
                  <a:lnTo>
                    <a:pt x="1933000" y="547298"/>
                  </a:lnTo>
                  <a:lnTo>
                    <a:pt x="1419476" y="547298"/>
                  </a:lnTo>
                  <a:lnTo>
                    <a:pt x="1419476" y="623542"/>
                  </a:lnTo>
                  <a:lnTo>
                    <a:pt x="1917302" y="623542"/>
                  </a:lnTo>
                  <a:lnTo>
                    <a:pt x="1917302" y="717725"/>
                  </a:lnTo>
                  <a:lnTo>
                    <a:pt x="1917302" y="769302"/>
                  </a:lnTo>
                  <a:lnTo>
                    <a:pt x="1917302" y="885910"/>
                  </a:lnTo>
                  <a:lnTo>
                    <a:pt x="1917302" y="1033912"/>
                  </a:lnTo>
                  <a:lnTo>
                    <a:pt x="1917302" y="1085488"/>
                  </a:lnTo>
                  <a:cubicBezTo>
                    <a:pt x="1917302" y="1115388"/>
                    <a:pt x="1911696" y="1143045"/>
                    <a:pt x="1900484" y="1168459"/>
                  </a:cubicBezTo>
                  <a:cubicBezTo>
                    <a:pt x="1889272" y="1193874"/>
                    <a:pt x="1874322" y="1215925"/>
                    <a:pt x="1855635" y="1234612"/>
                  </a:cubicBezTo>
                  <a:cubicBezTo>
                    <a:pt x="1836948" y="1253299"/>
                    <a:pt x="1814523" y="1268249"/>
                    <a:pt x="1788361" y="1279461"/>
                  </a:cubicBezTo>
                  <a:cubicBezTo>
                    <a:pt x="1762199" y="1290674"/>
                    <a:pt x="1734916" y="1296280"/>
                    <a:pt x="1706511" y="1296280"/>
                  </a:cubicBezTo>
                  <a:lnTo>
                    <a:pt x="648070" y="1296280"/>
                  </a:lnTo>
                  <a:lnTo>
                    <a:pt x="648070" y="1229006"/>
                  </a:lnTo>
                  <a:lnTo>
                    <a:pt x="648070" y="1150520"/>
                  </a:lnTo>
                  <a:lnTo>
                    <a:pt x="648070" y="1033912"/>
                  </a:lnTo>
                  <a:lnTo>
                    <a:pt x="648070" y="885910"/>
                  </a:lnTo>
                  <a:lnTo>
                    <a:pt x="648070" y="769302"/>
                  </a:lnTo>
                  <a:lnTo>
                    <a:pt x="648070" y="719968"/>
                  </a:lnTo>
                  <a:lnTo>
                    <a:pt x="648070" y="623542"/>
                  </a:lnTo>
                  <a:lnTo>
                    <a:pt x="1145896" y="623542"/>
                  </a:lnTo>
                  <a:lnTo>
                    <a:pt x="1145896" y="547298"/>
                  </a:lnTo>
                  <a:lnTo>
                    <a:pt x="630131" y="547298"/>
                  </a:lnTo>
                  <a:lnTo>
                    <a:pt x="630131" y="392569"/>
                  </a:lnTo>
                  <a:close/>
                  <a:moveTo>
                    <a:pt x="6830532" y="273719"/>
                  </a:moveTo>
                  <a:lnTo>
                    <a:pt x="7104112" y="273719"/>
                  </a:lnTo>
                  <a:lnTo>
                    <a:pt x="7086172" y="323053"/>
                  </a:lnTo>
                  <a:lnTo>
                    <a:pt x="7453936" y="323053"/>
                  </a:lnTo>
                  <a:lnTo>
                    <a:pt x="7678182" y="323053"/>
                  </a:lnTo>
                  <a:lnTo>
                    <a:pt x="7772365" y="323053"/>
                  </a:lnTo>
                  <a:lnTo>
                    <a:pt x="7772365" y="645967"/>
                  </a:lnTo>
                  <a:cubicBezTo>
                    <a:pt x="7772365" y="689321"/>
                    <a:pt x="7757415" y="725574"/>
                    <a:pt x="7727516" y="754726"/>
                  </a:cubicBezTo>
                  <a:cubicBezTo>
                    <a:pt x="7697616" y="783878"/>
                    <a:pt x="7661737" y="798454"/>
                    <a:pt x="7619878" y="798454"/>
                  </a:cubicBezTo>
                  <a:lnTo>
                    <a:pt x="7332843" y="798454"/>
                  </a:lnTo>
                  <a:lnTo>
                    <a:pt x="7386662" y="679604"/>
                  </a:lnTo>
                  <a:lnTo>
                    <a:pt x="7409086" y="679604"/>
                  </a:lnTo>
                  <a:cubicBezTo>
                    <a:pt x="7421046" y="679604"/>
                    <a:pt x="7431511" y="675119"/>
                    <a:pt x="7440481" y="666149"/>
                  </a:cubicBezTo>
                  <a:cubicBezTo>
                    <a:pt x="7449451" y="657179"/>
                    <a:pt x="7453936" y="646715"/>
                    <a:pt x="7453936" y="634755"/>
                  </a:cubicBezTo>
                  <a:lnTo>
                    <a:pt x="7453936" y="462085"/>
                  </a:lnTo>
                  <a:lnTo>
                    <a:pt x="6913503" y="462085"/>
                  </a:lnTo>
                  <a:lnTo>
                    <a:pt x="6725136" y="462085"/>
                  </a:lnTo>
                  <a:lnTo>
                    <a:pt x="6830532" y="273719"/>
                  </a:lnTo>
                  <a:close/>
                  <a:moveTo>
                    <a:pt x="4552193" y="20321"/>
                  </a:moveTo>
                  <a:lnTo>
                    <a:pt x="5850577" y="20321"/>
                  </a:lnTo>
                  <a:lnTo>
                    <a:pt x="5850577" y="681847"/>
                  </a:lnTo>
                  <a:lnTo>
                    <a:pt x="4913229" y="681847"/>
                  </a:lnTo>
                  <a:lnTo>
                    <a:pt x="4872865" y="928517"/>
                  </a:lnTo>
                  <a:lnTo>
                    <a:pt x="5870759" y="928517"/>
                  </a:lnTo>
                  <a:lnTo>
                    <a:pt x="5870759" y="1372524"/>
                  </a:lnTo>
                  <a:cubicBezTo>
                    <a:pt x="5870759" y="1406909"/>
                    <a:pt x="5864406" y="1439051"/>
                    <a:pt x="5851699" y="1468950"/>
                  </a:cubicBezTo>
                  <a:cubicBezTo>
                    <a:pt x="5838991" y="1498850"/>
                    <a:pt x="5821425" y="1525012"/>
                    <a:pt x="5799001" y="1547436"/>
                  </a:cubicBezTo>
                  <a:cubicBezTo>
                    <a:pt x="5776576" y="1569861"/>
                    <a:pt x="5750414" y="1587427"/>
                    <a:pt x="5720515" y="1600134"/>
                  </a:cubicBezTo>
                  <a:cubicBezTo>
                    <a:pt x="5690615" y="1612842"/>
                    <a:pt x="5658473" y="1619195"/>
                    <a:pt x="5624089" y="1619195"/>
                  </a:cubicBezTo>
                  <a:lnTo>
                    <a:pt x="4561163" y="1619195"/>
                  </a:lnTo>
                  <a:cubicBezTo>
                    <a:pt x="4561163" y="1619194"/>
                    <a:pt x="4561164" y="1619194"/>
                    <a:pt x="4561164" y="1619193"/>
                  </a:cubicBezTo>
                  <a:lnTo>
                    <a:pt x="3971060" y="1619193"/>
                  </a:lnTo>
                  <a:cubicBezTo>
                    <a:pt x="3956128" y="1619193"/>
                    <a:pt x="3942609" y="1613141"/>
                    <a:pt x="3932823" y="1603355"/>
                  </a:cubicBezTo>
                  <a:lnTo>
                    <a:pt x="3924523" y="1583316"/>
                  </a:lnTo>
                  <a:lnTo>
                    <a:pt x="3919819" y="1583316"/>
                  </a:lnTo>
                  <a:lnTo>
                    <a:pt x="3693330" y="876941"/>
                  </a:lnTo>
                  <a:lnTo>
                    <a:pt x="4009518" y="876941"/>
                  </a:lnTo>
                  <a:lnTo>
                    <a:pt x="4175548" y="1394758"/>
                  </a:lnTo>
                  <a:lnTo>
                    <a:pt x="4813666" y="1394758"/>
                  </a:lnTo>
                  <a:lnTo>
                    <a:pt x="4825720" y="1397192"/>
                  </a:lnTo>
                  <a:lnTo>
                    <a:pt x="5489541" y="1397192"/>
                  </a:lnTo>
                  <a:cubicBezTo>
                    <a:pt x="5508976" y="1397192"/>
                    <a:pt x="5525794" y="1390464"/>
                    <a:pt x="5539997" y="1377009"/>
                  </a:cubicBezTo>
                  <a:cubicBezTo>
                    <a:pt x="5554199" y="1363554"/>
                    <a:pt x="5560553" y="1347110"/>
                    <a:pt x="5559058" y="1327675"/>
                  </a:cubicBezTo>
                  <a:lnTo>
                    <a:pt x="5559058" y="1150521"/>
                  </a:lnTo>
                  <a:lnTo>
                    <a:pt x="4552193" y="1150521"/>
                  </a:lnTo>
                  <a:lnTo>
                    <a:pt x="4650861" y="459843"/>
                  </a:lnTo>
                  <a:lnTo>
                    <a:pt x="5538875" y="459843"/>
                  </a:lnTo>
                  <a:lnTo>
                    <a:pt x="5538875" y="242325"/>
                  </a:lnTo>
                  <a:lnTo>
                    <a:pt x="4552193" y="242325"/>
                  </a:lnTo>
                  <a:lnTo>
                    <a:pt x="4552193" y="224385"/>
                  </a:lnTo>
                  <a:lnTo>
                    <a:pt x="4552193" y="20321"/>
                  </a:lnTo>
                  <a:close/>
                  <a:moveTo>
                    <a:pt x="6083793" y="4624"/>
                  </a:moveTo>
                  <a:lnTo>
                    <a:pt x="6386525" y="4624"/>
                  </a:lnTo>
                  <a:lnTo>
                    <a:pt x="6386525" y="1616953"/>
                  </a:lnTo>
                  <a:cubicBezTo>
                    <a:pt x="6285615" y="1616953"/>
                    <a:pt x="6370236" y="1212762"/>
                    <a:pt x="6083793" y="1616953"/>
                  </a:cubicBezTo>
                  <a:lnTo>
                    <a:pt x="6083793" y="4624"/>
                  </a:lnTo>
                  <a:close/>
                  <a:moveTo>
                    <a:pt x="2316460" y="4624"/>
                  </a:moveTo>
                  <a:lnTo>
                    <a:pt x="4132853" y="4624"/>
                  </a:lnTo>
                  <a:cubicBezTo>
                    <a:pt x="4132853" y="82362"/>
                    <a:pt x="3832816" y="112477"/>
                    <a:pt x="4132853" y="237840"/>
                  </a:cubicBezTo>
                  <a:lnTo>
                    <a:pt x="2316460" y="237840"/>
                  </a:lnTo>
                  <a:lnTo>
                    <a:pt x="2316460" y="4624"/>
                  </a:lnTo>
                  <a:close/>
                  <a:moveTo>
                    <a:pt x="0" y="2381"/>
                  </a:moveTo>
                  <a:lnTo>
                    <a:pt x="309460" y="2381"/>
                  </a:lnTo>
                  <a:lnTo>
                    <a:pt x="515766" y="504692"/>
                  </a:lnTo>
                  <a:lnTo>
                    <a:pt x="363278" y="504692"/>
                  </a:lnTo>
                  <a:lnTo>
                    <a:pt x="515766" y="874697"/>
                  </a:lnTo>
                  <a:lnTo>
                    <a:pt x="206307" y="874697"/>
                  </a:lnTo>
                  <a:lnTo>
                    <a:pt x="0" y="372386"/>
                  </a:lnTo>
                  <a:lnTo>
                    <a:pt x="152488" y="372386"/>
                  </a:lnTo>
                  <a:lnTo>
                    <a:pt x="0" y="2381"/>
                  </a:lnTo>
                  <a:close/>
                  <a:moveTo>
                    <a:pt x="7891215" y="139"/>
                  </a:moveTo>
                  <a:lnTo>
                    <a:pt x="8167038" y="139"/>
                  </a:lnTo>
                  <a:lnTo>
                    <a:pt x="8144613" y="60685"/>
                  </a:lnTo>
                  <a:lnTo>
                    <a:pt x="8696258" y="60685"/>
                  </a:lnTo>
                  <a:lnTo>
                    <a:pt x="8696258" y="213172"/>
                  </a:lnTo>
                  <a:cubicBezTo>
                    <a:pt x="8679813" y="280446"/>
                    <a:pt x="8654025" y="342114"/>
                    <a:pt x="8618893" y="398175"/>
                  </a:cubicBezTo>
                  <a:cubicBezTo>
                    <a:pt x="8583761" y="454237"/>
                    <a:pt x="8540781" y="503945"/>
                    <a:pt x="8489952" y="547299"/>
                  </a:cubicBezTo>
                  <a:cubicBezTo>
                    <a:pt x="8521346" y="556269"/>
                    <a:pt x="8554236" y="564491"/>
                    <a:pt x="8588620" y="571966"/>
                  </a:cubicBezTo>
                  <a:cubicBezTo>
                    <a:pt x="8623004" y="579441"/>
                    <a:pt x="8658884" y="585421"/>
                    <a:pt x="8696258" y="589906"/>
                  </a:cubicBezTo>
                  <a:cubicBezTo>
                    <a:pt x="8696258" y="657179"/>
                    <a:pt x="8480358" y="581577"/>
                    <a:pt x="8696258" y="791727"/>
                  </a:cubicBezTo>
                  <a:cubicBezTo>
                    <a:pt x="8539286" y="778272"/>
                    <a:pt x="8393526" y="743140"/>
                    <a:pt x="8258978" y="686331"/>
                  </a:cubicBezTo>
                  <a:cubicBezTo>
                    <a:pt x="8193200" y="716231"/>
                    <a:pt x="8123684" y="739403"/>
                    <a:pt x="8050430" y="755848"/>
                  </a:cubicBezTo>
                  <a:cubicBezTo>
                    <a:pt x="7977176" y="772292"/>
                    <a:pt x="7900932" y="784252"/>
                    <a:pt x="7821699" y="791727"/>
                  </a:cubicBezTo>
                  <a:lnTo>
                    <a:pt x="7821699" y="589906"/>
                  </a:lnTo>
                  <a:cubicBezTo>
                    <a:pt x="7899438" y="580936"/>
                    <a:pt x="7968954" y="566734"/>
                    <a:pt x="8030248" y="547299"/>
                  </a:cubicBezTo>
                  <a:cubicBezTo>
                    <a:pt x="7949519" y="480025"/>
                    <a:pt x="7888973" y="397802"/>
                    <a:pt x="7848608" y="300628"/>
                  </a:cubicBezTo>
                  <a:lnTo>
                    <a:pt x="8162553" y="300628"/>
                  </a:lnTo>
                  <a:cubicBezTo>
                    <a:pt x="8174513" y="326043"/>
                    <a:pt x="8188715" y="348841"/>
                    <a:pt x="8205160" y="369023"/>
                  </a:cubicBezTo>
                  <a:cubicBezTo>
                    <a:pt x="8221604" y="389206"/>
                    <a:pt x="8240291" y="408266"/>
                    <a:pt x="8261221" y="426206"/>
                  </a:cubicBezTo>
                  <a:cubicBezTo>
                    <a:pt x="8291120" y="397802"/>
                    <a:pt x="8316909" y="366033"/>
                    <a:pt x="8338586" y="330902"/>
                  </a:cubicBezTo>
                  <a:cubicBezTo>
                    <a:pt x="8360263" y="295770"/>
                    <a:pt x="8377081" y="256527"/>
                    <a:pt x="8389041" y="213172"/>
                  </a:cubicBezTo>
                  <a:lnTo>
                    <a:pt x="8088552" y="213172"/>
                  </a:lnTo>
                  <a:lnTo>
                    <a:pt x="7812729" y="213172"/>
                  </a:lnTo>
                  <a:lnTo>
                    <a:pt x="7810487" y="213172"/>
                  </a:lnTo>
                  <a:lnTo>
                    <a:pt x="7888973" y="2381"/>
                  </a:lnTo>
                  <a:lnTo>
                    <a:pt x="7891215" y="139"/>
                  </a:lnTo>
                  <a:close/>
                  <a:moveTo>
                    <a:pt x="6781198" y="139"/>
                  </a:moveTo>
                  <a:lnTo>
                    <a:pt x="7054778" y="139"/>
                  </a:lnTo>
                  <a:lnTo>
                    <a:pt x="7077203" y="60685"/>
                  </a:lnTo>
                  <a:lnTo>
                    <a:pt x="7404602" y="60685"/>
                  </a:lnTo>
                  <a:lnTo>
                    <a:pt x="7424784" y="139"/>
                  </a:lnTo>
                  <a:lnTo>
                    <a:pt x="7700606" y="139"/>
                  </a:lnTo>
                  <a:lnTo>
                    <a:pt x="7678182" y="60685"/>
                  </a:lnTo>
                  <a:lnTo>
                    <a:pt x="7774607" y="60685"/>
                  </a:lnTo>
                  <a:lnTo>
                    <a:pt x="7774607" y="213172"/>
                  </a:lnTo>
                  <a:lnTo>
                    <a:pt x="7624363" y="213172"/>
                  </a:lnTo>
                  <a:lnTo>
                    <a:pt x="7610908" y="249052"/>
                  </a:lnTo>
                  <a:lnTo>
                    <a:pt x="7335085" y="249052"/>
                  </a:lnTo>
                  <a:lnTo>
                    <a:pt x="7348540" y="213172"/>
                  </a:lnTo>
                  <a:lnTo>
                    <a:pt x="7133264" y="213172"/>
                  </a:lnTo>
                  <a:lnTo>
                    <a:pt x="7146719" y="249052"/>
                  </a:lnTo>
                  <a:lnTo>
                    <a:pt x="6870896" y="249052"/>
                  </a:lnTo>
                  <a:lnTo>
                    <a:pt x="6857442" y="213172"/>
                  </a:lnTo>
                  <a:lnTo>
                    <a:pt x="6725136" y="213172"/>
                  </a:lnTo>
                  <a:lnTo>
                    <a:pt x="6725136" y="60685"/>
                  </a:lnTo>
                  <a:lnTo>
                    <a:pt x="6801380" y="60685"/>
                  </a:lnTo>
                  <a:lnTo>
                    <a:pt x="6781198" y="139"/>
                  </a:lnTo>
                  <a:close/>
                  <a:moveTo>
                    <a:pt x="1079317" y="0"/>
                  </a:moveTo>
                  <a:cubicBezTo>
                    <a:pt x="1370133" y="24575"/>
                    <a:pt x="1318050" y="53911"/>
                    <a:pt x="1437416" y="80867"/>
                  </a:cubicBezTo>
                  <a:lnTo>
                    <a:pt x="1724451" y="80867"/>
                  </a:lnTo>
                  <a:cubicBezTo>
                    <a:pt x="1757341" y="80867"/>
                    <a:pt x="1788735" y="87220"/>
                    <a:pt x="1818634" y="99928"/>
                  </a:cubicBezTo>
                  <a:cubicBezTo>
                    <a:pt x="1848534" y="112635"/>
                    <a:pt x="1874696" y="130201"/>
                    <a:pt x="1897120" y="152625"/>
                  </a:cubicBezTo>
                  <a:cubicBezTo>
                    <a:pt x="1919545" y="175050"/>
                    <a:pt x="1937111" y="201212"/>
                    <a:pt x="1949818" y="231111"/>
                  </a:cubicBezTo>
                  <a:cubicBezTo>
                    <a:pt x="1962525" y="261011"/>
                    <a:pt x="1968879" y="292405"/>
                    <a:pt x="1968879" y="325295"/>
                  </a:cubicBezTo>
                  <a:lnTo>
                    <a:pt x="1968879" y="354447"/>
                  </a:lnTo>
                  <a:lnTo>
                    <a:pt x="1693057" y="354447"/>
                  </a:lnTo>
                  <a:lnTo>
                    <a:pt x="1693057" y="314082"/>
                  </a:lnTo>
                  <a:cubicBezTo>
                    <a:pt x="1693057" y="293153"/>
                    <a:pt x="1686703" y="276334"/>
                    <a:pt x="1673996" y="263627"/>
                  </a:cubicBezTo>
                  <a:cubicBezTo>
                    <a:pt x="1661288" y="250920"/>
                    <a:pt x="1644470" y="244566"/>
                    <a:pt x="1623541" y="244566"/>
                  </a:cubicBezTo>
                  <a:lnTo>
                    <a:pt x="879044" y="244566"/>
                  </a:lnTo>
                  <a:lnTo>
                    <a:pt x="879044" y="354447"/>
                  </a:lnTo>
                  <a:lnTo>
                    <a:pt x="605464" y="354447"/>
                  </a:lnTo>
                  <a:lnTo>
                    <a:pt x="605464" y="80867"/>
                  </a:lnTo>
                  <a:lnTo>
                    <a:pt x="1101048" y="80867"/>
                  </a:lnTo>
                  <a:lnTo>
                    <a:pt x="1079317"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grpSp>
      <p:pic>
        <p:nvPicPr>
          <p:cNvPr id="1026" name="Picture 2">
            <a:extLst>
              <a:ext uri="{FF2B5EF4-FFF2-40B4-BE49-F238E27FC236}">
                <a16:creationId xmlns:a16="http://schemas.microsoft.com/office/drawing/2014/main" id="{E192587D-DFD6-49C4-8924-83A2B2509F98}"/>
              </a:ext>
            </a:extLst>
          </p:cNvPr>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6095999" y="5798768"/>
            <a:ext cx="506209" cy="292504"/>
          </a:xfrm>
          <a:prstGeom prst="rect">
            <a:avLst/>
          </a:prstGeom>
          <a:noFill/>
          <a:extLst>
            <a:ext uri="{909E8E84-426E-40DD-AFC4-6F175D3DCCD1}">
              <a14:hiddenFill xmlns:a14="http://schemas.microsoft.com/office/drawing/2010/main">
                <a:solidFill>
                  <a:srgbClr val="FFFFFF"/>
                </a:solidFill>
              </a14:hiddenFill>
            </a:ext>
          </a:extLst>
        </p:spPr>
      </p:pic>
      <p:sp>
        <p:nvSpPr>
          <p:cNvPr id="61" name="矩形: 圆角 60">
            <a:extLst>
              <a:ext uri="{FF2B5EF4-FFF2-40B4-BE49-F238E27FC236}">
                <a16:creationId xmlns:a16="http://schemas.microsoft.com/office/drawing/2014/main" id="{7EAA3B77-DE26-489C-9F0E-F7ACEDBDCA57}"/>
              </a:ext>
            </a:extLst>
          </p:cNvPr>
          <p:cNvSpPr/>
          <p:nvPr/>
        </p:nvSpPr>
        <p:spPr>
          <a:xfrm>
            <a:off x="5038824" y="4913989"/>
            <a:ext cx="2114351" cy="546292"/>
          </a:xfrm>
          <a:prstGeom prst="roundRect">
            <a:avLst>
              <a:gd name="adj" fmla="val 50000"/>
            </a:avLst>
          </a:prstGeom>
          <a:gradFill>
            <a:gsLst>
              <a:gs pos="0">
                <a:srgbClr val="FF713B"/>
              </a:gs>
              <a:gs pos="100000">
                <a:srgbClr val="FE2318"/>
              </a:gs>
            </a:gsLst>
            <a:lin ang="2700000" scaled="0"/>
          </a:gradFill>
          <a:ln>
            <a:noFill/>
          </a:ln>
          <a:effectLst>
            <a:outerShdw blurRad="381000" dist="38100" dir="2700000" sx="113000" sy="113000" algn="tl" rotWithShape="0">
              <a:srgbClr val="FE2318">
                <a:alpha val="35000"/>
              </a:srgbClr>
            </a:outerShdw>
          </a:effectLst>
          <a:scene3d>
            <a:camera prst="orthographicFront"/>
            <a:lightRig rig="threePt" dir="t"/>
          </a:scene3d>
          <a:sp3d>
            <a:bevelT w="127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pic>
        <p:nvPicPr>
          <p:cNvPr id="62" name="图片 61" descr="卡通画&#10;&#10;中度可信度描述已自动生成">
            <a:extLst>
              <a:ext uri="{FF2B5EF4-FFF2-40B4-BE49-F238E27FC236}">
                <a16:creationId xmlns:a16="http://schemas.microsoft.com/office/drawing/2014/main" id="{35E55FE3-0DCB-4761-9320-C164982F4F9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820154" y="5210162"/>
            <a:ext cx="391725" cy="428780"/>
          </a:xfrm>
          <a:prstGeom prst="rect">
            <a:avLst/>
          </a:prstGeom>
          <a:effectLst>
            <a:outerShdw blurRad="50800" dist="38100" dir="8100000" algn="tr" rotWithShape="0">
              <a:prstClr val="black">
                <a:alpha val="40000"/>
              </a:prstClr>
            </a:outerShdw>
          </a:effectLst>
        </p:spPr>
      </p:pic>
      <p:pic>
        <p:nvPicPr>
          <p:cNvPr id="49" name="Picture 2">
            <a:extLst>
              <a:ext uri="{FF2B5EF4-FFF2-40B4-BE49-F238E27FC236}">
                <a16:creationId xmlns:a16="http://schemas.microsoft.com/office/drawing/2014/main" id="{B7846834-141F-433B-9754-5981733864D9}"/>
              </a:ext>
            </a:extLst>
          </p:cNvPr>
          <p:cNvPicPr>
            <a:picLocks noChangeAspect="1" noChangeArrowheads="1"/>
          </p:cNvPicPr>
          <p:nvPr/>
        </p:nvPicPr>
        <p:blipFill rotWithShape="1">
          <a:blip r:embed="rId8" cstate="screen">
            <a:extLst>
              <a:ext uri="{28A0092B-C50C-407E-A947-70E740481C1C}">
                <a14:useLocalDpi xmlns:a14="http://schemas.microsoft.com/office/drawing/2010/main"/>
              </a:ext>
            </a:extLst>
          </a:blip>
          <a:srcRect/>
          <a:stretch/>
        </p:blipFill>
        <p:spPr bwMode="auto">
          <a:xfrm>
            <a:off x="5673690" y="5919753"/>
            <a:ext cx="422310" cy="314082"/>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9D036B4B-1D4F-4C9C-BA2A-034C538BD479}"/>
              </a:ext>
            </a:extLst>
          </p:cNvPr>
          <p:cNvSpPr txBox="1"/>
          <p:nvPr/>
        </p:nvSpPr>
        <p:spPr>
          <a:xfrm>
            <a:off x="6034288" y="6052738"/>
            <a:ext cx="630814" cy="21544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rPr>
              <a:t>文献平台</a:t>
            </a:r>
          </a:p>
        </p:txBody>
      </p:sp>
      <p:sp>
        <p:nvSpPr>
          <p:cNvPr id="3" name="文本框 2" hidden="1">
            <a:extLst>
              <a:ext uri="{FF2B5EF4-FFF2-40B4-BE49-F238E27FC236}">
                <a16:creationId xmlns:a16="http://schemas.microsoft.com/office/drawing/2014/main" id="{27CD7D34-8A42-4684-8938-BBD5F3CC105C}"/>
              </a:ext>
            </a:extLst>
          </p:cNvPr>
          <p:cNvSpPr txBox="1"/>
          <p:nvPr/>
        </p:nvSpPr>
        <p:spPr>
          <a:xfrm>
            <a:off x="2812337" y="1512700"/>
            <a:ext cx="3629588"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54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rPr>
              <a:t>你的大学</a:t>
            </a:r>
          </a:p>
        </p:txBody>
      </p:sp>
      <p:sp>
        <p:nvSpPr>
          <p:cNvPr id="38" name="文本框 37" hidden="1">
            <a:extLst>
              <a:ext uri="{FF2B5EF4-FFF2-40B4-BE49-F238E27FC236}">
                <a16:creationId xmlns:a16="http://schemas.microsoft.com/office/drawing/2014/main" id="{820A5580-6795-4AA3-A779-446C24CAE300}"/>
              </a:ext>
            </a:extLst>
          </p:cNvPr>
          <p:cNvSpPr txBox="1"/>
          <p:nvPr/>
        </p:nvSpPr>
        <p:spPr>
          <a:xfrm>
            <a:off x="7523365" y="1502396"/>
            <a:ext cx="3629588"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54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rPr>
              <a:t>我们</a:t>
            </a:r>
          </a:p>
        </p:txBody>
      </p:sp>
      <p:sp>
        <p:nvSpPr>
          <p:cNvPr id="40" name="文本框 39" hidden="1">
            <a:extLst>
              <a:ext uri="{FF2B5EF4-FFF2-40B4-BE49-F238E27FC236}">
                <a16:creationId xmlns:a16="http://schemas.microsoft.com/office/drawing/2014/main" id="{F56F3197-56EC-4799-B04C-42CD5AFFAB8B}"/>
              </a:ext>
            </a:extLst>
          </p:cNvPr>
          <p:cNvSpPr txBox="1"/>
          <p:nvPr/>
        </p:nvSpPr>
        <p:spPr>
          <a:xfrm>
            <a:off x="4524411" y="2475978"/>
            <a:ext cx="4789515" cy="186204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15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rPr>
              <a:t>全包了</a:t>
            </a:r>
          </a:p>
        </p:txBody>
      </p:sp>
      <p:sp>
        <p:nvSpPr>
          <p:cNvPr id="58" name="文本框 57">
            <a:extLst>
              <a:ext uri="{FF2B5EF4-FFF2-40B4-BE49-F238E27FC236}">
                <a16:creationId xmlns:a16="http://schemas.microsoft.com/office/drawing/2014/main" id="{64D2CC45-2C06-4E20-BC07-12DFC4661D83}"/>
              </a:ext>
            </a:extLst>
          </p:cNvPr>
          <p:cNvSpPr txBox="1"/>
          <p:nvPr/>
        </p:nvSpPr>
        <p:spPr>
          <a:xfrm>
            <a:off x="3453528" y="4214046"/>
            <a:ext cx="5303292" cy="363703"/>
          </a:xfrm>
          <a:custGeom>
            <a:avLst/>
            <a:gdLst/>
            <a:ahLst/>
            <a:cxnLst/>
            <a:rect l="l" t="t" r="r" b="b"/>
            <a:pathLst>
              <a:path w="5303292" h="363703">
                <a:moveTo>
                  <a:pt x="4289784" y="291618"/>
                </a:moveTo>
                <a:cubicBezTo>
                  <a:pt x="4307532" y="294348"/>
                  <a:pt x="4325553" y="299127"/>
                  <a:pt x="4343848" y="305953"/>
                </a:cubicBezTo>
                <a:lnTo>
                  <a:pt x="4354497" y="309639"/>
                </a:lnTo>
                <a:lnTo>
                  <a:pt x="4372927" y="317011"/>
                </a:lnTo>
                <a:lnTo>
                  <a:pt x="4376204" y="318240"/>
                </a:lnTo>
                <a:lnTo>
                  <a:pt x="4379071" y="319469"/>
                </a:lnTo>
                <a:cubicBezTo>
                  <a:pt x="4382075" y="323565"/>
                  <a:pt x="4384532" y="328889"/>
                  <a:pt x="4386444" y="335442"/>
                </a:cubicBezTo>
                <a:cubicBezTo>
                  <a:pt x="4387536" y="338992"/>
                  <a:pt x="4388082" y="342542"/>
                  <a:pt x="4388082" y="346091"/>
                </a:cubicBezTo>
                <a:cubicBezTo>
                  <a:pt x="4388082" y="348276"/>
                  <a:pt x="4387673" y="349914"/>
                  <a:pt x="4386853" y="351006"/>
                </a:cubicBezTo>
                <a:cubicBezTo>
                  <a:pt x="4385488" y="352645"/>
                  <a:pt x="4382757" y="355102"/>
                  <a:pt x="4378661" y="358379"/>
                </a:cubicBezTo>
                <a:lnTo>
                  <a:pt x="4373747" y="361655"/>
                </a:lnTo>
                <a:lnTo>
                  <a:pt x="4371699" y="362884"/>
                </a:lnTo>
                <a:lnTo>
                  <a:pt x="4370061" y="363703"/>
                </a:lnTo>
                <a:cubicBezTo>
                  <a:pt x="4362688" y="354419"/>
                  <a:pt x="4349445" y="342542"/>
                  <a:pt x="4330332" y="328070"/>
                </a:cubicBezTo>
                <a:cubicBezTo>
                  <a:pt x="4310126" y="312779"/>
                  <a:pt x="4294699" y="303496"/>
                  <a:pt x="4284050" y="300219"/>
                </a:cubicBezTo>
                <a:close/>
                <a:moveTo>
                  <a:pt x="4272991" y="219942"/>
                </a:moveTo>
                <a:cubicBezTo>
                  <a:pt x="4277906" y="222127"/>
                  <a:pt x="4283504" y="226359"/>
                  <a:pt x="4289784" y="232639"/>
                </a:cubicBezTo>
                <a:cubicBezTo>
                  <a:pt x="4296064" y="238919"/>
                  <a:pt x="4299341" y="243698"/>
                  <a:pt x="4299613" y="246974"/>
                </a:cubicBezTo>
                <a:lnTo>
                  <a:pt x="4298794" y="248203"/>
                </a:lnTo>
                <a:lnTo>
                  <a:pt x="4297975" y="249841"/>
                </a:lnTo>
                <a:lnTo>
                  <a:pt x="4295518" y="254347"/>
                </a:lnTo>
                <a:cubicBezTo>
                  <a:pt x="4292788" y="259534"/>
                  <a:pt x="4290057" y="266224"/>
                  <a:pt x="4287326" y="274416"/>
                </a:cubicBezTo>
                <a:cubicBezTo>
                  <a:pt x="4277769" y="301994"/>
                  <a:pt x="4260158" y="322336"/>
                  <a:pt x="4234491" y="335442"/>
                </a:cubicBezTo>
                <a:cubicBezTo>
                  <a:pt x="4212647" y="346910"/>
                  <a:pt x="4182748" y="354010"/>
                  <a:pt x="4144794" y="356740"/>
                </a:cubicBezTo>
                <a:lnTo>
                  <a:pt x="4141518" y="350597"/>
                </a:lnTo>
                <a:cubicBezTo>
                  <a:pt x="4178106" y="338856"/>
                  <a:pt x="4202818" y="328480"/>
                  <a:pt x="4215651" y="319469"/>
                </a:cubicBezTo>
                <a:cubicBezTo>
                  <a:pt x="4236403" y="305270"/>
                  <a:pt x="4250465" y="284655"/>
                  <a:pt x="4257837" y="257623"/>
                </a:cubicBezTo>
                <a:lnTo>
                  <a:pt x="4258656" y="253937"/>
                </a:lnTo>
                <a:lnTo>
                  <a:pt x="4259066" y="249841"/>
                </a:lnTo>
                <a:lnTo>
                  <a:pt x="4259885" y="241240"/>
                </a:lnTo>
                <a:cubicBezTo>
                  <a:pt x="4259885" y="234141"/>
                  <a:pt x="4258247" y="228816"/>
                  <a:pt x="4254970" y="225267"/>
                </a:cubicBezTo>
                <a:cubicBezTo>
                  <a:pt x="4259612" y="222536"/>
                  <a:pt x="4265619" y="220761"/>
                  <a:pt x="4272991" y="219942"/>
                </a:cubicBezTo>
                <a:close/>
                <a:moveTo>
                  <a:pt x="1448486" y="217894"/>
                </a:moveTo>
                <a:cubicBezTo>
                  <a:pt x="1448213" y="218167"/>
                  <a:pt x="1447257" y="218304"/>
                  <a:pt x="1445619" y="218304"/>
                </a:cubicBezTo>
                <a:lnTo>
                  <a:pt x="1443571" y="218304"/>
                </a:lnTo>
                <a:lnTo>
                  <a:pt x="1441113" y="218713"/>
                </a:lnTo>
                <a:lnTo>
                  <a:pt x="1436608" y="218713"/>
                </a:lnTo>
                <a:lnTo>
                  <a:pt x="1432103" y="219123"/>
                </a:lnTo>
                <a:lnTo>
                  <a:pt x="1426369" y="219533"/>
                </a:lnTo>
                <a:lnTo>
                  <a:pt x="1420635" y="220352"/>
                </a:lnTo>
                <a:cubicBezTo>
                  <a:pt x="1418996" y="220625"/>
                  <a:pt x="1417426" y="220761"/>
                  <a:pt x="1415924" y="220761"/>
                </a:cubicBezTo>
                <a:cubicBezTo>
                  <a:pt x="1414423" y="220761"/>
                  <a:pt x="1412990" y="220898"/>
                  <a:pt x="1411624" y="221171"/>
                </a:cubicBezTo>
                <a:lnTo>
                  <a:pt x="1396061" y="223219"/>
                </a:lnTo>
                <a:lnTo>
                  <a:pt x="1396470" y="227724"/>
                </a:lnTo>
                <a:lnTo>
                  <a:pt x="1401794" y="294485"/>
                </a:lnTo>
                <a:lnTo>
                  <a:pt x="1436608" y="289980"/>
                </a:lnTo>
                <a:lnTo>
                  <a:pt x="1444799" y="288751"/>
                </a:lnTo>
                <a:cubicBezTo>
                  <a:pt x="1445619" y="282744"/>
                  <a:pt x="1446438" y="271549"/>
                  <a:pt x="1447257" y="255166"/>
                </a:cubicBezTo>
                <a:lnTo>
                  <a:pt x="1447667" y="244517"/>
                </a:lnTo>
                <a:lnTo>
                  <a:pt x="1447667" y="239192"/>
                </a:lnTo>
                <a:lnTo>
                  <a:pt x="1448076" y="233458"/>
                </a:lnTo>
                <a:cubicBezTo>
                  <a:pt x="1448349" y="231547"/>
                  <a:pt x="1448486" y="228680"/>
                  <a:pt x="1448486" y="224857"/>
                </a:cubicBezTo>
                <a:close/>
                <a:moveTo>
                  <a:pt x="1607401" y="209703"/>
                </a:moveTo>
                <a:cubicBezTo>
                  <a:pt x="1607128" y="209976"/>
                  <a:pt x="1606172" y="210112"/>
                  <a:pt x="1604534" y="210112"/>
                </a:cubicBezTo>
                <a:lnTo>
                  <a:pt x="1602486" y="210112"/>
                </a:lnTo>
                <a:lnTo>
                  <a:pt x="1600028" y="210522"/>
                </a:lnTo>
                <a:lnTo>
                  <a:pt x="1591018" y="211341"/>
                </a:lnTo>
                <a:cubicBezTo>
                  <a:pt x="1581734" y="211887"/>
                  <a:pt x="1574908" y="212570"/>
                  <a:pt x="1570539" y="213389"/>
                </a:cubicBezTo>
                <a:cubicBezTo>
                  <a:pt x="1568082" y="213662"/>
                  <a:pt x="1565557" y="213935"/>
                  <a:pt x="1562962" y="214208"/>
                </a:cubicBezTo>
                <a:cubicBezTo>
                  <a:pt x="1560368" y="214481"/>
                  <a:pt x="1557707" y="214891"/>
                  <a:pt x="1554975" y="215437"/>
                </a:cubicBezTo>
                <a:lnTo>
                  <a:pt x="1555385" y="219942"/>
                </a:lnTo>
                <a:lnTo>
                  <a:pt x="1561119" y="286293"/>
                </a:lnTo>
                <a:lnTo>
                  <a:pt x="1595933" y="282198"/>
                </a:lnTo>
                <a:lnTo>
                  <a:pt x="1604124" y="280969"/>
                </a:lnTo>
                <a:lnTo>
                  <a:pt x="1605762" y="258033"/>
                </a:lnTo>
                <a:cubicBezTo>
                  <a:pt x="1605762" y="253391"/>
                  <a:pt x="1605899" y="249705"/>
                  <a:pt x="1606172" y="246974"/>
                </a:cubicBezTo>
                <a:cubicBezTo>
                  <a:pt x="1606991" y="230864"/>
                  <a:pt x="1607401" y="218440"/>
                  <a:pt x="1607401" y="209703"/>
                </a:cubicBezTo>
                <a:close/>
                <a:moveTo>
                  <a:pt x="686964" y="206708"/>
                </a:moveTo>
                <a:cubicBezTo>
                  <a:pt x="690036" y="207066"/>
                  <a:pt x="696487" y="210112"/>
                  <a:pt x="706317" y="215846"/>
                </a:cubicBezTo>
                <a:cubicBezTo>
                  <a:pt x="719696" y="223765"/>
                  <a:pt x="726113" y="228953"/>
                  <a:pt x="725567" y="231410"/>
                </a:cubicBezTo>
                <a:cubicBezTo>
                  <a:pt x="725567" y="231410"/>
                  <a:pt x="723656" y="234141"/>
                  <a:pt x="719833" y="239602"/>
                </a:cubicBezTo>
                <a:lnTo>
                  <a:pt x="717375" y="242878"/>
                </a:lnTo>
                <a:lnTo>
                  <a:pt x="715328" y="246155"/>
                </a:lnTo>
                <a:cubicBezTo>
                  <a:pt x="714235" y="248886"/>
                  <a:pt x="713416" y="251479"/>
                  <a:pt x="712870" y="253937"/>
                </a:cubicBezTo>
                <a:lnTo>
                  <a:pt x="710413" y="269910"/>
                </a:lnTo>
                <a:lnTo>
                  <a:pt x="708774" y="279740"/>
                </a:lnTo>
                <a:cubicBezTo>
                  <a:pt x="708501" y="282471"/>
                  <a:pt x="708228" y="284723"/>
                  <a:pt x="707955" y="286498"/>
                </a:cubicBezTo>
                <a:cubicBezTo>
                  <a:pt x="707682" y="288273"/>
                  <a:pt x="707409" y="289843"/>
                  <a:pt x="707136" y="291208"/>
                </a:cubicBezTo>
                <a:cubicBezTo>
                  <a:pt x="706317" y="295031"/>
                  <a:pt x="705361" y="301038"/>
                  <a:pt x="704269" y="309230"/>
                </a:cubicBezTo>
                <a:cubicBezTo>
                  <a:pt x="710003" y="313871"/>
                  <a:pt x="713416" y="317011"/>
                  <a:pt x="714508" y="318650"/>
                </a:cubicBezTo>
                <a:cubicBezTo>
                  <a:pt x="714508" y="320834"/>
                  <a:pt x="713962" y="323428"/>
                  <a:pt x="712870" y="326432"/>
                </a:cubicBezTo>
                <a:cubicBezTo>
                  <a:pt x="712051" y="329708"/>
                  <a:pt x="711505" y="331347"/>
                  <a:pt x="711232" y="331347"/>
                </a:cubicBezTo>
                <a:cubicBezTo>
                  <a:pt x="698944" y="328889"/>
                  <a:pt x="684473" y="327660"/>
                  <a:pt x="667817" y="327660"/>
                </a:cubicBezTo>
                <a:cubicBezTo>
                  <a:pt x="658533" y="327660"/>
                  <a:pt x="648567" y="328070"/>
                  <a:pt x="637918" y="328889"/>
                </a:cubicBezTo>
                <a:lnTo>
                  <a:pt x="578939" y="333804"/>
                </a:lnTo>
                <a:cubicBezTo>
                  <a:pt x="579485" y="338173"/>
                  <a:pt x="579758" y="341313"/>
                  <a:pt x="579758" y="343224"/>
                </a:cubicBezTo>
                <a:cubicBezTo>
                  <a:pt x="579758" y="350597"/>
                  <a:pt x="578256" y="355785"/>
                  <a:pt x="575253" y="358788"/>
                </a:cubicBezTo>
                <a:cubicBezTo>
                  <a:pt x="557231" y="358242"/>
                  <a:pt x="543579" y="350870"/>
                  <a:pt x="534295" y="336671"/>
                </a:cubicBezTo>
                <a:cubicBezTo>
                  <a:pt x="535388" y="334214"/>
                  <a:pt x="535934" y="330391"/>
                  <a:pt x="535934" y="325203"/>
                </a:cubicBezTo>
                <a:cubicBezTo>
                  <a:pt x="535934" y="321380"/>
                  <a:pt x="535524" y="316329"/>
                  <a:pt x="534705" y="310049"/>
                </a:cubicBezTo>
                <a:lnTo>
                  <a:pt x="524875" y="250660"/>
                </a:lnTo>
                <a:cubicBezTo>
                  <a:pt x="524056" y="241377"/>
                  <a:pt x="520233" y="234960"/>
                  <a:pt x="513407" y="231410"/>
                </a:cubicBezTo>
                <a:cubicBezTo>
                  <a:pt x="519141" y="224038"/>
                  <a:pt x="525012" y="219123"/>
                  <a:pt x="531019" y="216666"/>
                </a:cubicBezTo>
                <a:cubicBezTo>
                  <a:pt x="537299" y="217212"/>
                  <a:pt x="543716" y="218987"/>
                  <a:pt x="550269" y="221990"/>
                </a:cubicBezTo>
                <a:lnTo>
                  <a:pt x="553545" y="224038"/>
                </a:lnTo>
                <a:lnTo>
                  <a:pt x="556412" y="226086"/>
                </a:lnTo>
                <a:lnTo>
                  <a:pt x="558051" y="227724"/>
                </a:lnTo>
                <a:lnTo>
                  <a:pt x="559689" y="228953"/>
                </a:lnTo>
                <a:cubicBezTo>
                  <a:pt x="561327" y="230318"/>
                  <a:pt x="562829" y="233868"/>
                  <a:pt x="564194" y="239602"/>
                </a:cubicBezTo>
                <a:lnTo>
                  <a:pt x="565423" y="246565"/>
                </a:lnTo>
                <a:lnTo>
                  <a:pt x="566242" y="253527"/>
                </a:lnTo>
                <a:lnTo>
                  <a:pt x="576072" y="315373"/>
                </a:lnTo>
                <a:lnTo>
                  <a:pt x="655939" y="308410"/>
                </a:lnTo>
                <a:cubicBezTo>
                  <a:pt x="656758" y="308410"/>
                  <a:pt x="658806" y="308137"/>
                  <a:pt x="662083" y="307591"/>
                </a:cubicBezTo>
                <a:lnTo>
                  <a:pt x="662492" y="305543"/>
                </a:lnTo>
                <a:lnTo>
                  <a:pt x="664131" y="293256"/>
                </a:lnTo>
                <a:lnTo>
                  <a:pt x="665769" y="280150"/>
                </a:lnTo>
                <a:cubicBezTo>
                  <a:pt x="668500" y="261036"/>
                  <a:pt x="669865" y="247384"/>
                  <a:pt x="669865" y="239192"/>
                </a:cubicBezTo>
                <a:lnTo>
                  <a:pt x="660035" y="240421"/>
                </a:lnTo>
                <a:lnTo>
                  <a:pt x="648976" y="241650"/>
                </a:lnTo>
                <a:cubicBezTo>
                  <a:pt x="637508" y="242469"/>
                  <a:pt x="629726" y="243425"/>
                  <a:pt x="625631" y="244517"/>
                </a:cubicBezTo>
                <a:cubicBezTo>
                  <a:pt x="607882" y="247247"/>
                  <a:pt x="593957" y="250660"/>
                  <a:pt x="583854" y="254756"/>
                </a:cubicBezTo>
                <a:cubicBezTo>
                  <a:pt x="583308" y="255302"/>
                  <a:pt x="580714" y="252299"/>
                  <a:pt x="576072" y="245745"/>
                </a:cubicBezTo>
                <a:lnTo>
                  <a:pt x="565423" y="229772"/>
                </a:lnTo>
                <a:lnTo>
                  <a:pt x="566652" y="228543"/>
                </a:lnTo>
                <a:lnTo>
                  <a:pt x="567471" y="228134"/>
                </a:lnTo>
                <a:cubicBezTo>
                  <a:pt x="607063" y="225949"/>
                  <a:pt x="639693" y="223355"/>
                  <a:pt x="665360" y="220352"/>
                </a:cubicBezTo>
                <a:cubicBezTo>
                  <a:pt x="673824" y="219260"/>
                  <a:pt x="680377" y="214891"/>
                  <a:pt x="685019" y="207245"/>
                </a:cubicBezTo>
                <a:cubicBezTo>
                  <a:pt x="685292" y="206768"/>
                  <a:pt x="685941" y="206588"/>
                  <a:pt x="686964" y="206708"/>
                </a:cubicBezTo>
                <a:close/>
                <a:moveTo>
                  <a:pt x="1461874" y="186485"/>
                </a:moveTo>
                <a:cubicBezTo>
                  <a:pt x="1464689" y="186741"/>
                  <a:pt x="1470194" y="189838"/>
                  <a:pt x="1478385" y="195777"/>
                </a:cubicBezTo>
                <a:cubicBezTo>
                  <a:pt x="1489853" y="203150"/>
                  <a:pt x="1495451" y="208201"/>
                  <a:pt x="1495177" y="210932"/>
                </a:cubicBezTo>
                <a:cubicBezTo>
                  <a:pt x="1495177" y="211751"/>
                  <a:pt x="1494632" y="212843"/>
                  <a:pt x="1493539" y="214208"/>
                </a:cubicBezTo>
                <a:lnTo>
                  <a:pt x="1491491" y="216256"/>
                </a:lnTo>
                <a:lnTo>
                  <a:pt x="1489853" y="219123"/>
                </a:lnTo>
                <a:cubicBezTo>
                  <a:pt x="1486303" y="224038"/>
                  <a:pt x="1484256" y="228543"/>
                  <a:pt x="1483709" y="232639"/>
                </a:cubicBezTo>
                <a:lnTo>
                  <a:pt x="1482890" y="245745"/>
                </a:lnTo>
                <a:lnTo>
                  <a:pt x="1482480" y="254347"/>
                </a:lnTo>
                <a:lnTo>
                  <a:pt x="1482071" y="263767"/>
                </a:lnTo>
                <a:cubicBezTo>
                  <a:pt x="1481252" y="276600"/>
                  <a:pt x="1480433" y="285474"/>
                  <a:pt x="1479613" y="290389"/>
                </a:cubicBezTo>
                <a:cubicBezTo>
                  <a:pt x="1483709" y="294212"/>
                  <a:pt x="1486303" y="297079"/>
                  <a:pt x="1487395" y="298990"/>
                </a:cubicBezTo>
                <a:lnTo>
                  <a:pt x="1486167" y="306363"/>
                </a:lnTo>
                <a:cubicBezTo>
                  <a:pt x="1485347" y="309639"/>
                  <a:pt x="1484801" y="311277"/>
                  <a:pt x="1484528" y="311277"/>
                </a:cubicBezTo>
                <a:cubicBezTo>
                  <a:pt x="1475518" y="309639"/>
                  <a:pt x="1465689" y="308820"/>
                  <a:pt x="1455039" y="308820"/>
                </a:cubicBezTo>
                <a:cubicBezTo>
                  <a:pt x="1445756" y="308820"/>
                  <a:pt x="1434561" y="309503"/>
                  <a:pt x="1421454" y="310868"/>
                </a:cubicBezTo>
                <a:lnTo>
                  <a:pt x="1403433" y="313325"/>
                </a:lnTo>
                <a:cubicBezTo>
                  <a:pt x="1403706" y="315510"/>
                  <a:pt x="1403842" y="318377"/>
                  <a:pt x="1403842" y="321926"/>
                </a:cubicBezTo>
                <a:cubicBezTo>
                  <a:pt x="1403842" y="329299"/>
                  <a:pt x="1402477" y="334214"/>
                  <a:pt x="1399747" y="336671"/>
                </a:cubicBezTo>
                <a:cubicBezTo>
                  <a:pt x="1383909" y="335579"/>
                  <a:pt x="1372441" y="328207"/>
                  <a:pt x="1365342" y="314554"/>
                </a:cubicBezTo>
                <a:cubicBezTo>
                  <a:pt x="1366434" y="311277"/>
                  <a:pt x="1366981" y="306499"/>
                  <a:pt x="1366981" y="300219"/>
                </a:cubicBezTo>
                <a:cubicBezTo>
                  <a:pt x="1366981" y="295850"/>
                  <a:pt x="1366844" y="292437"/>
                  <a:pt x="1366571" y="289980"/>
                </a:cubicBezTo>
                <a:lnTo>
                  <a:pt x="1360837" y="223628"/>
                </a:lnTo>
                <a:cubicBezTo>
                  <a:pt x="1360291" y="214891"/>
                  <a:pt x="1357150" y="208747"/>
                  <a:pt x="1351416" y="205197"/>
                </a:cubicBezTo>
                <a:cubicBezTo>
                  <a:pt x="1356605" y="199190"/>
                  <a:pt x="1361929" y="194822"/>
                  <a:pt x="1367390" y="192091"/>
                </a:cubicBezTo>
                <a:cubicBezTo>
                  <a:pt x="1373397" y="192910"/>
                  <a:pt x="1378858" y="194958"/>
                  <a:pt x="1383773" y="198235"/>
                </a:cubicBezTo>
                <a:cubicBezTo>
                  <a:pt x="1385685" y="199327"/>
                  <a:pt x="1387323" y="200556"/>
                  <a:pt x="1388688" y="201921"/>
                </a:cubicBezTo>
                <a:lnTo>
                  <a:pt x="1391145" y="204378"/>
                </a:lnTo>
                <a:cubicBezTo>
                  <a:pt x="1393057" y="204378"/>
                  <a:pt x="1394423" y="204242"/>
                  <a:pt x="1395242" y="203969"/>
                </a:cubicBezTo>
                <a:lnTo>
                  <a:pt x="1412034" y="202740"/>
                </a:lnTo>
                <a:lnTo>
                  <a:pt x="1430056" y="201102"/>
                </a:lnTo>
                <a:lnTo>
                  <a:pt x="1442342" y="199463"/>
                </a:lnTo>
                <a:cubicBezTo>
                  <a:pt x="1450261" y="198371"/>
                  <a:pt x="1456132" y="194276"/>
                  <a:pt x="1459954" y="187176"/>
                </a:cubicBezTo>
                <a:cubicBezTo>
                  <a:pt x="1460295" y="186630"/>
                  <a:pt x="1460935" y="186400"/>
                  <a:pt x="1461874" y="186485"/>
                </a:cubicBezTo>
                <a:close/>
                <a:moveTo>
                  <a:pt x="145399" y="186357"/>
                </a:moveTo>
                <a:lnTo>
                  <a:pt x="145399" y="221990"/>
                </a:lnTo>
                <a:lnTo>
                  <a:pt x="148266" y="221171"/>
                </a:lnTo>
                <a:lnTo>
                  <a:pt x="157277" y="218713"/>
                </a:lnTo>
                <a:lnTo>
                  <a:pt x="159734" y="218304"/>
                </a:lnTo>
                <a:lnTo>
                  <a:pt x="161782" y="217485"/>
                </a:lnTo>
                <a:lnTo>
                  <a:pt x="165059" y="216666"/>
                </a:lnTo>
                <a:lnTo>
                  <a:pt x="166288" y="224038"/>
                </a:lnTo>
                <a:cubicBezTo>
                  <a:pt x="159734" y="228134"/>
                  <a:pt x="152772" y="232229"/>
                  <a:pt x="145399" y="236325"/>
                </a:cubicBezTo>
                <a:lnTo>
                  <a:pt x="145399" y="324384"/>
                </a:lnTo>
                <a:cubicBezTo>
                  <a:pt x="172977" y="302813"/>
                  <a:pt x="193319" y="273323"/>
                  <a:pt x="206426" y="235916"/>
                </a:cubicBezTo>
                <a:cubicBezTo>
                  <a:pt x="210795" y="224721"/>
                  <a:pt x="214208" y="212706"/>
                  <a:pt x="216665" y="199873"/>
                </a:cubicBezTo>
                <a:lnTo>
                  <a:pt x="199873" y="203150"/>
                </a:lnTo>
                <a:cubicBezTo>
                  <a:pt x="179940" y="207245"/>
                  <a:pt x="166424" y="210249"/>
                  <a:pt x="159325" y="212160"/>
                </a:cubicBezTo>
                <a:cubicBezTo>
                  <a:pt x="159052" y="212433"/>
                  <a:pt x="156594" y="208338"/>
                  <a:pt x="151952" y="199873"/>
                </a:cubicBezTo>
                <a:cubicBezTo>
                  <a:pt x="148949" y="194412"/>
                  <a:pt x="146764" y="189907"/>
                  <a:pt x="145399" y="186357"/>
                </a:cubicBezTo>
                <a:close/>
                <a:moveTo>
                  <a:pt x="4346817" y="180521"/>
                </a:moveTo>
                <a:cubicBezTo>
                  <a:pt x="4349480" y="181408"/>
                  <a:pt x="4353268" y="183217"/>
                  <a:pt x="4358183" y="185947"/>
                </a:cubicBezTo>
                <a:cubicBezTo>
                  <a:pt x="4367739" y="191408"/>
                  <a:pt x="4373337" y="196187"/>
                  <a:pt x="4374976" y="200283"/>
                </a:cubicBezTo>
                <a:cubicBezTo>
                  <a:pt x="4375248" y="200556"/>
                  <a:pt x="4374156" y="203286"/>
                  <a:pt x="4371699" y="208474"/>
                </a:cubicBezTo>
                <a:lnTo>
                  <a:pt x="4369241" y="215437"/>
                </a:lnTo>
                <a:lnTo>
                  <a:pt x="4368422" y="221990"/>
                </a:lnTo>
                <a:lnTo>
                  <a:pt x="4368422" y="253937"/>
                </a:lnTo>
                <a:cubicBezTo>
                  <a:pt x="4368422" y="260763"/>
                  <a:pt x="4368013" y="266497"/>
                  <a:pt x="4367194" y="271139"/>
                </a:cubicBezTo>
                <a:cubicBezTo>
                  <a:pt x="4365282" y="284792"/>
                  <a:pt x="4359548" y="294348"/>
                  <a:pt x="4349991" y="299809"/>
                </a:cubicBezTo>
                <a:cubicBezTo>
                  <a:pt x="4344530" y="297352"/>
                  <a:pt x="4339206" y="292710"/>
                  <a:pt x="4334018" y="285884"/>
                </a:cubicBezTo>
                <a:cubicBezTo>
                  <a:pt x="4328284" y="279877"/>
                  <a:pt x="4325690" y="275644"/>
                  <a:pt x="4326236" y="273187"/>
                </a:cubicBezTo>
                <a:cubicBezTo>
                  <a:pt x="4329239" y="264722"/>
                  <a:pt x="4330741" y="249432"/>
                  <a:pt x="4330741" y="227315"/>
                </a:cubicBezTo>
                <a:lnTo>
                  <a:pt x="4330741" y="207245"/>
                </a:lnTo>
                <a:lnTo>
                  <a:pt x="4321731" y="208474"/>
                </a:lnTo>
                <a:lnTo>
                  <a:pt x="4315997" y="209293"/>
                </a:lnTo>
                <a:lnTo>
                  <a:pt x="4310263" y="209703"/>
                </a:lnTo>
                <a:cubicBezTo>
                  <a:pt x="4298794" y="210795"/>
                  <a:pt x="4289647" y="212024"/>
                  <a:pt x="4282821" y="213389"/>
                </a:cubicBezTo>
                <a:cubicBezTo>
                  <a:pt x="4258519" y="216939"/>
                  <a:pt x="4241727" y="220625"/>
                  <a:pt x="4232443" y="224448"/>
                </a:cubicBezTo>
                <a:cubicBezTo>
                  <a:pt x="4232170" y="224448"/>
                  <a:pt x="4231488" y="223901"/>
                  <a:pt x="4230396" y="222809"/>
                </a:cubicBezTo>
                <a:cubicBezTo>
                  <a:pt x="4229303" y="221444"/>
                  <a:pt x="4228074" y="219806"/>
                  <a:pt x="4226709" y="217894"/>
                </a:cubicBezTo>
                <a:cubicBezTo>
                  <a:pt x="4222340" y="211887"/>
                  <a:pt x="4219610" y="206972"/>
                  <a:pt x="4218518" y="203150"/>
                </a:cubicBezTo>
                <a:lnTo>
                  <a:pt x="4218927" y="202330"/>
                </a:lnTo>
                <a:lnTo>
                  <a:pt x="4219337" y="201921"/>
                </a:lnTo>
                <a:lnTo>
                  <a:pt x="4220156" y="201511"/>
                </a:lnTo>
                <a:lnTo>
                  <a:pt x="4221385" y="201511"/>
                </a:lnTo>
                <a:lnTo>
                  <a:pt x="4223023" y="201102"/>
                </a:lnTo>
                <a:lnTo>
                  <a:pt x="4227119" y="201102"/>
                </a:lnTo>
                <a:lnTo>
                  <a:pt x="4238587" y="200283"/>
                </a:lnTo>
                <a:lnTo>
                  <a:pt x="4254970" y="198644"/>
                </a:lnTo>
                <a:lnTo>
                  <a:pt x="4262342" y="198235"/>
                </a:lnTo>
                <a:lnTo>
                  <a:pt x="4269715" y="197416"/>
                </a:lnTo>
                <a:cubicBezTo>
                  <a:pt x="4299204" y="194958"/>
                  <a:pt x="4318454" y="192910"/>
                  <a:pt x="4327465" y="191272"/>
                </a:cubicBezTo>
                <a:cubicBezTo>
                  <a:pt x="4334291" y="189907"/>
                  <a:pt x="4339206" y="186357"/>
                  <a:pt x="4342210" y="180623"/>
                </a:cubicBezTo>
                <a:cubicBezTo>
                  <a:pt x="4342619" y="179667"/>
                  <a:pt x="4344155" y="179633"/>
                  <a:pt x="4346817" y="180521"/>
                </a:cubicBezTo>
                <a:close/>
                <a:moveTo>
                  <a:pt x="1620891" y="178447"/>
                </a:moveTo>
                <a:cubicBezTo>
                  <a:pt x="1623502" y="178806"/>
                  <a:pt x="1629108" y="181852"/>
                  <a:pt x="1637709" y="187586"/>
                </a:cubicBezTo>
                <a:cubicBezTo>
                  <a:pt x="1648904" y="195504"/>
                  <a:pt x="1654365" y="200692"/>
                  <a:pt x="1654092" y="203150"/>
                </a:cubicBezTo>
                <a:cubicBezTo>
                  <a:pt x="1654092" y="203969"/>
                  <a:pt x="1653546" y="205061"/>
                  <a:pt x="1652454" y="206426"/>
                </a:cubicBezTo>
                <a:lnTo>
                  <a:pt x="1650816" y="208474"/>
                </a:lnTo>
                <a:lnTo>
                  <a:pt x="1648768" y="210932"/>
                </a:lnTo>
                <a:cubicBezTo>
                  <a:pt x="1645491" y="216119"/>
                  <a:pt x="1643580" y="220761"/>
                  <a:pt x="1643034" y="224857"/>
                </a:cubicBezTo>
                <a:cubicBezTo>
                  <a:pt x="1642761" y="225403"/>
                  <a:pt x="1642624" y="227042"/>
                  <a:pt x="1642624" y="229772"/>
                </a:cubicBezTo>
                <a:lnTo>
                  <a:pt x="1642624" y="233458"/>
                </a:lnTo>
                <a:lnTo>
                  <a:pt x="1642215" y="237554"/>
                </a:lnTo>
                <a:lnTo>
                  <a:pt x="1641805" y="246565"/>
                </a:lnTo>
                <a:lnTo>
                  <a:pt x="1640987" y="255985"/>
                </a:lnTo>
                <a:cubicBezTo>
                  <a:pt x="1640167" y="271276"/>
                  <a:pt x="1639484" y="280150"/>
                  <a:pt x="1638938" y="282607"/>
                </a:cubicBezTo>
                <a:cubicBezTo>
                  <a:pt x="1643034" y="286157"/>
                  <a:pt x="1645491" y="288887"/>
                  <a:pt x="1646310" y="290799"/>
                </a:cubicBezTo>
                <a:cubicBezTo>
                  <a:pt x="1646310" y="292164"/>
                  <a:pt x="1645901" y="294758"/>
                  <a:pt x="1645082" y="298581"/>
                </a:cubicBezTo>
                <a:cubicBezTo>
                  <a:pt x="1644263" y="301857"/>
                  <a:pt x="1643716" y="303496"/>
                  <a:pt x="1643443" y="303496"/>
                </a:cubicBezTo>
                <a:cubicBezTo>
                  <a:pt x="1634706" y="301584"/>
                  <a:pt x="1624603" y="300628"/>
                  <a:pt x="1613135" y="300628"/>
                </a:cubicBezTo>
                <a:cubicBezTo>
                  <a:pt x="1603032" y="300628"/>
                  <a:pt x="1592247" y="301448"/>
                  <a:pt x="1580779" y="303086"/>
                </a:cubicBezTo>
                <a:lnTo>
                  <a:pt x="1562757" y="305134"/>
                </a:lnTo>
                <a:cubicBezTo>
                  <a:pt x="1563031" y="307045"/>
                  <a:pt x="1563167" y="309776"/>
                  <a:pt x="1563167" y="313325"/>
                </a:cubicBezTo>
                <a:cubicBezTo>
                  <a:pt x="1563167" y="320971"/>
                  <a:pt x="1561801" y="326159"/>
                  <a:pt x="1559071" y="328889"/>
                </a:cubicBezTo>
                <a:cubicBezTo>
                  <a:pt x="1543780" y="327797"/>
                  <a:pt x="1532175" y="320425"/>
                  <a:pt x="1524257" y="306772"/>
                </a:cubicBezTo>
                <a:cubicBezTo>
                  <a:pt x="1525622" y="303222"/>
                  <a:pt x="1526305" y="298308"/>
                  <a:pt x="1526305" y="292027"/>
                </a:cubicBezTo>
                <a:cubicBezTo>
                  <a:pt x="1526305" y="287932"/>
                  <a:pt x="1526168" y="284655"/>
                  <a:pt x="1525895" y="282198"/>
                </a:cubicBezTo>
                <a:lnTo>
                  <a:pt x="1520161" y="215846"/>
                </a:lnTo>
                <a:cubicBezTo>
                  <a:pt x="1519342" y="207382"/>
                  <a:pt x="1516203" y="201238"/>
                  <a:pt x="1510741" y="197416"/>
                </a:cubicBezTo>
                <a:cubicBezTo>
                  <a:pt x="1516203" y="190589"/>
                  <a:pt x="1521527" y="186221"/>
                  <a:pt x="1526714" y="184309"/>
                </a:cubicBezTo>
                <a:cubicBezTo>
                  <a:pt x="1531903" y="185128"/>
                  <a:pt x="1537363" y="187040"/>
                  <a:pt x="1543097" y="190043"/>
                </a:cubicBezTo>
                <a:lnTo>
                  <a:pt x="1545965" y="192091"/>
                </a:lnTo>
                <a:lnTo>
                  <a:pt x="1550060" y="196187"/>
                </a:lnTo>
                <a:lnTo>
                  <a:pt x="1552108" y="196187"/>
                </a:lnTo>
                <a:lnTo>
                  <a:pt x="1570949" y="194549"/>
                </a:lnTo>
                <a:lnTo>
                  <a:pt x="1579140" y="193729"/>
                </a:lnTo>
                <a:lnTo>
                  <a:pt x="1587332" y="193320"/>
                </a:lnTo>
                <a:lnTo>
                  <a:pt x="1595523" y="192501"/>
                </a:lnTo>
                <a:lnTo>
                  <a:pt x="1598800" y="192091"/>
                </a:lnTo>
                <a:lnTo>
                  <a:pt x="1601667" y="191682"/>
                </a:lnTo>
                <a:cubicBezTo>
                  <a:pt x="1609585" y="190589"/>
                  <a:pt x="1615456" y="186357"/>
                  <a:pt x="1619278" y="178985"/>
                </a:cubicBezTo>
                <a:cubicBezTo>
                  <a:pt x="1619483" y="178507"/>
                  <a:pt x="1620021" y="178328"/>
                  <a:pt x="1620891" y="178447"/>
                </a:cubicBezTo>
                <a:close/>
                <a:moveTo>
                  <a:pt x="3402711" y="159325"/>
                </a:moveTo>
                <a:cubicBezTo>
                  <a:pt x="3394793" y="160963"/>
                  <a:pt x="3383597" y="164240"/>
                  <a:pt x="3369126" y="169155"/>
                </a:cubicBezTo>
                <a:cubicBezTo>
                  <a:pt x="3354654" y="174070"/>
                  <a:pt x="3343596" y="178575"/>
                  <a:pt x="3335950" y="182671"/>
                </a:cubicBezTo>
                <a:cubicBezTo>
                  <a:pt x="3332400" y="179394"/>
                  <a:pt x="3328578" y="174752"/>
                  <a:pt x="3324482" y="168745"/>
                </a:cubicBezTo>
                <a:lnTo>
                  <a:pt x="3322434" y="165469"/>
                </a:lnTo>
                <a:cubicBezTo>
                  <a:pt x="3322161" y="179394"/>
                  <a:pt x="3321069" y="193593"/>
                  <a:pt x="3319158" y="208065"/>
                </a:cubicBezTo>
                <a:cubicBezTo>
                  <a:pt x="3320250" y="207518"/>
                  <a:pt x="3323800" y="206563"/>
                  <a:pt x="3329807" y="205197"/>
                </a:cubicBezTo>
                <a:cubicBezTo>
                  <a:pt x="3335541" y="203832"/>
                  <a:pt x="3339090" y="203423"/>
                  <a:pt x="3340456" y="203969"/>
                </a:cubicBezTo>
                <a:cubicBezTo>
                  <a:pt x="3346463" y="207791"/>
                  <a:pt x="3351105" y="211205"/>
                  <a:pt x="3354381" y="214208"/>
                </a:cubicBezTo>
                <a:cubicBezTo>
                  <a:pt x="3357385" y="216666"/>
                  <a:pt x="3362709" y="221717"/>
                  <a:pt x="3370355" y="229362"/>
                </a:cubicBezTo>
                <a:cubicBezTo>
                  <a:pt x="3385099" y="203969"/>
                  <a:pt x="3395885" y="180623"/>
                  <a:pt x="3402711" y="159325"/>
                </a:cubicBezTo>
                <a:close/>
                <a:moveTo>
                  <a:pt x="4804524" y="150724"/>
                </a:moveTo>
                <a:lnTo>
                  <a:pt x="4802886" y="151134"/>
                </a:lnTo>
                <a:cubicBezTo>
                  <a:pt x="4801794" y="151407"/>
                  <a:pt x="4800155" y="151543"/>
                  <a:pt x="4797971" y="151543"/>
                </a:cubicBezTo>
                <a:lnTo>
                  <a:pt x="4784455" y="152772"/>
                </a:lnTo>
                <a:lnTo>
                  <a:pt x="4771758" y="154001"/>
                </a:lnTo>
                <a:lnTo>
                  <a:pt x="4770120" y="154001"/>
                </a:lnTo>
                <a:cubicBezTo>
                  <a:pt x="4769847" y="167653"/>
                  <a:pt x="4769164" y="179804"/>
                  <a:pt x="4768072" y="190453"/>
                </a:cubicBezTo>
                <a:cubicBezTo>
                  <a:pt x="4768072" y="191545"/>
                  <a:pt x="4767935" y="192228"/>
                  <a:pt x="4767663" y="192501"/>
                </a:cubicBezTo>
                <a:lnTo>
                  <a:pt x="4786913" y="190862"/>
                </a:lnTo>
                <a:lnTo>
                  <a:pt x="4800019" y="189224"/>
                </a:lnTo>
                <a:cubicBezTo>
                  <a:pt x="4801657" y="181033"/>
                  <a:pt x="4802613" y="175981"/>
                  <a:pt x="4802886" y="174070"/>
                </a:cubicBezTo>
                <a:lnTo>
                  <a:pt x="4805344" y="159735"/>
                </a:lnTo>
                <a:cubicBezTo>
                  <a:pt x="4805344" y="157550"/>
                  <a:pt x="4805480" y="155912"/>
                  <a:pt x="4805753" y="154820"/>
                </a:cubicBezTo>
                <a:cubicBezTo>
                  <a:pt x="4806026" y="154001"/>
                  <a:pt x="4806163" y="152635"/>
                  <a:pt x="4806163" y="150724"/>
                </a:cubicBezTo>
                <a:close/>
                <a:moveTo>
                  <a:pt x="3902631" y="143761"/>
                </a:moveTo>
                <a:lnTo>
                  <a:pt x="3892391" y="144990"/>
                </a:lnTo>
                <a:lnTo>
                  <a:pt x="3885838" y="145809"/>
                </a:lnTo>
                <a:lnTo>
                  <a:pt x="3878466" y="146628"/>
                </a:lnTo>
                <a:lnTo>
                  <a:pt x="3851024" y="150724"/>
                </a:lnTo>
                <a:cubicBezTo>
                  <a:pt x="3854301" y="153728"/>
                  <a:pt x="3856212" y="156731"/>
                  <a:pt x="3856758" y="159735"/>
                </a:cubicBezTo>
                <a:lnTo>
                  <a:pt x="3854710" y="161783"/>
                </a:lnTo>
                <a:cubicBezTo>
                  <a:pt x="3854437" y="162056"/>
                  <a:pt x="3853482" y="163557"/>
                  <a:pt x="3851843" y="166288"/>
                </a:cubicBezTo>
                <a:cubicBezTo>
                  <a:pt x="3849386" y="170930"/>
                  <a:pt x="3847338" y="178029"/>
                  <a:pt x="3845700" y="187586"/>
                </a:cubicBezTo>
                <a:cubicBezTo>
                  <a:pt x="3845154" y="191955"/>
                  <a:pt x="3844334" y="195914"/>
                  <a:pt x="3843242" y="199463"/>
                </a:cubicBezTo>
                <a:lnTo>
                  <a:pt x="3892391" y="194549"/>
                </a:lnTo>
                <a:lnTo>
                  <a:pt x="3893211" y="190862"/>
                </a:lnTo>
                <a:lnTo>
                  <a:pt x="3895258" y="182671"/>
                </a:lnTo>
                <a:lnTo>
                  <a:pt x="3896897" y="174070"/>
                </a:lnTo>
                <a:cubicBezTo>
                  <a:pt x="3900173" y="160417"/>
                  <a:pt x="3902084" y="150314"/>
                  <a:pt x="3902631" y="143761"/>
                </a:cubicBezTo>
                <a:close/>
                <a:moveTo>
                  <a:pt x="2978696" y="132293"/>
                </a:moveTo>
                <a:lnTo>
                  <a:pt x="2975010" y="132703"/>
                </a:lnTo>
                <a:lnTo>
                  <a:pt x="2970095" y="133112"/>
                </a:lnTo>
                <a:lnTo>
                  <a:pt x="2957808" y="134341"/>
                </a:lnTo>
                <a:lnTo>
                  <a:pt x="2927909" y="137618"/>
                </a:lnTo>
                <a:lnTo>
                  <a:pt x="2897191" y="140894"/>
                </a:lnTo>
                <a:lnTo>
                  <a:pt x="2897600" y="146628"/>
                </a:lnTo>
                <a:lnTo>
                  <a:pt x="2898829" y="158506"/>
                </a:lnTo>
                <a:lnTo>
                  <a:pt x="2934052" y="154820"/>
                </a:lnTo>
                <a:cubicBezTo>
                  <a:pt x="2943336" y="154274"/>
                  <a:pt x="2951664" y="152499"/>
                  <a:pt x="2959036" y="149495"/>
                </a:cubicBezTo>
                <a:cubicBezTo>
                  <a:pt x="2961221" y="150314"/>
                  <a:pt x="2964361" y="153045"/>
                  <a:pt x="2968457" y="157687"/>
                </a:cubicBezTo>
                <a:cubicBezTo>
                  <a:pt x="2972825" y="162329"/>
                  <a:pt x="2975146" y="166015"/>
                  <a:pt x="2975419" y="168745"/>
                </a:cubicBezTo>
                <a:cubicBezTo>
                  <a:pt x="2975146" y="169291"/>
                  <a:pt x="2974737" y="169838"/>
                  <a:pt x="2974191" y="170384"/>
                </a:cubicBezTo>
                <a:cubicBezTo>
                  <a:pt x="2973644" y="170930"/>
                  <a:pt x="2973235" y="171066"/>
                  <a:pt x="2972962" y="170793"/>
                </a:cubicBezTo>
                <a:cubicBezTo>
                  <a:pt x="2960402" y="170793"/>
                  <a:pt x="2950026" y="171203"/>
                  <a:pt x="2941834" y="172022"/>
                </a:cubicBezTo>
                <a:lnTo>
                  <a:pt x="2913164" y="174479"/>
                </a:lnTo>
                <a:cubicBezTo>
                  <a:pt x="2907430" y="175025"/>
                  <a:pt x="2903198" y="175572"/>
                  <a:pt x="2900467" y="176118"/>
                </a:cubicBezTo>
                <a:lnTo>
                  <a:pt x="2902106" y="195368"/>
                </a:lnTo>
                <a:lnTo>
                  <a:pt x="2959446" y="191272"/>
                </a:lnTo>
                <a:cubicBezTo>
                  <a:pt x="2963542" y="190726"/>
                  <a:pt x="2968320" y="189907"/>
                  <a:pt x="2973781" y="188815"/>
                </a:cubicBezTo>
                <a:lnTo>
                  <a:pt x="2974191" y="185538"/>
                </a:lnTo>
                <a:lnTo>
                  <a:pt x="2974600" y="179804"/>
                </a:lnTo>
                <a:lnTo>
                  <a:pt x="2975419" y="174479"/>
                </a:lnTo>
                <a:cubicBezTo>
                  <a:pt x="2975966" y="167926"/>
                  <a:pt x="2976238" y="164923"/>
                  <a:pt x="2976238" y="165469"/>
                </a:cubicBezTo>
                <a:cubicBezTo>
                  <a:pt x="2977877" y="150178"/>
                  <a:pt x="2978696" y="139119"/>
                  <a:pt x="2978696" y="132293"/>
                </a:cubicBezTo>
                <a:close/>
                <a:moveTo>
                  <a:pt x="4225071" y="115091"/>
                </a:moveTo>
                <a:lnTo>
                  <a:pt x="4186571" y="118368"/>
                </a:lnTo>
                <a:lnTo>
                  <a:pt x="4186571" y="120825"/>
                </a:lnTo>
                <a:lnTo>
                  <a:pt x="4185752" y="126969"/>
                </a:lnTo>
                <a:lnTo>
                  <a:pt x="4184933" y="132703"/>
                </a:lnTo>
                <a:lnTo>
                  <a:pt x="4183704" y="138846"/>
                </a:lnTo>
                <a:lnTo>
                  <a:pt x="4220975" y="135979"/>
                </a:lnTo>
                <a:cubicBezTo>
                  <a:pt x="4223160" y="128061"/>
                  <a:pt x="4224525" y="121098"/>
                  <a:pt x="4225071" y="115091"/>
                </a:cubicBezTo>
                <a:close/>
                <a:moveTo>
                  <a:pt x="4291832" y="109767"/>
                </a:moveTo>
                <a:lnTo>
                  <a:pt x="4257428" y="112634"/>
                </a:lnTo>
                <a:cubicBezTo>
                  <a:pt x="4256881" y="118095"/>
                  <a:pt x="4255516" y="125057"/>
                  <a:pt x="4253332" y="133522"/>
                </a:cubicBezTo>
                <a:lnTo>
                  <a:pt x="4272582" y="131884"/>
                </a:lnTo>
                <a:cubicBezTo>
                  <a:pt x="4276678" y="131337"/>
                  <a:pt x="4283094" y="130791"/>
                  <a:pt x="4291832" y="130245"/>
                </a:cubicBezTo>
                <a:close/>
                <a:moveTo>
                  <a:pt x="3855529" y="81915"/>
                </a:moveTo>
                <a:lnTo>
                  <a:pt x="3821125" y="86830"/>
                </a:lnTo>
                <a:lnTo>
                  <a:pt x="3815801" y="87649"/>
                </a:lnTo>
                <a:lnTo>
                  <a:pt x="3805971" y="89288"/>
                </a:lnTo>
                <a:lnTo>
                  <a:pt x="3796141" y="90926"/>
                </a:lnTo>
                <a:cubicBezTo>
                  <a:pt x="3784946" y="102121"/>
                  <a:pt x="3775663" y="110859"/>
                  <a:pt x="3768290" y="117139"/>
                </a:cubicBezTo>
                <a:cubicBezTo>
                  <a:pt x="3762556" y="122054"/>
                  <a:pt x="3755320" y="127788"/>
                  <a:pt x="3746583" y="134341"/>
                </a:cubicBezTo>
                <a:lnTo>
                  <a:pt x="3751088" y="136798"/>
                </a:lnTo>
                <a:lnTo>
                  <a:pt x="3756003" y="140485"/>
                </a:lnTo>
                <a:lnTo>
                  <a:pt x="3758870" y="143352"/>
                </a:lnTo>
                <a:cubicBezTo>
                  <a:pt x="3760235" y="146355"/>
                  <a:pt x="3761327" y="149632"/>
                  <a:pt x="3762146" y="153181"/>
                </a:cubicBezTo>
                <a:lnTo>
                  <a:pt x="3762966" y="166288"/>
                </a:lnTo>
                <a:lnTo>
                  <a:pt x="3767880" y="207245"/>
                </a:lnTo>
                <a:lnTo>
                  <a:pt x="3802285" y="203969"/>
                </a:lnTo>
                <a:cubicBezTo>
                  <a:pt x="3805288" y="193866"/>
                  <a:pt x="3807200" y="185674"/>
                  <a:pt x="3808019" y="179394"/>
                </a:cubicBezTo>
                <a:lnTo>
                  <a:pt x="3808838" y="174889"/>
                </a:lnTo>
                <a:lnTo>
                  <a:pt x="3809248" y="169974"/>
                </a:lnTo>
                <a:lnTo>
                  <a:pt x="3810067" y="159735"/>
                </a:lnTo>
                <a:lnTo>
                  <a:pt x="3810067" y="157277"/>
                </a:lnTo>
                <a:cubicBezTo>
                  <a:pt x="3796414" y="159462"/>
                  <a:pt x="3786721" y="161783"/>
                  <a:pt x="3780987" y="164240"/>
                </a:cubicBezTo>
                <a:cubicBezTo>
                  <a:pt x="3780714" y="164513"/>
                  <a:pt x="3779963" y="163762"/>
                  <a:pt x="3778734" y="161987"/>
                </a:cubicBezTo>
                <a:cubicBezTo>
                  <a:pt x="3777505" y="160213"/>
                  <a:pt x="3776072" y="157823"/>
                  <a:pt x="3774434" y="154820"/>
                </a:cubicBezTo>
                <a:cubicBezTo>
                  <a:pt x="3770065" y="148540"/>
                  <a:pt x="3767471" y="143215"/>
                  <a:pt x="3766652" y="138846"/>
                </a:cubicBezTo>
                <a:cubicBezTo>
                  <a:pt x="3767471" y="137481"/>
                  <a:pt x="3768154" y="136798"/>
                  <a:pt x="3768700" y="136798"/>
                </a:cubicBezTo>
                <a:cubicBezTo>
                  <a:pt x="3782898" y="136252"/>
                  <a:pt x="3800646" y="134887"/>
                  <a:pt x="3821944" y="132703"/>
                </a:cubicBezTo>
                <a:close/>
                <a:moveTo>
                  <a:pt x="4291832" y="70447"/>
                </a:moveTo>
                <a:lnTo>
                  <a:pt x="4281592" y="71266"/>
                </a:lnTo>
                <a:lnTo>
                  <a:pt x="4268895" y="72086"/>
                </a:lnTo>
                <a:lnTo>
                  <a:pt x="4261113" y="72905"/>
                </a:lnTo>
                <a:lnTo>
                  <a:pt x="4261113" y="77001"/>
                </a:lnTo>
                <a:lnTo>
                  <a:pt x="4259885" y="95431"/>
                </a:lnTo>
                <a:lnTo>
                  <a:pt x="4291832" y="93384"/>
                </a:lnTo>
                <a:close/>
                <a:moveTo>
                  <a:pt x="109766" y="67990"/>
                </a:moveTo>
                <a:lnTo>
                  <a:pt x="78229" y="72495"/>
                </a:lnTo>
                <a:lnTo>
                  <a:pt x="78229" y="110586"/>
                </a:lnTo>
                <a:cubicBezTo>
                  <a:pt x="84782" y="108947"/>
                  <a:pt x="90106" y="106900"/>
                  <a:pt x="94202" y="104442"/>
                </a:cubicBezTo>
                <a:cubicBezTo>
                  <a:pt x="96387" y="105534"/>
                  <a:pt x="99117" y="108538"/>
                  <a:pt x="102394" y="113453"/>
                </a:cubicBezTo>
                <a:cubicBezTo>
                  <a:pt x="104851" y="117275"/>
                  <a:pt x="106763" y="121508"/>
                  <a:pt x="108128" y="126150"/>
                </a:cubicBezTo>
                <a:lnTo>
                  <a:pt x="106899" y="128607"/>
                </a:lnTo>
                <a:lnTo>
                  <a:pt x="105670" y="129017"/>
                </a:lnTo>
                <a:lnTo>
                  <a:pt x="105261" y="129426"/>
                </a:lnTo>
                <a:cubicBezTo>
                  <a:pt x="94339" y="129972"/>
                  <a:pt x="85328" y="131064"/>
                  <a:pt x="78229" y="132703"/>
                </a:cubicBezTo>
                <a:lnTo>
                  <a:pt x="78229" y="173251"/>
                </a:lnTo>
                <a:cubicBezTo>
                  <a:pt x="85601" y="171612"/>
                  <a:pt x="91335" y="169564"/>
                  <a:pt x="95431" y="167107"/>
                </a:cubicBezTo>
                <a:cubicBezTo>
                  <a:pt x="97889" y="167926"/>
                  <a:pt x="100619" y="170793"/>
                  <a:pt x="103623" y="175708"/>
                </a:cubicBezTo>
                <a:cubicBezTo>
                  <a:pt x="106080" y="180350"/>
                  <a:pt x="107991" y="184719"/>
                  <a:pt x="109357" y="188815"/>
                </a:cubicBezTo>
                <a:cubicBezTo>
                  <a:pt x="109084" y="189634"/>
                  <a:pt x="108674" y="190316"/>
                  <a:pt x="108128" y="190862"/>
                </a:cubicBezTo>
                <a:cubicBezTo>
                  <a:pt x="107309" y="191682"/>
                  <a:pt x="106763" y="192091"/>
                  <a:pt x="106490" y="192091"/>
                </a:cubicBezTo>
                <a:cubicBezTo>
                  <a:pt x="97752" y="192364"/>
                  <a:pt x="88332" y="193320"/>
                  <a:pt x="78229" y="194958"/>
                </a:cubicBezTo>
                <a:lnTo>
                  <a:pt x="78229" y="239192"/>
                </a:lnTo>
                <a:lnTo>
                  <a:pt x="81506" y="238373"/>
                </a:lnTo>
                <a:cubicBezTo>
                  <a:pt x="83690" y="237827"/>
                  <a:pt x="86489" y="237076"/>
                  <a:pt x="89902" y="236120"/>
                </a:cubicBezTo>
                <a:cubicBezTo>
                  <a:pt x="93315" y="235165"/>
                  <a:pt x="97752" y="234141"/>
                  <a:pt x="103213" y="233049"/>
                </a:cubicBezTo>
                <a:lnTo>
                  <a:pt x="110995" y="231001"/>
                </a:lnTo>
                <a:lnTo>
                  <a:pt x="110995" y="77410"/>
                </a:lnTo>
                <a:cubicBezTo>
                  <a:pt x="110995" y="73860"/>
                  <a:pt x="110585" y="70720"/>
                  <a:pt x="109766" y="67990"/>
                </a:cubicBezTo>
                <a:close/>
                <a:moveTo>
                  <a:pt x="4359821" y="65532"/>
                </a:moveTo>
                <a:cubicBezTo>
                  <a:pt x="4359275" y="65805"/>
                  <a:pt x="4357500" y="65942"/>
                  <a:pt x="4354497" y="65942"/>
                </a:cubicBezTo>
                <a:lnTo>
                  <a:pt x="4350810" y="65942"/>
                </a:lnTo>
                <a:lnTo>
                  <a:pt x="4336476" y="67171"/>
                </a:lnTo>
                <a:lnTo>
                  <a:pt x="4333199" y="67580"/>
                </a:lnTo>
                <a:lnTo>
                  <a:pt x="4330332" y="67580"/>
                </a:lnTo>
                <a:lnTo>
                  <a:pt x="4327055" y="67990"/>
                </a:lnTo>
                <a:lnTo>
                  <a:pt x="4327055" y="90926"/>
                </a:lnTo>
                <a:lnTo>
                  <a:pt x="4340161" y="90107"/>
                </a:lnTo>
                <a:lnTo>
                  <a:pt x="4349582" y="89288"/>
                </a:lnTo>
                <a:lnTo>
                  <a:pt x="4353268" y="88878"/>
                </a:lnTo>
                <a:lnTo>
                  <a:pt x="4353678" y="88878"/>
                </a:lnTo>
                <a:lnTo>
                  <a:pt x="4354907" y="85192"/>
                </a:lnTo>
                <a:cubicBezTo>
                  <a:pt x="4357637" y="76181"/>
                  <a:pt x="4359275" y="69628"/>
                  <a:pt x="4359821" y="65532"/>
                </a:cubicBezTo>
                <a:close/>
                <a:moveTo>
                  <a:pt x="1560608" y="29362"/>
                </a:moveTo>
                <a:cubicBezTo>
                  <a:pt x="1563679" y="29720"/>
                  <a:pt x="1570129" y="32766"/>
                  <a:pt x="1579959" y="38500"/>
                </a:cubicBezTo>
                <a:cubicBezTo>
                  <a:pt x="1592793" y="46419"/>
                  <a:pt x="1599073" y="51607"/>
                  <a:pt x="1598800" y="54064"/>
                </a:cubicBezTo>
                <a:cubicBezTo>
                  <a:pt x="1598800" y="54064"/>
                  <a:pt x="1598117" y="55157"/>
                  <a:pt x="1596752" y="57341"/>
                </a:cubicBezTo>
                <a:lnTo>
                  <a:pt x="1595113" y="59389"/>
                </a:lnTo>
                <a:lnTo>
                  <a:pt x="1593066" y="62256"/>
                </a:lnTo>
                <a:cubicBezTo>
                  <a:pt x="1589243" y="67717"/>
                  <a:pt x="1587058" y="72495"/>
                  <a:pt x="1586512" y="76591"/>
                </a:cubicBezTo>
                <a:lnTo>
                  <a:pt x="1585693" y="82325"/>
                </a:lnTo>
                <a:lnTo>
                  <a:pt x="1584465" y="88469"/>
                </a:lnTo>
                <a:lnTo>
                  <a:pt x="1582007" y="103213"/>
                </a:lnTo>
                <a:lnTo>
                  <a:pt x="1579959" y="115910"/>
                </a:lnTo>
                <a:lnTo>
                  <a:pt x="1577502" y="128607"/>
                </a:lnTo>
                <a:lnTo>
                  <a:pt x="1575454" y="128607"/>
                </a:lnTo>
                <a:cubicBezTo>
                  <a:pt x="1580096" y="132157"/>
                  <a:pt x="1582964" y="135024"/>
                  <a:pt x="1584055" y="137208"/>
                </a:cubicBezTo>
                <a:lnTo>
                  <a:pt x="1583236" y="140075"/>
                </a:lnTo>
                <a:lnTo>
                  <a:pt x="1582417" y="144580"/>
                </a:lnTo>
                <a:cubicBezTo>
                  <a:pt x="1581598" y="147857"/>
                  <a:pt x="1581051" y="149495"/>
                  <a:pt x="1580779" y="149495"/>
                </a:cubicBezTo>
                <a:cubicBezTo>
                  <a:pt x="1568764" y="147311"/>
                  <a:pt x="1554292" y="146219"/>
                  <a:pt x="1537363" y="146219"/>
                </a:cubicBezTo>
                <a:cubicBezTo>
                  <a:pt x="1527807" y="146219"/>
                  <a:pt x="1517840" y="146628"/>
                  <a:pt x="1507464" y="147447"/>
                </a:cubicBezTo>
                <a:lnTo>
                  <a:pt x="1468964" y="150314"/>
                </a:lnTo>
                <a:cubicBezTo>
                  <a:pt x="1469511" y="160690"/>
                  <a:pt x="1468282" y="167380"/>
                  <a:pt x="1465278" y="170384"/>
                </a:cubicBezTo>
                <a:cubicBezTo>
                  <a:pt x="1448349" y="169018"/>
                  <a:pt x="1436062" y="161510"/>
                  <a:pt x="1428417" y="147857"/>
                </a:cubicBezTo>
                <a:cubicBezTo>
                  <a:pt x="1429509" y="145400"/>
                  <a:pt x="1430056" y="141304"/>
                  <a:pt x="1430056" y="135570"/>
                </a:cubicBezTo>
                <a:cubicBezTo>
                  <a:pt x="1430056" y="133658"/>
                  <a:pt x="1429782" y="129153"/>
                  <a:pt x="1429236" y="122054"/>
                </a:cubicBezTo>
                <a:lnTo>
                  <a:pt x="1424321" y="72086"/>
                </a:lnTo>
                <a:cubicBezTo>
                  <a:pt x="1423502" y="63075"/>
                  <a:pt x="1420088" y="56795"/>
                  <a:pt x="1414081" y="53245"/>
                </a:cubicBezTo>
                <a:cubicBezTo>
                  <a:pt x="1419815" y="45873"/>
                  <a:pt x="1425277" y="41231"/>
                  <a:pt x="1430464" y="39320"/>
                </a:cubicBezTo>
                <a:cubicBezTo>
                  <a:pt x="1435925" y="40139"/>
                  <a:pt x="1441660" y="42050"/>
                  <a:pt x="1447667" y="45054"/>
                </a:cubicBezTo>
                <a:lnTo>
                  <a:pt x="1453400" y="48740"/>
                </a:lnTo>
                <a:lnTo>
                  <a:pt x="1456268" y="51607"/>
                </a:lnTo>
                <a:cubicBezTo>
                  <a:pt x="1457906" y="53518"/>
                  <a:pt x="1459135" y="57068"/>
                  <a:pt x="1459954" y="62256"/>
                </a:cubicBezTo>
                <a:lnTo>
                  <a:pt x="1460773" y="68809"/>
                </a:lnTo>
                <a:lnTo>
                  <a:pt x="1461592" y="75772"/>
                </a:lnTo>
                <a:lnTo>
                  <a:pt x="1467327" y="131064"/>
                </a:lnTo>
                <a:lnTo>
                  <a:pt x="1525486" y="126969"/>
                </a:lnTo>
                <a:lnTo>
                  <a:pt x="1538593" y="125330"/>
                </a:lnTo>
                <a:lnTo>
                  <a:pt x="1540641" y="110176"/>
                </a:lnTo>
                <a:lnTo>
                  <a:pt x="1543097" y="92155"/>
                </a:lnTo>
                <a:cubicBezTo>
                  <a:pt x="1545282" y="78229"/>
                  <a:pt x="1546101" y="67990"/>
                  <a:pt x="1545555" y="61437"/>
                </a:cubicBezTo>
                <a:lnTo>
                  <a:pt x="1536544" y="62665"/>
                </a:lnTo>
                <a:lnTo>
                  <a:pt x="1522619" y="63894"/>
                </a:lnTo>
                <a:lnTo>
                  <a:pt x="1518113" y="64713"/>
                </a:lnTo>
                <a:cubicBezTo>
                  <a:pt x="1512652" y="65259"/>
                  <a:pt x="1510195" y="65532"/>
                  <a:pt x="1510741" y="65532"/>
                </a:cubicBezTo>
                <a:cubicBezTo>
                  <a:pt x="1498181" y="67444"/>
                  <a:pt x="1487395" y="70584"/>
                  <a:pt x="1478385" y="74953"/>
                </a:cubicBezTo>
                <a:cubicBezTo>
                  <a:pt x="1477839" y="75499"/>
                  <a:pt x="1475245" y="72495"/>
                  <a:pt x="1470603" y="65942"/>
                </a:cubicBezTo>
                <a:cubicBezTo>
                  <a:pt x="1466234" y="60208"/>
                  <a:pt x="1462684" y="54883"/>
                  <a:pt x="1459954" y="49969"/>
                </a:cubicBezTo>
                <a:cubicBezTo>
                  <a:pt x="1460773" y="48603"/>
                  <a:pt x="1461456" y="47921"/>
                  <a:pt x="1462002" y="47921"/>
                </a:cubicBezTo>
                <a:cubicBezTo>
                  <a:pt x="1495041" y="47102"/>
                  <a:pt x="1520571" y="45463"/>
                  <a:pt x="1538593" y="43006"/>
                </a:cubicBezTo>
                <a:cubicBezTo>
                  <a:pt x="1547876" y="41368"/>
                  <a:pt x="1554566" y="36999"/>
                  <a:pt x="1558661" y="29899"/>
                </a:cubicBezTo>
                <a:cubicBezTo>
                  <a:pt x="1558934" y="29422"/>
                  <a:pt x="1559583" y="29242"/>
                  <a:pt x="1560608" y="29362"/>
                </a:cubicBezTo>
                <a:close/>
                <a:moveTo>
                  <a:pt x="5064100" y="26623"/>
                </a:moveTo>
                <a:cubicBezTo>
                  <a:pt x="5069560" y="29353"/>
                  <a:pt x="5075022" y="32493"/>
                  <a:pt x="5080482" y="36043"/>
                </a:cubicBezTo>
                <a:cubicBezTo>
                  <a:pt x="5085944" y="39593"/>
                  <a:pt x="5089220" y="42596"/>
                  <a:pt x="5090312" y="45054"/>
                </a:cubicBezTo>
                <a:lnTo>
                  <a:pt x="5091132" y="54064"/>
                </a:lnTo>
                <a:lnTo>
                  <a:pt x="5091132" y="141304"/>
                </a:lnTo>
                <a:cubicBezTo>
                  <a:pt x="5090585" y="182534"/>
                  <a:pt x="5082394" y="221717"/>
                  <a:pt x="5066557" y="258852"/>
                </a:cubicBezTo>
                <a:cubicBezTo>
                  <a:pt x="5049901" y="297352"/>
                  <a:pt x="5027238" y="326568"/>
                  <a:pt x="4998568" y="346501"/>
                </a:cubicBezTo>
                <a:lnTo>
                  <a:pt x="4992014" y="343224"/>
                </a:lnTo>
                <a:cubicBezTo>
                  <a:pt x="5030787" y="280696"/>
                  <a:pt x="5051676" y="210522"/>
                  <a:pt x="5054679" y="132703"/>
                </a:cubicBezTo>
                <a:lnTo>
                  <a:pt x="5054679" y="61846"/>
                </a:lnTo>
                <a:cubicBezTo>
                  <a:pt x="5054679" y="52016"/>
                  <a:pt x="5051812" y="44644"/>
                  <a:pt x="5046078" y="39729"/>
                </a:cubicBezTo>
                <a:cubicBezTo>
                  <a:pt x="5049628" y="35633"/>
                  <a:pt x="5053450" y="32220"/>
                  <a:pt x="5057546" y="29490"/>
                </a:cubicBezTo>
                <a:cubicBezTo>
                  <a:pt x="5061642" y="27305"/>
                  <a:pt x="5063826" y="26350"/>
                  <a:pt x="5064100" y="26623"/>
                </a:cubicBezTo>
                <a:close/>
                <a:moveTo>
                  <a:pt x="184309" y="22117"/>
                </a:moveTo>
                <a:cubicBezTo>
                  <a:pt x="193593" y="25121"/>
                  <a:pt x="204105" y="30446"/>
                  <a:pt x="215846" y="38091"/>
                </a:cubicBezTo>
                <a:cubicBezTo>
                  <a:pt x="225403" y="44917"/>
                  <a:pt x="233185" y="51743"/>
                  <a:pt x="239192" y="58570"/>
                </a:cubicBezTo>
                <a:cubicBezTo>
                  <a:pt x="239738" y="64304"/>
                  <a:pt x="239055" y="69765"/>
                  <a:pt x="237144" y="74953"/>
                </a:cubicBezTo>
                <a:cubicBezTo>
                  <a:pt x="235233" y="82598"/>
                  <a:pt x="232912" y="87103"/>
                  <a:pt x="230181" y="88469"/>
                </a:cubicBezTo>
                <a:cubicBezTo>
                  <a:pt x="227724" y="89834"/>
                  <a:pt x="224447" y="90790"/>
                  <a:pt x="220351" y="91336"/>
                </a:cubicBezTo>
                <a:lnTo>
                  <a:pt x="215846" y="92155"/>
                </a:lnTo>
                <a:lnTo>
                  <a:pt x="211750" y="92155"/>
                </a:lnTo>
                <a:cubicBezTo>
                  <a:pt x="209839" y="83144"/>
                  <a:pt x="205743" y="72495"/>
                  <a:pt x="199463" y="60208"/>
                </a:cubicBezTo>
                <a:cubicBezTo>
                  <a:pt x="192637" y="46828"/>
                  <a:pt x="185265" y="36453"/>
                  <a:pt x="177346" y="29080"/>
                </a:cubicBezTo>
                <a:close/>
                <a:moveTo>
                  <a:pt x="4641923" y="20889"/>
                </a:moveTo>
                <a:cubicBezTo>
                  <a:pt x="4647384" y="24165"/>
                  <a:pt x="4652709" y="29899"/>
                  <a:pt x="4657897" y="38091"/>
                </a:cubicBezTo>
                <a:cubicBezTo>
                  <a:pt x="4662538" y="46009"/>
                  <a:pt x="4664859" y="51743"/>
                  <a:pt x="4664859" y="55293"/>
                </a:cubicBezTo>
                <a:lnTo>
                  <a:pt x="4663631" y="56112"/>
                </a:lnTo>
                <a:lnTo>
                  <a:pt x="4662402" y="57341"/>
                </a:lnTo>
                <a:lnTo>
                  <a:pt x="4659125" y="61437"/>
                </a:lnTo>
                <a:cubicBezTo>
                  <a:pt x="4654756" y="67717"/>
                  <a:pt x="4650797" y="74270"/>
                  <a:pt x="4647247" y="81096"/>
                </a:cubicBezTo>
                <a:cubicBezTo>
                  <a:pt x="4636325" y="101848"/>
                  <a:pt x="4622263" y="122054"/>
                  <a:pt x="4605061" y="141713"/>
                </a:cubicBezTo>
                <a:cubicBezTo>
                  <a:pt x="4609157" y="142806"/>
                  <a:pt x="4613116" y="144853"/>
                  <a:pt x="4616939" y="147857"/>
                </a:cubicBezTo>
                <a:lnTo>
                  <a:pt x="4621854" y="151953"/>
                </a:lnTo>
                <a:lnTo>
                  <a:pt x="4624312" y="154820"/>
                </a:lnTo>
                <a:cubicBezTo>
                  <a:pt x="4625403" y="156185"/>
                  <a:pt x="4626086" y="159325"/>
                  <a:pt x="4626359" y="164240"/>
                </a:cubicBezTo>
                <a:lnTo>
                  <a:pt x="4626359" y="335852"/>
                </a:lnTo>
                <a:cubicBezTo>
                  <a:pt x="4626359" y="338036"/>
                  <a:pt x="4625131" y="341176"/>
                  <a:pt x="4622673" y="345272"/>
                </a:cubicBezTo>
                <a:cubicBezTo>
                  <a:pt x="4620489" y="349368"/>
                  <a:pt x="4617622" y="352508"/>
                  <a:pt x="4614072" y="354692"/>
                </a:cubicBezTo>
                <a:cubicBezTo>
                  <a:pt x="4608065" y="351689"/>
                  <a:pt x="4602468" y="347184"/>
                  <a:pt x="4597280" y="341176"/>
                </a:cubicBezTo>
                <a:cubicBezTo>
                  <a:pt x="4590726" y="334623"/>
                  <a:pt x="4587040" y="329572"/>
                  <a:pt x="4586221" y="326022"/>
                </a:cubicBezTo>
                <a:cubicBezTo>
                  <a:pt x="4588678" y="319196"/>
                  <a:pt x="4589907" y="310868"/>
                  <a:pt x="4589907" y="301038"/>
                </a:cubicBezTo>
                <a:lnTo>
                  <a:pt x="4589907" y="169974"/>
                </a:lnTo>
                <a:cubicBezTo>
                  <a:pt x="4589907" y="166151"/>
                  <a:pt x="4589497" y="162875"/>
                  <a:pt x="4588678" y="160144"/>
                </a:cubicBezTo>
                <a:cubicBezTo>
                  <a:pt x="4570384" y="178985"/>
                  <a:pt x="4552499" y="193320"/>
                  <a:pt x="4535024" y="203150"/>
                </a:cubicBezTo>
                <a:lnTo>
                  <a:pt x="4529290" y="198235"/>
                </a:lnTo>
                <a:cubicBezTo>
                  <a:pt x="4573524" y="149359"/>
                  <a:pt x="4602468" y="102940"/>
                  <a:pt x="4616120" y="58979"/>
                </a:cubicBezTo>
                <a:cubicBezTo>
                  <a:pt x="4618577" y="51607"/>
                  <a:pt x="4619806" y="45190"/>
                  <a:pt x="4619806" y="39729"/>
                </a:cubicBezTo>
                <a:cubicBezTo>
                  <a:pt x="4619806" y="33995"/>
                  <a:pt x="4618577" y="29080"/>
                  <a:pt x="4616120" y="24985"/>
                </a:cubicBezTo>
                <a:lnTo>
                  <a:pt x="4621444" y="23756"/>
                </a:lnTo>
                <a:lnTo>
                  <a:pt x="4628407" y="22117"/>
                </a:lnTo>
                <a:cubicBezTo>
                  <a:pt x="4633595" y="20752"/>
                  <a:pt x="4638100" y="20343"/>
                  <a:pt x="4641923" y="20889"/>
                </a:cubicBezTo>
                <a:close/>
                <a:moveTo>
                  <a:pt x="3412541" y="18022"/>
                </a:moveTo>
                <a:cubicBezTo>
                  <a:pt x="3428105" y="28125"/>
                  <a:pt x="3438617" y="37681"/>
                  <a:pt x="3444078" y="46692"/>
                </a:cubicBezTo>
                <a:cubicBezTo>
                  <a:pt x="3446262" y="50515"/>
                  <a:pt x="3447355" y="53928"/>
                  <a:pt x="3447355" y="56931"/>
                </a:cubicBezTo>
                <a:cubicBezTo>
                  <a:pt x="3447355" y="60481"/>
                  <a:pt x="3445580" y="63621"/>
                  <a:pt x="3442030" y="66352"/>
                </a:cubicBezTo>
                <a:cubicBezTo>
                  <a:pt x="3431381" y="73451"/>
                  <a:pt x="3412677" y="78639"/>
                  <a:pt x="3385918" y="81915"/>
                </a:cubicBezTo>
                <a:cubicBezTo>
                  <a:pt x="3370081" y="83554"/>
                  <a:pt x="3355200" y="84373"/>
                  <a:pt x="3341275" y="84373"/>
                </a:cubicBezTo>
                <a:cubicBezTo>
                  <a:pt x="3333356" y="84373"/>
                  <a:pt x="3327486" y="84236"/>
                  <a:pt x="3323663" y="83963"/>
                </a:cubicBezTo>
                <a:lnTo>
                  <a:pt x="3323253" y="88059"/>
                </a:lnTo>
                <a:lnTo>
                  <a:pt x="3323253" y="94612"/>
                </a:lnTo>
                <a:lnTo>
                  <a:pt x="3322844" y="140485"/>
                </a:lnTo>
                <a:lnTo>
                  <a:pt x="3322844" y="151134"/>
                </a:lnTo>
                <a:cubicBezTo>
                  <a:pt x="3328305" y="150861"/>
                  <a:pt x="3338681" y="149632"/>
                  <a:pt x="3353972" y="147447"/>
                </a:cubicBezTo>
                <a:cubicBezTo>
                  <a:pt x="3373085" y="145536"/>
                  <a:pt x="3388239" y="143488"/>
                  <a:pt x="3399434" y="141304"/>
                </a:cubicBezTo>
                <a:cubicBezTo>
                  <a:pt x="3406534" y="139939"/>
                  <a:pt x="3411858" y="135979"/>
                  <a:pt x="3415408" y="129426"/>
                </a:cubicBezTo>
                <a:cubicBezTo>
                  <a:pt x="3416773" y="127242"/>
                  <a:pt x="3423190" y="129972"/>
                  <a:pt x="3434658" y="137618"/>
                </a:cubicBezTo>
                <a:cubicBezTo>
                  <a:pt x="3446672" y="145536"/>
                  <a:pt x="3452679" y="151134"/>
                  <a:pt x="3452679" y="154410"/>
                </a:cubicBezTo>
                <a:cubicBezTo>
                  <a:pt x="3452679" y="155229"/>
                  <a:pt x="3450904" y="157277"/>
                  <a:pt x="3447355" y="160554"/>
                </a:cubicBezTo>
                <a:lnTo>
                  <a:pt x="3442849" y="164650"/>
                </a:lnTo>
                <a:cubicBezTo>
                  <a:pt x="3440938" y="166561"/>
                  <a:pt x="3439573" y="168472"/>
                  <a:pt x="3438754" y="170384"/>
                </a:cubicBezTo>
                <a:lnTo>
                  <a:pt x="3433020" y="183080"/>
                </a:lnTo>
                <a:lnTo>
                  <a:pt x="3430562" y="188405"/>
                </a:lnTo>
                <a:lnTo>
                  <a:pt x="3421551" y="206426"/>
                </a:lnTo>
                <a:lnTo>
                  <a:pt x="3415408" y="219123"/>
                </a:lnTo>
                <a:cubicBezTo>
                  <a:pt x="3410220" y="228407"/>
                  <a:pt x="3403121" y="240284"/>
                  <a:pt x="3394110" y="254756"/>
                </a:cubicBezTo>
                <a:lnTo>
                  <a:pt x="3398206" y="259671"/>
                </a:lnTo>
                <a:lnTo>
                  <a:pt x="3408035" y="270320"/>
                </a:lnTo>
                <a:cubicBezTo>
                  <a:pt x="3415954" y="278511"/>
                  <a:pt x="3423326" y="285884"/>
                  <a:pt x="3430152" y="292437"/>
                </a:cubicBezTo>
                <a:cubicBezTo>
                  <a:pt x="3436979" y="299263"/>
                  <a:pt x="3447082" y="307318"/>
                  <a:pt x="3460461" y="316602"/>
                </a:cubicBezTo>
                <a:cubicBezTo>
                  <a:pt x="3471656" y="324520"/>
                  <a:pt x="3482168" y="331210"/>
                  <a:pt x="3491998" y="336671"/>
                </a:cubicBezTo>
                <a:lnTo>
                  <a:pt x="3485855" y="342405"/>
                </a:lnTo>
                <a:cubicBezTo>
                  <a:pt x="3481486" y="341313"/>
                  <a:pt x="3476025" y="340767"/>
                  <a:pt x="3469472" y="340767"/>
                </a:cubicBezTo>
                <a:cubicBezTo>
                  <a:pt x="3464284" y="340767"/>
                  <a:pt x="3458686" y="341176"/>
                  <a:pt x="3452679" y="341996"/>
                </a:cubicBezTo>
                <a:cubicBezTo>
                  <a:pt x="3437934" y="344180"/>
                  <a:pt x="3425647" y="347866"/>
                  <a:pt x="3415817" y="353054"/>
                </a:cubicBezTo>
                <a:lnTo>
                  <a:pt x="3414179" y="350187"/>
                </a:lnTo>
                <a:lnTo>
                  <a:pt x="3412131" y="346501"/>
                </a:lnTo>
                <a:lnTo>
                  <a:pt x="3408035" y="338719"/>
                </a:lnTo>
                <a:lnTo>
                  <a:pt x="3404349" y="330937"/>
                </a:lnTo>
                <a:lnTo>
                  <a:pt x="3399844" y="322336"/>
                </a:lnTo>
                <a:lnTo>
                  <a:pt x="3380184" y="284655"/>
                </a:lnTo>
                <a:lnTo>
                  <a:pt x="3376908" y="278921"/>
                </a:lnTo>
                <a:cubicBezTo>
                  <a:pt x="3345780" y="318513"/>
                  <a:pt x="3309464" y="344726"/>
                  <a:pt x="3267961" y="357559"/>
                </a:cubicBezTo>
                <a:lnTo>
                  <a:pt x="3262227" y="353054"/>
                </a:lnTo>
                <a:cubicBezTo>
                  <a:pt x="3293901" y="333121"/>
                  <a:pt x="3324209" y="301175"/>
                  <a:pt x="3353152" y="257214"/>
                </a:cubicBezTo>
                <a:cubicBezTo>
                  <a:pt x="3353698" y="256667"/>
                  <a:pt x="3355064" y="254483"/>
                  <a:pt x="3357248" y="250660"/>
                </a:cubicBezTo>
                <a:cubicBezTo>
                  <a:pt x="3346053" y="235916"/>
                  <a:pt x="3333220" y="223082"/>
                  <a:pt x="3318748" y="212160"/>
                </a:cubicBezTo>
                <a:cubicBezTo>
                  <a:pt x="3316291" y="231274"/>
                  <a:pt x="3312605" y="247930"/>
                  <a:pt x="3307689" y="262128"/>
                </a:cubicBezTo>
                <a:cubicBezTo>
                  <a:pt x="3295129" y="301175"/>
                  <a:pt x="3273422" y="329981"/>
                  <a:pt x="3242567" y="348549"/>
                </a:cubicBezTo>
                <a:lnTo>
                  <a:pt x="3236014" y="344863"/>
                </a:lnTo>
                <a:cubicBezTo>
                  <a:pt x="3254581" y="320288"/>
                  <a:pt x="3267961" y="287386"/>
                  <a:pt x="3276152" y="246155"/>
                </a:cubicBezTo>
                <a:cubicBezTo>
                  <a:pt x="3282159" y="216393"/>
                  <a:pt x="3285299" y="182125"/>
                  <a:pt x="3285573" y="143352"/>
                </a:cubicBezTo>
                <a:lnTo>
                  <a:pt x="3285982" y="86421"/>
                </a:lnTo>
                <a:cubicBezTo>
                  <a:pt x="3286528" y="75772"/>
                  <a:pt x="3283934" y="67990"/>
                  <a:pt x="3278200" y="63075"/>
                </a:cubicBezTo>
                <a:cubicBezTo>
                  <a:pt x="3284207" y="57068"/>
                  <a:pt x="3290487" y="53791"/>
                  <a:pt x="3297041" y="53245"/>
                </a:cubicBezTo>
                <a:cubicBezTo>
                  <a:pt x="3303048" y="54883"/>
                  <a:pt x="3308645" y="58160"/>
                  <a:pt x="3313833" y="63075"/>
                </a:cubicBezTo>
                <a:cubicBezTo>
                  <a:pt x="3315745" y="64713"/>
                  <a:pt x="3317383" y="66625"/>
                  <a:pt x="3318748" y="68809"/>
                </a:cubicBezTo>
                <a:lnTo>
                  <a:pt x="3320386" y="70857"/>
                </a:lnTo>
                <a:lnTo>
                  <a:pt x="3321206" y="71676"/>
                </a:lnTo>
                <a:lnTo>
                  <a:pt x="3321615" y="72495"/>
                </a:lnTo>
                <a:lnTo>
                  <a:pt x="3322434" y="74134"/>
                </a:lnTo>
                <a:cubicBezTo>
                  <a:pt x="3348374" y="65942"/>
                  <a:pt x="3368307" y="58297"/>
                  <a:pt x="3382232" y="51197"/>
                </a:cubicBezTo>
                <a:cubicBezTo>
                  <a:pt x="3401073" y="41094"/>
                  <a:pt x="3411176" y="30036"/>
                  <a:pt x="3412541" y="18022"/>
                </a:cubicBezTo>
                <a:close/>
                <a:moveTo>
                  <a:pt x="2156155" y="17612"/>
                </a:moveTo>
                <a:cubicBezTo>
                  <a:pt x="2157520" y="16793"/>
                  <a:pt x="2161343" y="20752"/>
                  <a:pt x="2167624" y="29490"/>
                </a:cubicBezTo>
                <a:cubicBezTo>
                  <a:pt x="2173903" y="39320"/>
                  <a:pt x="2177726" y="47102"/>
                  <a:pt x="2179091" y="52836"/>
                </a:cubicBezTo>
                <a:cubicBezTo>
                  <a:pt x="2179091" y="52836"/>
                  <a:pt x="2178545" y="54474"/>
                  <a:pt x="2177453" y="57751"/>
                </a:cubicBezTo>
                <a:lnTo>
                  <a:pt x="2176224" y="59798"/>
                </a:lnTo>
                <a:lnTo>
                  <a:pt x="2174996" y="61437"/>
                </a:lnTo>
                <a:cubicBezTo>
                  <a:pt x="2163527" y="58433"/>
                  <a:pt x="2144687" y="57204"/>
                  <a:pt x="2118474" y="57751"/>
                </a:cubicBezTo>
                <a:lnTo>
                  <a:pt x="2104139" y="58160"/>
                </a:lnTo>
                <a:lnTo>
                  <a:pt x="2089394" y="58979"/>
                </a:lnTo>
                <a:lnTo>
                  <a:pt x="2070144" y="60208"/>
                </a:lnTo>
                <a:lnTo>
                  <a:pt x="2026729" y="63075"/>
                </a:lnTo>
                <a:cubicBezTo>
                  <a:pt x="2035468" y="68536"/>
                  <a:pt x="2040382" y="73178"/>
                  <a:pt x="2041474" y="77001"/>
                </a:cubicBezTo>
                <a:cubicBezTo>
                  <a:pt x="2039563" y="85465"/>
                  <a:pt x="2032327" y="97206"/>
                  <a:pt x="2019767" y="112224"/>
                </a:cubicBezTo>
                <a:cubicBezTo>
                  <a:pt x="2015944" y="116866"/>
                  <a:pt x="2012394" y="120825"/>
                  <a:pt x="2009118" y="124102"/>
                </a:cubicBezTo>
                <a:lnTo>
                  <a:pt x="2014033" y="123692"/>
                </a:lnTo>
                <a:cubicBezTo>
                  <a:pt x="2049256" y="121235"/>
                  <a:pt x="2071101" y="119050"/>
                  <a:pt x="2079564" y="117139"/>
                </a:cubicBezTo>
                <a:cubicBezTo>
                  <a:pt x="2088302" y="115774"/>
                  <a:pt x="2094446" y="111678"/>
                  <a:pt x="2097996" y="104852"/>
                </a:cubicBezTo>
                <a:cubicBezTo>
                  <a:pt x="2099361" y="102940"/>
                  <a:pt x="2105504" y="104988"/>
                  <a:pt x="2116426" y="110995"/>
                </a:cubicBezTo>
                <a:cubicBezTo>
                  <a:pt x="2127621" y="117275"/>
                  <a:pt x="2134174" y="122736"/>
                  <a:pt x="2136086" y="127378"/>
                </a:cubicBezTo>
                <a:cubicBezTo>
                  <a:pt x="2136359" y="127651"/>
                  <a:pt x="2134994" y="130928"/>
                  <a:pt x="2131991" y="137208"/>
                </a:cubicBezTo>
                <a:cubicBezTo>
                  <a:pt x="2131172" y="138846"/>
                  <a:pt x="2130215" y="141440"/>
                  <a:pt x="2129123" y="144990"/>
                </a:cubicBezTo>
                <a:cubicBezTo>
                  <a:pt x="2128305" y="147720"/>
                  <a:pt x="2127894" y="150314"/>
                  <a:pt x="2127894" y="152772"/>
                </a:cubicBezTo>
                <a:lnTo>
                  <a:pt x="2125437" y="259671"/>
                </a:lnTo>
                <a:lnTo>
                  <a:pt x="2125437" y="279740"/>
                </a:lnTo>
                <a:cubicBezTo>
                  <a:pt x="2125164" y="289297"/>
                  <a:pt x="2124482" y="296806"/>
                  <a:pt x="2123389" y="302267"/>
                </a:cubicBezTo>
                <a:cubicBezTo>
                  <a:pt x="2120113" y="320288"/>
                  <a:pt x="2113286" y="331756"/>
                  <a:pt x="2102910" y="336671"/>
                </a:cubicBezTo>
                <a:cubicBezTo>
                  <a:pt x="2097177" y="333941"/>
                  <a:pt x="2091442" y="328616"/>
                  <a:pt x="2085708" y="320698"/>
                </a:cubicBezTo>
                <a:cubicBezTo>
                  <a:pt x="2080520" y="313052"/>
                  <a:pt x="2078336" y="308001"/>
                  <a:pt x="2079155" y="305543"/>
                </a:cubicBezTo>
                <a:lnTo>
                  <a:pt x="2079564" y="303905"/>
                </a:lnTo>
                <a:cubicBezTo>
                  <a:pt x="2075196" y="303632"/>
                  <a:pt x="2067550" y="303496"/>
                  <a:pt x="2056628" y="303496"/>
                </a:cubicBezTo>
                <a:cubicBezTo>
                  <a:pt x="2034511" y="303496"/>
                  <a:pt x="2016217" y="304588"/>
                  <a:pt x="2001745" y="306772"/>
                </a:cubicBezTo>
                <a:lnTo>
                  <a:pt x="1957512" y="311277"/>
                </a:lnTo>
                <a:lnTo>
                  <a:pt x="1957512" y="321107"/>
                </a:lnTo>
                <a:cubicBezTo>
                  <a:pt x="1957784" y="334487"/>
                  <a:pt x="1955463" y="343361"/>
                  <a:pt x="1950548" y="347730"/>
                </a:cubicBezTo>
                <a:cubicBezTo>
                  <a:pt x="1944541" y="347457"/>
                  <a:pt x="1937442" y="344043"/>
                  <a:pt x="1929251" y="337490"/>
                </a:cubicBezTo>
                <a:cubicBezTo>
                  <a:pt x="1922698" y="331756"/>
                  <a:pt x="1918055" y="326295"/>
                  <a:pt x="1915326" y="321107"/>
                </a:cubicBezTo>
                <a:cubicBezTo>
                  <a:pt x="1917782" y="314008"/>
                  <a:pt x="1918738" y="300492"/>
                  <a:pt x="1918193" y="280559"/>
                </a:cubicBezTo>
                <a:lnTo>
                  <a:pt x="1916144" y="148267"/>
                </a:lnTo>
                <a:cubicBezTo>
                  <a:pt x="1915871" y="139256"/>
                  <a:pt x="1913004" y="132839"/>
                  <a:pt x="1907543" y="129017"/>
                </a:cubicBezTo>
                <a:cubicBezTo>
                  <a:pt x="1915189" y="121644"/>
                  <a:pt x="1921059" y="118231"/>
                  <a:pt x="1925155" y="118777"/>
                </a:cubicBezTo>
                <a:cubicBezTo>
                  <a:pt x="1931162" y="120142"/>
                  <a:pt x="1937032" y="122327"/>
                  <a:pt x="1942766" y="125330"/>
                </a:cubicBezTo>
                <a:cubicBezTo>
                  <a:pt x="1946316" y="127242"/>
                  <a:pt x="1949321" y="129563"/>
                  <a:pt x="1951777" y="132293"/>
                </a:cubicBezTo>
                <a:cubicBezTo>
                  <a:pt x="1952869" y="134204"/>
                  <a:pt x="1953688" y="137481"/>
                  <a:pt x="1954235" y="142123"/>
                </a:cubicBezTo>
                <a:lnTo>
                  <a:pt x="1954645" y="148267"/>
                </a:lnTo>
                <a:lnTo>
                  <a:pt x="1954645" y="154410"/>
                </a:lnTo>
                <a:lnTo>
                  <a:pt x="1955463" y="204378"/>
                </a:lnTo>
                <a:cubicBezTo>
                  <a:pt x="1967204" y="204378"/>
                  <a:pt x="1980857" y="203832"/>
                  <a:pt x="1996421" y="202740"/>
                </a:cubicBezTo>
                <a:lnTo>
                  <a:pt x="2008708" y="201921"/>
                </a:lnTo>
                <a:cubicBezTo>
                  <a:pt x="2023999" y="200829"/>
                  <a:pt x="2038470" y="197962"/>
                  <a:pt x="2052123" y="193320"/>
                </a:cubicBezTo>
                <a:cubicBezTo>
                  <a:pt x="2055127" y="194958"/>
                  <a:pt x="2058403" y="198371"/>
                  <a:pt x="2061953" y="203559"/>
                </a:cubicBezTo>
                <a:cubicBezTo>
                  <a:pt x="2065230" y="208747"/>
                  <a:pt x="2067277" y="213799"/>
                  <a:pt x="2068097" y="218713"/>
                </a:cubicBezTo>
                <a:cubicBezTo>
                  <a:pt x="2067823" y="219533"/>
                  <a:pt x="2067141" y="220488"/>
                  <a:pt x="2066049" y="221581"/>
                </a:cubicBezTo>
                <a:lnTo>
                  <a:pt x="2063591" y="222809"/>
                </a:lnTo>
                <a:cubicBezTo>
                  <a:pt x="2049392" y="223082"/>
                  <a:pt x="2035740" y="223628"/>
                  <a:pt x="2022634" y="224448"/>
                </a:cubicBezTo>
                <a:lnTo>
                  <a:pt x="1996011" y="226495"/>
                </a:lnTo>
                <a:lnTo>
                  <a:pt x="1978809" y="228134"/>
                </a:lnTo>
                <a:cubicBezTo>
                  <a:pt x="1974440" y="228680"/>
                  <a:pt x="1969116" y="229772"/>
                  <a:pt x="1962836" y="231410"/>
                </a:cubicBezTo>
                <a:lnTo>
                  <a:pt x="1961198" y="230591"/>
                </a:lnTo>
                <a:lnTo>
                  <a:pt x="1959559" y="228543"/>
                </a:lnTo>
                <a:lnTo>
                  <a:pt x="1957512" y="226086"/>
                </a:lnTo>
                <a:lnTo>
                  <a:pt x="1955873" y="223219"/>
                </a:lnTo>
                <a:lnTo>
                  <a:pt x="1957102" y="292847"/>
                </a:lnTo>
                <a:lnTo>
                  <a:pt x="1975942" y="291208"/>
                </a:lnTo>
                <a:lnTo>
                  <a:pt x="2000926" y="288751"/>
                </a:lnTo>
                <a:lnTo>
                  <a:pt x="2018538" y="286293"/>
                </a:lnTo>
                <a:cubicBezTo>
                  <a:pt x="2027003" y="285474"/>
                  <a:pt x="2033419" y="284655"/>
                  <a:pt x="2037788" y="283836"/>
                </a:cubicBezTo>
                <a:cubicBezTo>
                  <a:pt x="2052806" y="281652"/>
                  <a:pt x="2062499" y="279331"/>
                  <a:pt x="2066868" y="276873"/>
                </a:cubicBezTo>
                <a:cubicBezTo>
                  <a:pt x="2067687" y="276600"/>
                  <a:pt x="2071646" y="278784"/>
                  <a:pt x="2078745" y="283426"/>
                </a:cubicBezTo>
                <a:cubicBezTo>
                  <a:pt x="2079292" y="283972"/>
                  <a:pt x="2079974" y="284450"/>
                  <a:pt x="2080793" y="284860"/>
                </a:cubicBezTo>
                <a:cubicBezTo>
                  <a:pt x="2081613" y="285269"/>
                  <a:pt x="2082432" y="285884"/>
                  <a:pt x="2083251" y="286703"/>
                </a:cubicBezTo>
                <a:cubicBezTo>
                  <a:pt x="2084343" y="274962"/>
                  <a:pt x="2084753" y="264449"/>
                  <a:pt x="2084480" y="255166"/>
                </a:cubicBezTo>
                <a:lnTo>
                  <a:pt x="2086937" y="135979"/>
                </a:lnTo>
                <a:lnTo>
                  <a:pt x="2075059" y="137618"/>
                </a:lnTo>
                <a:lnTo>
                  <a:pt x="2060725" y="139256"/>
                </a:lnTo>
                <a:cubicBezTo>
                  <a:pt x="2054990" y="139802"/>
                  <a:pt x="2043522" y="141304"/>
                  <a:pt x="2026320" y="143761"/>
                </a:cubicBezTo>
                <a:cubicBezTo>
                  <a:pt x="1996011" y="147857"/>
                  <a:pt x="1977854" y="150861"/>
                  <a:pt x="1971846" y="152772"/>
                </a:cubicBezTo>
                <a:cubicBezTo>
                  <a:pt x="1971846" y="152772"/>
                  <a:pt x="1971164" y="152089"/>
                  <a:pt x="1969798" y="150724"/>
                </a:cubicBezTo>
                <a:lnTo>
                  <a:pt x="1965293" y="144580"/>
                </a:lnTo>
                <a:cubicBezTo>
                  <a:pt x="1962017" y="139939"/>
                  <a:pt x="1958876" y="135024"/>
                  <a:pt x="1955873" y="129836"/>
                </a:cubicBezTo>
                <a:cubicBezTo>
                  <a:pt x="1956692" y="128470"/>
                  <a:pt x="1957375" y="127788"/>
                  <a:pt x="1957921" y="127788"/>
                </a:cubicBezTo>
                <a:lnTo>
                  <a:pt x="1961607" y="127788"/>
                </a:lnTo>
                <a:cubicBezTo>
                  <a:pt x="1963791" y="127788"/>
                  <a:pt x="1965293" y="127651"/>
                  <a:pt x="1966112" y="127378"/>
                </a:cubicBezTo>
                <a:lnTo>
                  <a:pt x="1978400" y="126559"/>
                </a:lnTo>
                <a:cubicBezTo>
                  <a:pt x="1983041" y="117275"/>
                  <a:pt x="1986728" y="107309"/>
                  <a:pt x="1989459" y="96660"/>
                </a:cubicBezTo>
                <a:lnTo>
                  <a:pt x="1991506" y="87240"/>
                </a:lnTo>
                <a:cubicBezTo>
                  <a:pt x="1992598" y="82325"/>
                  <a:pt x="1993145" y="79321"/>
                  <a:pt x="1993145" y="78229"/>
                </a:cubicBezTo>
                <a:lnTo>
                  <a:pt x="1993145" y="75772"/>
                </a:lnTo>
                <a:cubicBezTo>
                  <a:pt x="1993145" y="72222"/>
                  <a:pt x="1992462" y="68809"/>
                  <a:pt x="1991096" y="65532"/>
                </a:cubicBezTo>
                <a:lnTo>
                  <a:pt x="1979628" y="66352"/>
                </a:lnTo>
                <a:cubicBezTo>
                  <a:pt x="1935667" y="70447"/>
                  <a:pt x="1900853" y="77137"/>
                  <a:pt x="1875187" y="86421"/>
                </a:cubicBezTo>
                <a:cubicBezTo>
                  <a:pt x="1874914" y="86694"/>
                  <a:pt x="1872456" y="82598"/>
                  <a:pt x="1867814" y="74134"/>
                </a:cubicBezTo>
                <a:cubicBezTo>
                  <a:pt x="1863445" y="65123"/>
                  <a:pt x="1860169" y="57751"/>
                  <a:pt x="1857984" y="52016"/>
                </a:cubicBezTo>
                <a:lnTo>
                  <a:pt x="1858804" y="50788"/>
                </a:lnTo>
                <a:lnTo>
                  <a:pt x="1859623" y="49969"/>
                </a:lnTo>
                <a:lnTo>
                  <a:pt x="1861671" y="49149"/>
                </a:lnTo>
                <a:lnTo>
                  <a:pt x="1867814" y="48740"/>
                </a:lnTo>
                <a:lnTo>
                  <a:pt x="1873139" y="48740"/>
                </a:lnTo>
                <a:cubicBezTo>
                  <a:pt x="1874777" y="48467"/>
                  <a:pt x="1877098" y="48330"/>
                  <a:pt x="1880102" y="48330"/>
                </a:cubicBezTo>
                <a:cubicBezTo>
                  <a:pt x="1887201" y="48330"/>
                  <a:pt x="1891570" y="48194"/>
                  <a:pt x="1893208" y="47921"/>
                </a:cubicBezTo>
                <a:lnTo>
                  <a:pt x="1907953" y="47102"/>
                </a:lnTo>
                <a:cubicBezTo>
                  <a:pt x="1929797" y="46009"/>
                  <a:pt x="1950412" y="44644"/>
                  <a:pt x="1969798" y="43006"/>
                </a:cubicBezTo>
                <a:lnTo>
                  <a:pt x="2052123" y="36862"/>
                </a:lnTo>
                <a:lnTo>
                  <a:pt x="2065639" y="35224"/>
                </a:lnTo>
                <a:lnTo>
                  <a:pt x="2080384" y="33995"/>
                </a:lnTo>
                <a:lnTo>
                  <a:pt x="2095947" y="31947"/>
                </a:lnTo>
                <a:lnTo>
                  <a:pt x="2102910" y="30719"/>
                </a:lnTo>
                <a:lnTo>
                  <a:pt x="2109463" y="29899"/>
                </a:lnTo>
                <a:cubicBezTo>
                  <a:pt x="2131581" y="26077"/>
                  <a:pt x="2147144" y="21981"/>
                  <a:pt x="2156155" y="17612"/>
                </a:cubicBezTo>
                <a:close/>
                <a:moveTo>
                  <a:pt x="5266430" y="13619"/>
                </a:moveTo>
                <a:cubicBezTo>
                  <a:pt x="5269501" y="13824"/>
                  <a:pt x="5275645" y="16793"/>
                  <a:pt x="5284860" y="22527"/>
                </a:cubicBezTo>
                <a:cubicBezTo>
                  <a:pt x="5297148" y="30172"/>
                  <a:pt x="5303292" y="35633"/>
                  <a:pt x="5303292" y="38910"/>
                </a:cubicBezTo>
                <a:cubicBezTo>
                  <a:pt x="5303292" y="40002"/>
                  <a:pt x="5302745" y="41094"/>
                  <a:pt x="5301653" y="42187"/>
                </a:cubicBezTo>
                <a:lnTo>
                  <a:pt x="5300424" y="44235"/>
                </a:lnTo>
                <a:lnTo>
                  <a:pt x="5298786" y="46692"/>
                </a:lnTo>
                <a:cubicBezTo>
                  <a:pt x="5295236" y="51061"/>
                  <a:pt x="5293734" y="55293"/>
                  <a:pt x="5294280" y="59389"/>
                </a:cubicBezTo>
                <a:lnTo>
                  <a:pt x="5295100" y="291208"/>
                </a:lnTo>
                <a:cubicBezTo>
                  <a:pt x="5295100" y="307591"/>
                  <a:pt x="5290594" y="321653"/>
                  <a:pt x="5281584" y="333394"/>
                </a:cubicBezTo>
                <a:cubicBezTo>
                  <a:pt x="5271481" y="346501"/>
                  <a:pt x="5258101" y="353054"/>
                  <a:pt x="5241445" y="353054"/>
                </a:cubicBezTo>
                <a:cubicBezTo>
                  <a:pt x="5241445" y="338856"/>
                  <a:pt x="5237486" y="329845"/>
                  <a:pt x="5229568" y="326022"/>
                </a:cubicBezTo>
                <a:cubicBezTo>
                  <a:pt x="5224926" y="322199"/>
                  <a:pt x="5214550" y="317558"/>
                  <a:pt x="5198440" y="312097"/>
                </a:cubicBezTo>
                <a:lnTo>
                  <a:pt x="5198440" y="303905"/>
                </a:lnTo>
                <a:cubicBezTo>
                  <a:pt x="5207724" y="305270"/>
                  <a:pt x="5216871" y="305953"/>
                  <a:pt x="5225882" y="305953"/>
                </a:cubicBezTo>
                <a:cubicBezTo>
                  <a:pt x="5234346" y="305953"/>
                  <a:pt x="5240217" y="305270"/>
                  <a:pt x="5243494" y="303905"/>
                </a:cubicBezTo>
                <a:cubicBezTo>
                  <a:pt x="5252777" y="301448"/>
                  <a:pt x="5257418" y="296942"/>
                  <a:pt x="5257418" y="290389"/>
                </a:cubicBezTo>
                <a:lnTo>
                  <a:pt x="5257418" y="47921"/>
                </a:lnTo>
                <a:cubicBezTo>
                  <a:pt x="5228476" y="50105"/>
                  <a:pt x="5201170" y="52836"/>
                  <a:pt x="5175504" y="56112"/>
                </a:cubicBezTo>
                <a:lnTo>
                  <a:pt x="5179190" y="58570"/>
                </a:lnTo>
                <a:lnTo>
                  <a:pt x="5181648" y="61027"/>
                </a:lnTo>
                <a:lnTo>
                  <a:pt x="5183695" y="63485"/>
                </a:lnTo>
                <a:lnTo>
                  <a:pt x="5186562" y="67171"/>
                </a:lnTo>
                <a:cubicBezTo>
                  <a:pt x="5187654" y="69901"/>
                  <a:pt x="5188474" y="73860"/>
                  <a:pt x="5189020" y="79048"/>
                </a:cubicBezTo>
                <a:lnTo>
                  <a:pt x="5189020" y="112224"/>
                </a:lnTo>
                <a:cubicBezTo>
                  <a:pt x="5190385" y="112224"/>
                  <a:pt x="5192433" y="111951"/>
                  <a:pt x="5195164" y="111405"/>
                </a:cubicBezTo>
                <a:cubicBezTo>
                  <a:pt x="5208543" y="108947"/>
                  <a:pt x="5217963" y="106626"/>
                  <a:pt x="5223424" y="104442"/>
                </a:cubicBezTo>
                <a:cubicBezTo>
                  <a:pt x="5227246" y="105807"/>
                  <a:pt x="5231206" y="109357"/>
                  <a:pt x="5235302" y="115091"/>
                </a:cubicBezTo>
                <a:cubicBezTo>
                  <a:pt x="5239670" y="121098"/>
                  <a:pt x="5242538" y="126286"/>
                  <a:pt x="5243903" y="130655"/>
                </a:cubicBezTo>
                <a:cubicBezTo>
                  <a:pt x="5243630" y="131474"/>
                  <a:pt x="5242948" y="132430"/>
                  <a:pt x="5241855" y="133522"/>
                </a:cubicBezTo>
                <a:cubicBezTo>
                  <a:pt x="5240762" y="134341"/>
                  <a:pt x="5240080" y="134614"/>
                  <a:pt x="5239807" y="134341"/>
                </a:cubicBezTo>
                <a:cubicBezTo>
                  <a:pt x="5225608" y="135160"/>
                  <a:pt x="5208679" y="136662"/>
                  <a:pt x="5189020" y="138846"/>
                </a:cubicBezTo>
                <a:lnTo>
                  <a:pt x="5189020" y="180623"/>
                </a:lnTo>
                <a:lnTo>
                  <a:pt x="5192706" y="179804"/>
                </a:lnTo>
                <a:cubicBezTo>
                  <a:pt x="5207178" y="176800"/>
                  <a:pt x="5216598" y="174343"/>
                  <a:pt x="5220967" y="172432"/>
                </a:cubicBezTo>
                <a:cubicBezTo>
                  <a:pt x="5224244" y="173524"/>
                  <a:pt x="5228202" y="177210"/>
                  <a:pt x="5232844" y="183490"/>
                </a:cubicBezTo>
                <a:cubicBezTo>
                  <a:pt x="5237486" y="190043"/>
                  <a:pt x="5240354" y="195504"/>
                  <a:pt x="5241445" y="199873"/>
                </a:cubicBezTo>
                <a:cubicBezTo>
                  <a:pt x="5241172" y="200965"/>
                  <a:pt x="5240490" y="202057"/>
                  <a:pt x="5239398" y="203150"/>
                </a:cubicBezTo>
                <a:lnTo>
                  <a:pt x="5238168" y="203559"/>
                </a:lnTo>
                <a:lnTo>
                  <a:pt x="5237350" y="203969"/>
                </a:lnTo>
                <a:lnTo>
                  <a:pt x="5214004" y="206017"/>
                </a:lnTo>
                <a:cubicBezTo>
                  <a:pt x="5208543" y="206290"/>
                  <a:pt x="5200078" y="206972"/>
                  <a:pt x="5188610" y="208065"/>
                </a:cubicBezTo>
                <a:lnTo>
                  <a:pt x="5188610" y="297761"/>
                </a:lnTo>
                <a:cubicBezTo>
                  <a:pt x="5188610" y="312779"/>
                  <a:pt x="5185880" y="323292"/>
                  <a:pt x="5180418" y="329299"/>
                </a:cubicBezTo>
                <a:cubicBezTo>
                  <a:pt x="5173866" y="329026"/>
                  <a:pt x="5167039" y="324657"/>
                  <a:pt x="5159940" y="316192"/>
                </a:cubicBezTo>
                <a:cubicBezTo>
                  <a:pt x="5154206" y="309366"/>
                  <a:pt x="5149974" y="302540"/>
                  <a:pt x="5147244" y="295714"/>
                </a:cubicBezTo>
                <a:cubicBezTo>
                  <a:pt x="5149974" y="287249"/>
                  <a:pt x="5151339" y="276873"/>
                  <a:pt x="5151339" y="264586"/>
                </a:cubicBezTo>
                <a:lnTo>
                  <a:pt x="5151339" y="212570"/>
                </a:lnTo>
                <a:cubicBezTo>
                  <a:pt x="5131134" y="215300"/>
                  <a:pt x="5115842" y="217894"/>
                  <a:pt x="5105466" y="220352"/>
                </a:cubicBezTo>
                <a:lnTo>
                  <a:pt x="5103418" y="218304"/>
                </a:lnTo>
                <a:cubicBezTo>
                  <a:pt x="5102053" y="216666"/>
                  <a:pt x="5100824" y="214618"/>
                  <a:pt x="5099732" y="212160"/>
                </a:cubicBezTo>
                <a:cubicBezTo>
                  <a:pt x="5095910" y="205061"/>
                  <a:pt x="5093042" y="197689"/>
                  <a:pt x="5091132" y="190043"/>
                </a:cubicBezTo>
                <a:lnTo>
                  <a:pt x="5092360" y="188815"/>
                </a:lnTo>
                <a:cubicBezTo>
                  <a:pt x="5105740" y="188268"/>
                  <a:pt x="5125262" y="187176"/>
                  <a:pt x="5150929" y="185538"/>
                </a:cubicBezTo>
                <a:lnTo>
                  <a:pt x="5151339" y="185538"/>
                </a:lnTo>
                <a:lnTo>
                  <a:pt x="5151339" y="142942"/>
                </a:lnTo>
                <a:cubicBezTo>
                  <a:pt x="5133864" y="144853"/>
                  <a:pt x="5119392" y="147174"/>
                  <a:pt x="5107924" y="149905"/>
                </a:cubicBezTo>
                <a:lnTo>
                  <a:pt x="5105876" y="147857"/>
                </a:lnTo>
                <a:cubicBezTo>
                  <a:pt x="5104510" y="146492"/>
                  <a:pt x="5103282" y="144580"/>
                  <a:pt x="5102190" y="142123"/>
                </a:cubicBezTo>
                <a:cubicBezTo>
                  <a:pt x="5098368" y="135570"/>
                  <a:pt x="5095500" y="128470"/>
                  <a:pt x="5093589" y="120825"/>
                </a:cubicBezTo>
                <a:lnTo>
                  <a:pt x="5094408" y="120415"/>
                </a:lnTo>
                <a:lnTo>
                  <a:pt x="5094818" y="120006"/>
                </a:lnTo>
                <a:cubicBezTo>
                  <a:pt x="5111746" y="119460"/>
                  <a:pt x="5130587" y="118368"/>
                  <a:pt x="5151339" y="116729"/>
                </a:cubicBezTo>
                <a:lnTo>
                  <a:pt x="5151339" y="85192"/>
                </a:lnTo>
                <a:cubicBezTo>
                  <a:pt x="5151339" y="74816"/>
                  <a:pt x="5148608" y="66898"/>
                  <a:pt x="5143148" y="61437"/>
                </a:cubicBezTo>
                <a:cubicBezTo>
                  <a:pt x="5130587" y="63894"/>
                  <a:pt x="5119665" y="66625"/>
                  <a:pt x="5110382" y="69628"/>
                </a:cubicBezTo>
                <a:cubicBezTo>
                  <a:pt x="5109562" y="69901"/>
                  <a:pt x="5107241" y="66898"/>
                  <a:pt x="5103418" y="60618"/>
                </a:cubicBezTo>
                <a:cubicBezTo>
                  <a:pt x="5099596" y="54610"/>
                  <a:pt x="5096456" y="48467"/>
                  <a:pt x="5093998" y="42187"/>
                </a:cubicBezTo>
                <a:cubicBezTo>
                  <a:pt x="5094818" y="41094"/>
                  <a:pt x="5095500" y="40548"/>
                  <a:pt x="5096046" y="40548"/>
                </a:cubicBezTo>
                <a:cubicBezTo>
                  <a:pt x="5142192" y="39729"/>
                  <a:pt x="5192296" y="35907"/>
                  <a:pt x="5246360" y="29080"/>
                </a:cubicBezTo>
                <a:cubicBezTo>
                  <a:pt x="5253733" y="28261"/>
                  <a:pt x="5259740" y="23346"/>
                  <a:pt x="5264382" y="14336"/>
                </a:cubicBezTo>
                <a:cubicBezTo>
                  <a:pt x="5264723" y="13789"/>
                  <a:pt x="5265406" y="13551"/>
                  <a:pt x="5266430" y="13619"/>
                </a:cubicBezTo>
                <a:close/>
                <a:moveTo>
                  <a:pt x="2975829" y="11059"/>
                </a:moveTo>
                <a:cubicBezTo>
                  <a:pt x="2980744" y="11332"/>
                  <a:pt x="2987161" y="13789"/>
                  <a:pt x="2995079" y="18431"/>
                </a:cubicBezTo>
                <a:cubicBezTo>
                  <a:pt x="3002997" y="22800"/>
                  <a:pt x="3007639" y="26759"/>
                  <a:pt x="3009005" y="30309"/>
                </a:cubicBezTo>
                <a:cubicBezTo>
                  <a:pt x="3008732" y="33859"/>
                  <a:pt x="3007230" y="38637"/>
                  <a:pt x="3004499" y="44644"/>
                </a:cubicBezTo>
                <a:cubicBezTo>
                  <a:pt x="3012691" y="42187"/>
                  <a:pt x="3017606" y="40685"/>
                  <a:pt x="3019244" y="40139"/>
                </a:cubicBezTo>
                <a:cubicBezTo>
                  <a:pt x="3023340" y="41231"/>
                  <a:pt x="3027982" y="44781"/>
                  <a:pt x="3033170" y="50788"/>
                </a:cubicBezTo>
                <a:cubicBezTo>
                  <a:pt x="3038357" y="56522"/>
                  <a:pt x="3041634" y="61710"/>
                  <a:pt x="3042999" y="66352"/>
                </a:cubicBezTo>
                <a:cubicBezTo>
                  <a:pt x="3042999" y="67171"/>
                  <a:pt x="3042317" y="67990"/>
                  <a:pt x="3040951" y="68809"/>
                </a:cubicBezTo>
                <a:lnTo>
                  <a:pt x="3038494" y="70038"/>
                </a:lnTo>
                <a:cubicBezTo>
                  <a:pt x="3037675" y="70311"/>
                  <a:pt x="3035490" y="70447"/>
                  <a:pt x="3031941" y="70447"/>
                </a:cubicBezTo>
                <a:lnTo>
                  <a:pt x="3017606" y="71266"/>
                </a:lnTo>
                <a:lnTo>
                  <a:pt x="3011871" y="71676"/>
                </a:lnTo>
                <a:lnTo>
                  <a:pt x="2999175" y="72495"/>
                </a:lnTo>
                <a:lnTo>
                  <a:pt x="2993031" y="72905"/>
                </a:lnTo>
                <a:lnTo>
                  <a:pt x="2990164" y="73314"/>
                </a:lnTo>
                <a:cubicBezTo>
                  <a:pt x="2979242" y="92701"/>
                  <a:pt x="2969822" y="106353"/>
                  <a:pt x="2961903" y="114272"/>
                </a:cubicBezTo>
                <a:cubicBezTo>
                  <a:pt x="2963542" y="114272"/>
                  <a:pt x="2966272" y="113999"/>
                  <a:pt x="2970095" y="113453"/>
                </a:cubicBezTo>
                <a:cubicBezTo>
                  <a:pt x="2978286" y="112361"/>
                  <a:pt x="2984294" y="107992"/>
                  <a:pt x="2988116" y="100346"/>
                </a:cubicBezTo>
                <a:cubicBezTo>
                  <a:pt x="2989481" y="98435"/>
                  <a:pt x="2996035" y="101302"/>
                  <a:pt x="3007776" y="108947"/>
                </a:cubicBezTo>
                <a:cubicBezTo>
                  <a:pt x="3019517" y="116593"/>
                  <a:pt x="3025251" y="121781"/>
                  <a:pt x="3024978" y="124511"/>
                </a:cubicBezTo>
                <a:lnTo>
                  <a:pt x="3023749" y="126969"/>
                </a:lnTo>
                <a:lnTo>
                  <a:pt x="3019654" y="132703"/>
                </a:lnTo>
                <a:lnTo>
                  <a:pt x="3015967" y="139256"/>
                </a:lnTo>
                <a:cubicBezTo>
                  <a:pt x="3014875" y="141986"/>
                  <a:pt x="3014056" y="144580"/>
                  <a:pt x="3013510" y="147038"/>
                </a:cubicBezTo>
                <a:cubicBezTo>
                  <a:pt x="3011326" y="164240"/>
                  <a:pt x="3008595" y="180760"/>
                  <a:pt x="3005318" y="196596"/>
                </a:cubicBezTo>
                <a:cubicBezTo>
                  <a:pt x="3009414" y="200146"/>
                  <a:pt x="3011599" y="202467"/>
                  <a:pt x="3011871" y="203559"/>
                </a:cubicBezTo>
                <a:lnTo>
                  <a:pt x="3011052" y="206426"/>
                </a:lnTo>
                <a:lnTo>
                  <a:pt x="3010643" y="208474"/>
                </a:lnTo>
                <a:lnTo>
                  <a:pt x="3010233" y="210932"/>
                </a:lnTo>
                <a:cubicBezTo>
                  <a:pt x="3008868" y="214208"/>
                  <a:pt x="3008185" y="215846"/>
                  <a:pt x="3008185" y="215846"/>
                </a:cubicBezTo>
                <a:cubicBezTo>
                  <a:pt x="2994260" y="212024"/>
                  <a:pt x="2978969" y="210112"/>
                  <a:pt x="2962313" y="210112"/>
                </a:cubicBezTo>
                <a:cubicBezTo>
                  <a:pt x="2958490" y="210112"/>
                  <a:pt x="2952483" y="210385"/>
                  <a:pt x="2944292" y="210932"/>
                </a:cubicBezTo>
                <a:lnTo>
                  <a:pt x="2937329" y="211341"/>
                </a:lnTo>
                <a:lnTo>
                  <a:pt x="2944701" y="216256"/>
                </a:lnTo>
                <a:cubicBezTo>
                  <a:pt x="2950708" y="221171"/>
                  <a:pt x="2953985" y="225130"/>
                  <a:pt x="2954531" y="228134"/>
                </a:cubicBezTo>
                <a:cubicBezTo>
                  <a:pt x="2952893" y="229772"/>
                  <a:pt x="2951118" y="232776"/>
                  <a:pt x="2949207" y="237144"/>
                </a:cubicBezTo>
                <a:lnTo>
                  <a:pt x="2947568" y="240831"/>
                </a:lnTo>
                <a:cubicBezTo>
                  <a:pt x="2948388" y="240557"/>
                  <a:pt x="2949616" y="240421"/>
                  <a:pt x="2951255" y="240421"/>
                </a:cubicBezTo>
                <a:lnTo>
                  <a:pt x="2954122" y="240011"/>
                </a:lnTo>
                <a:lnTo>
                  <a:pt x="2957398" y="240011"/>
                </a:lnTo>
                <a:cubicBezTo>
                  <a:pt x="2958763" y="239738"/>
                  <a:pt x="2960265" y="239602"/>
                  <a:pt x="2961903" y="239602"/>
                </a:cubicBezTo>
                <a:cubicBezTo>
                  <a:pt x="2975283" y="239056"/>
                  <a:pt x="2990301" y="237554"/>
                  <a:pt x="3006957" y="235096"/>
                </a:cubicBezTo>
                <a:cubicBezTo>
                  <a:pt x="3027709" y="232093"/>
                  <a:pt x="3040678" y="229635"/>
                  <a:pt x="3045866" y="227724"/>
                </a:cubicBezTo>
                <a:cubicBezTo>
                  <a:pt x="3049416" y="229362"/>
                  <a:pt x="3052556" y="233185"/>
                  <a:pt x="3055287" y="239192"/>
                </a:cubicBezTo>
                <a:cubicBezTo>
                  <a:pt x="3058290" y="244926"/>
                  <a:pt x="3059928" y="250797"/>
                  <a:pt x="3060201" y="256804"/>
                </a:cubicBezTo>
                <a:lnTo>
                  <a:pt x="3057744" y="259671"/>
                </a:lnTo>
                <a:lnTo>
                  <a:pt x="3055287" y="260900"/>
                </a:lnTo>
                <a:cubicBezTo>
                  <a:pt x="3049006" y="260627"/>
                  <a:pt x="3034808" y="260900"/>
                  <a:pt x="3012691" y="261719"/>
                </a:cubicBezTo>
                <a:lnTo>
                  <a:pt x="3001632" y="262128"/>
                </a:lnTo>
                <a:lnTo>
                  <a:pt x="2990164" y="262948"/>
                </a:lnTo>
                <a:lnTo>
                  <a:pt x="2972962" y="264176"/>
                </a:lnTo>
                <a:lnTo>
                  <a:pt x="2957808" y="265405"/>
                </a:lnTo>
                <a:cubicBezTo>
                  <a:pt x="2975010" y="280696"/>
                  <a:pt x="2992622" y="294485"/>
                  <a:pt x="3010643" y="306772"/>
                </a:cubicBezTo>
                <a:cubicBezTo>
                  <a:pt x="3026480" y="318240"/>
                  <a:pt x="3046549" y="328889"/>
                  <a:pt x="3070850" y="338719"/>
                </a:cubicBezTo>
                <a:lnTo>
                  <a:pt x="3066345" y="344863"/>
                </a:lnTo>
                <a:cubicBezTo>
                  <a:pt x="3062522" y="344316"/>
                  <a:pt x="3059519" y="344043"/>
                  <a:pt x="3057334" y="344043"/>
                </a:cubicBezTo>
                <a:cubicBezTo>
                  <a:pt x="3050508" y="344043"/>
                  <a:pt x="3044092" y="344999"/>
                  <a:pt x="3038084" y="346910"/>
                </a:cubicBezTo>
                <a:cubicBezTo>
                  <a:pt x="3026070" y="349914"/>
                  <a:pt x="3016240" y="354556"/>
                  <a:pt x="3008595" y="360836"/>
                </a:cubicBezTo>
                <a:cubicBezTo>
                  <a:pt x="2999311" y="351552"/>
                  <a:pt x="2986205" y="335852"/>
                  <a:pt x="2969276" y="313735"/>
                </a:cubicBezTo>
                <a:lnTo>
                  <a:pt x="2963951" y="306772"/>
                </a:lnTo>
                <a:lnTo>
                  <a:pt x="2958217" y="299400"/>
                </a:lnTo>
                <a:lnTo>
                  <a:pt x="2951664" y="291208"/>
                </a:lnTo>
                <a:cubicBezTo>
                  <a:pt x="2948661" y="287659"/>
                  <a:pt x="2946613" y="285065"/>
                  <a:pt x="2945520" y="283426"/>
                </a:cubicBezTo>
                <a:lnTo>
                  <a:pt x="2936100" y="271958"/>
                </a:lnTo>
                <a:cubicBezTo>
                  <a:pt x="2929547" y="286430"/>
                  <a:pt x="2919854" y="299809"/>
                  <a:pt x="2907020" y="312097"/>
                </a:cubicBezTo>
                <a:cubicBezTo>
                  <a:pt x="2885995" y="331483"/>
                  <a:pt x="2858964" y="346091"/>
                  <a:pt x="2825924" y="355921"/>
                </a:cubicBezTo>
                <a:lnTo>
                  <a:pt x="2821010" y="348958"/>
                </a:lnTo>
                <a:cubicBezTo>
                  <a:pt x="2857871" y="324657"/>
                  <a:pt x="2884221" y="298171"/>
                  <a:pt x="2900058" y="269501"/>
                </a:cubicBezTo>
                <a:cubicBezTo>
                  <a:pt x="2891047" y="270047"/>
                  <a:pt x="2881490" y="271003"/>
                  <a:pt x="2871387" y="272368"/>
                </a:cubicBezTo>
                <a:cubicBezTo>
                  <a:pt x="2850362" y="275098"/>
                  <a:pt x="2837529" y="276873"/>
                  <a:pt x="2832887" y="277692"/>
                </a:cubicBezTo>
                <a:cubicBezTo>
                  <a:pt x="2832614" y="277692"/>
                  <a:pt x="2832068" y="277146"/>
                  <a:pt x="2831249" y="276054"/>
                </a:cubicBezTo>
                <a:lnTo>
                  <a:pt x="2828792" y="270729"/>
                </a:lnTo>
                <a:cubicBezTo>
                  <a:pt x="2826061" y="264176"/>
                  <a:pt x="2824013" y="256121"/>
                  <a:pt x="2822648" y="246565"/>
                </a:cubicBezTo>
                <a:lnTo>
                  <a:pt x="2824286" y="245336"/>
                </a:lnTo>
                <a:lnTo>
                  <a:pt x="2841079" y="245745"/>
                </a:lnTo>
                <a:cubicBezTo>
                  <a:pt x="2845994" y="245745"/>
                  <a:pt x="2854458" y="245472"/>
                  <a:pt x="2866473" y="244926"/>
                </a:cubicBezTo>
                <a:lnTo>
                  <a:pt x="2886132" y="244107"/>
                </a:lnTo>
                <a:cubicBezTo>
                  <a:pt x="2888317" y="243834"/>
                  <a:pt x="2891593" y="243698"/>
                  <a:pt x="2895962" y="243698"/>
                </a:cubicBezTo>
                <a:lnTo>
                  <a:pt x="2903744" y="243698"/>
                </a:lnTo>
                <a:cubicBezTo>
                  <a:pt x="2906747" y="243698"/>
                  <a:pt x="2909341" y="243561"/>
                  <a:pt x="2911526" y="243288"/>
                </a:cubicBezTo>
                <a:lnTo>
                  <a:pt x="2912754" y="238783"/>
                </a:lnTo>
                <a:cubicBezTo>
                  <a:pt x="2914120" y="234687"/>
                  <a:pt x="2914939" y="230864"/>
                  <a:pt x="2915212" y="227315"/>
                </a:cubicBezTo>
                <a:cubicBezTo>
                  <a:pt x="2916031" y="221034"/>
                  <a:pt x="2916304" y="216256"/>
                  <a:pt x="2916031" y="212979"/>
                </a:cubicBezTo>
                <a:lnTo>
                  <a:pt x="2903334" y="214208"/>
                </a:lnTo>
                <a:cubicBezTo>
                  <a:pt x="2903607" y="224857"/>
                  <a:pt x="2902242" y="231683"/>
                  <a:pt x="2899239" y="234687"/>
                </a:cubicBezTo>
                <a:cubicBezTo>
                  <a:pt x="2883675" y="233049"/>
                  <a:pt x="2872480" y="225540"/>
                  <a:pt x="2865653" y="212160"/>
                </a:cubicBezTo>
                <a:cubicBezTo>
                  <a:pt x="2867292" y="207518"/>
                  <a:pt x="2867838" y="199327"/>
                  <a:pt x="2867292" y="187586"/>
                </a:cubicBezTo>
                <a:lnTo>
                  <a:pt x="2863196" y="142123"/>
                </a:lnTo>
                <a:cubicBezTo>
                  <a:pt x="2862377" y="133385"/>
                  <a:pt x="2859373" y="127242"/>
                  <a:pt x="2854185" y="123692"/>
                </a:cubicBezTo>
                <a:cubicBezTo>
                  <a:pt x="2859646" y="116866"/>
                  <a:pt x="2864834" y="112634"/>
                  <a:pt x="2869749" y="110995"/>
                </a:cubicBezTo>
                <a:cubicBezTo>
                  <a:pt x="2875756" y="111814"/>
                  <a:pt x="2881217" y="113862"/>
                  <a:pt x="2886132" y="117139"/>
                </a:cubicBezTo>
                <a:lnTo>
                  <a:pt x="2890637" y="120825"/>
                </a:lnTo>
                <a:lnTo>
                  <a:pt x="2915622" y="118777"/>
                </a:lnTo>
                <a:cubicBezTo>
                  <a:pt x="2917533" y="118777"/>
                  <a:pt x="2920946" y="118504"/>
                  <a:pt x="2925861" y="117958"/>
                </a:cubicBezTo>
                <a:lnTo>
                  <a:pt x="2956989" y="115091"/>
                </a:lnTo>
                <a:lnTo>
                  <a:pt x="2951255" y="110995"/>
                </a:lnTo>
                <a:cubicBezTo>
                  <a:pt x="2953439" y="107173"/>
                  <a:pt x="2956442" y="97889"/>
                  <a:pt x="2960265" y="83144"/>
                </a:cubicBezTo>
                <a:lnTo>
                  <a:pt x="2961903" y="76181"/>
                </a:lnTo>
                <a:lnTo>
                  <a:pt x="2923813" y="80277"/>
                </a:lnTo>
                <a:lnTo>
                  <a:pt x="2925042" y="87240"/>
                </a:lnTo>
                <a:cubicBezTo>
                  <a:pt x="2925861" y="93793"/>
                  <a:pt x="2926407" y="98298"/>
                  <a:pt x="2926680" y="100756"/>
                </a:cubicBezTo>
                <a:lnTo>
                  <a:pt x="2926680" y="104442"/>
                </a:lnTo>
                <a:cubicBezTo>
                  <a:pt x="2926680" y="107719"/>
                  <a:pt x="2926270" y="110449"/>
                  <a:pt x="2925451" y="112634"/>
                </a:cubicBezTo>
                <a:cubicBezTo>
                  <a:pt x="2924086" y="112907"/>
                  <a:pt x="2922175" y="113043"/>
                  <a:pt x="2919717" y="113043"/>
                </a:cubicBezTo>
                <a:cubicBezTo>
                  <a:pt x="2909068" y="113043"/>
                  <a:pt x="2898965" y="108401"/>
                  <a:pt x="2889409" y="99118"/>
                </a:cubicBezTo>
                <a:lnTo>
                  <a:pt x="2889818" y="95022"/>
                </a:lnTo>
                <a:lnTo>
                  <a:pt x="2889818" y="89697"/>
                </a:lnTo>
                <a:cubicBezTo>
                  <a:pt x="2889818" y="88605"/>
                  <a:pt x="2889545" y="86694"/>
                  <a:pt x="2888999" y="83963"/>
                </a:cubicBezTo>
                <a:cubicBezTo>
                  <a:pt x="2875347" y="85875"/>
                  <a:pt x="2863469" y="87786"/>
                  <a:pt x="2853366" y="89697"/>
                </a:cubicBezTo>
                <a:lnTo>
                  <a:pt x="2851318" y="87649"/>
                </a:lnTo>
                <a:cubicBezTo>
                  <a:pt x="2849953" y="86830"/>
                  <a:pt x="2848315" y="85056"/>
                  <a:pt x="2846403" y="82325"/>
                </a:cubicBezTo>
                <a:cubicBezTo>
                  <a:pt x="2842307" y="76045"/>
                  <a:pt x="2838758" y="69082"/>
                  <a:pt x="2835754" y="61437"/>
                </a:cubicBezTo>
                <a:lnTo>
                  <a:pt x="2836573" y="60618"/>
                </a:lnTo>
                <a:lnTo>
                  <a:pt x="2837393" y="60208"/>
                </a:lnTo>
                <a:lnTo>
                  <a:pt x="2884903" y="57751"/>
                </a:lnTo>
                <a:lnTo>
                  <a:pt x="2884494" y="54883"/>
                </a:lnTo>
                <a:cubicBezTo>
                  <a:pt x="2883128" y="46965"/>
                  <a:pt x="2879169" y="41641"/>
                  <a:pt x="2872616" y="38910"/>
                </a:cubicBezTo>
                <a:cubicBezTo>
                  <a:pt x="2877258" y="32357"/>
                  <a:pt x="2882036" y="27578"/>
                  <a:pt x="2886951" y="24575"/>
                </a:cubicBezTo>
                <a:cubicBezTo>
                  <a:pt x="2892958" y="24575"/>
                  <a:pt x="2899648" y="26213"/>
                  <a:pt x="2907020" y="29490"/>
                </a:cubicBezTo>
                <a:lnTo>
                  <a:pt x="2911116" y="31538"/>
                </a:lnTo>
                <a:lnTo>
                  <a:pt x="2914393" y="33586"/>
                </a:lnTo>
                <a:cubicBezTo>
                  <a:pt x="2916850" y="35224"/>
                  <a:pt x="2918215" y="36180"/>
                  <a:pt x="2918489" y="36453"/>
                </a:cubicBezTo>
                <a:cubicBezTo>
                  <a:pt x="2918489" y="41368"/>
                  <a:pt x="2918761" y="47648"/>
                  <a:pt x="2919308" y="55293"/>
                </a:cubicBezTo>
                <a:cubicBezTo>
                  <a:pt x="2919581" y="55293"/>
                  <a:pt x="2922448" y="55020"/>
                  <a:pt x="2927909" y="54474"/>
                </a:cubicBezTo>
                <a:lnTo>
                  <a:pt x="2935281" y="53245"/>
                </a:lnTo>
                <a:lnTo>
                  <a:pt x="2943882" y="52426"/>
                </a:lnTo>
                <a:lnTo>
                  <a:pt x="2966409" y="49969"/>
                </a:lnTo>
                <a:cubicBezTo>
                  <a:pt x="2967228" y="43142"/>
                  <a:pt x="2967501" y="37954"/>
                  <a:pt x="2967228" y="34405"/>
                </a:cubicBezTo>
                <a:cubicBezTo>
                  <a:pt x="2966682" y="27032"/>
                  <a:pt x="2964770" y="21708"/>
                  <a:pt x="2961494" y="18431"/>
                </a:cubicBezTo>
                <a:cubicBezTo>
                  <a:pt x="2963678" y="16793"/>
                  <a:pt x="2966136" y="15155"/>
                  <a:pt x="2968866" y="13516"/>
                </a:cubicBezTo>
                <a:cubicBezTo>
                  <a:pt x="2972143" y="11878"/>
                  <a:pt x="2974464" y="11059"/>
                  <a:pt x="2975829" y="11059"/>
                </a:cubicBezTo>
                <a:close/>
                <a:moveTo>
                  <a:pt x="4739811" y="9421"/>
                </a:moveTo>
                <a:cubicBezTo>
                  <a:pt x="4747457" y="11332"/>
                  <a:pt x="4755922" y="16383"/>
                  <a:pt x="4765205" y="24575"/>
                </a:cubicBezTo>
                <a:cubicBezTo>
                  <a:pt x="4768209" y="26759"/>
                  <a:pt x="4771212" y="29626"/>
                  <a:pt x="4774216" y="33176"/>
                </a:cubicBezTo>
                <a:lnTo>
                  <a:pt x="4778311" y="38910"/>
                </a:lnTo>
                <a:cubicBezTo>
                  <a:pt x="4778311" y="39183"/>
                  <a:pt x="4777356" y="42733"/>
                  <a:pt x="4775444" y="49559"/>
                </a:cubicBezTo>
                <a:lnTo>
                  <a:pt x="4773806" y="54474"/>
                </a:lnTo>
                <a:lnTo>
                  <a:pt x="4772578" y="58979"/>
                </a:lnTo>
                <a:cubicBezTo>
                  <a:pt x="4771758" y="64713"/>
                  <a:pt x="4771212" y="68399"/>
                  <a:pt x="4770939" y="70038"/>
                </a:cubicBezTo>
                <a:lnTo>
                  <a:pt x="4770939" y="81915"/>
                </a:lnTo>
                <a:lnTo>
                  <a:pt x="4777902" y="81506"/>
                </a:lnTo>
                <a:lnTo>
                  <a:pt x="4802886" y="78229"/>
                </a:lnTo>
                <a:cubicBezTo>
                  <a:pt x="4823638" y="75226"/>
                  <a:pt x="4836608" y="72768"/>
                  <a:pt x="4841795" y="70857"/>
                </a:cubicBezTo>
                <a:cubicBezTo>
                  <a:pt x="4845073" y="72222"/>
                  <a:pt x="4848212" y="75772"/>
                  <a:pt x="4851216" y="81506"/>
                </a:cubicBezTo>
                <a:cubicBezTo>
                  <a:pt x="4854220" y="86967"/>
                  <a:pt x="4855858" y="92564"/>
                  <a:pt x="4856131" y="98298"/>
                </a:cubicBezTo>
                <a:cubicBezTo>
                  <a:pt x="4855858" y="99118"/>
                  <a:pt x="4855175" y="100073"/>
                  <a:pt x="4854083" y="101165"/>
                </a:cubicBezTo>
                <a:lnTo>
                  <a:pt x="4852445" y="101575"/>
                </a:lnTo>
                <a:lnTo>
                  <a:pt x="4851626" y="101985"/>
                </a:lnTo>
                <a:cubicBezTo>
                  <a:pt x="4846983" y="101985"/>
                  <a:pt x="4832785" y="102667"/>
                  <a:pt x="4809029" y="104032"/>
                </a:cubicBezTo>
                <a:lnTo>
                  <a:pt x="4786094" y="105261"/>
                </a:lnTo>
                <a:lnTo>
                  <a:pt x="4777083" y="106080"/>
                </a:lnTo>
                <a:lnTo>
                  <a:pt x="4772578" y="106490"/>
                </a:lnTo>
                <a:lnTo>
                  <a:pt x="4770939" y="106490"/>
                </a:lnTo>
                <a:lnTo>
                  <a:pt x="4770939" y="123283"/>
                </a:lnTo>
                <a:cubicBezTo>
                  <a:pt x="4770939" y="129290"/>
                  <a:pt x="4770803" y="133658"/>
                  <a:pt x="4770529" y="136389"/>
                </a:cubicBezTo>
                <a:cubicBezTo>
                  <a:pt x="4778721" y="135843"/>
                  <a:pt x="4788414" y="134887"/>
                  <a:pt x="4799610" y="133522"/>
                </a:cubicBezTo>
                <a:cubicBezTo>
                  <a:pt x="4808074" y="132430"/>
                  <a:pt x="4814081" y="128470"/>
                  <a:pt x="4817631" y="121644"/>
                </a:cubicBezTo>
                <a:cubicBezTo>
                  <a:pt x="4818996" y="120006"/>
                  <a:pt x="4825549" y="122600"/>
                  <a:pt x="4837290" y="129426"/>
                </a:cubicBezTo>
                <a:cubicBezTo>
                  <a:pt x="4849305" y="136525"/>
                  <a:pt x="4855039" y="141304"/>
                  <a:pt x="4854492" y="143761"/>
                </a:cubicBezTo>
                <a:cubicBezTo>
                  <a:pt x="4854492" y="144034"/>
                  <a:pt x="4852445" y="146628"/>
                  <a:pt x="4848349" y="151543"/>
                </a:cubicBezTo>
                <a:cubicBezTo>
                  <a:pt x="4846711" y="153455"/>
                  <a:pt x="4845209" y="155366"/>
                  <a:pt x="4843844" y="157277"/>
                </a:cubicBezTo>
                <a:cubicBezTo>
                  <a:pt x="4842751" y="159462"/>
                  <a:pt x="4841795" y="161783"/>
                  <a:pt x="4840976" y="164240"/>
                </a:cubicBezTo>
                <a:lnTo>
                  <a:pt x="4838929" y="173251"/>
                </a:lnTo>
                <a:lnTo>
                  <a:pt x="4837290" y="182261"/>
                </a:lnTo>
                <a:lnTo>
                  <a:pt x="4836061" y="187995"/>
                </a:lnTo>
                <a:lnTo>
                  <a:pt x="4835652" y="192091"/>
                </a:lnTo>
                <a:cubicBezTo>
                  <a:pt x="4841113" y="196187"/>
                  <a:pt x="4844389" y="199190"/>
                  <a:pt x="4845482" y="201102"/>
                </a:cubicBezTo>
                <a:cubicBezTo>
                  <a:pt x="4845482" y="203286"/>
                  <a:pt x="4844936" y="205880"/>
                  <a:pt x="4843844" y="208884"/>
                </a:cubicBezTo>
                <a:cubicBezTo>
                  <a:pt x="4843024" y="212160"/>
                  <a:pt x="4842478" y="213799"/>
                  <a:pt x="4842205" y="213799"/>
                </a:cubicBezTo>
                <a:cubicBezTo>
                  <a:pt x="4829918" y="211341"/>
                  <a:pt x="4815446" y="210112"/>
                  <a:pt x="4798790" y="210112"/>
                </a:cubicBezTo>
                <a:cubicBezTo>
                  <a:pt x="4789507" y="210112"/>
                  <a:pt x="4779540" y="210522"/>
                  <a:pt x="4768891" y="211341"/>
                </a:cubicBezTo>
                <a:lnTo>
                  <a:pt x="4764795" y="211751"/>
                </a:lnTo>
                <a:cubicBezTo>
                  <a:pt x="4761792" y="228680"/>
                  <a:pt x="4757696" y="243151"/>
                  <a:pt x="4752508" y="255166"/>
                </a:cubicBezTo>
                <a:cubicBezTo>
                  <a:pt x="4751416" y="257623"/>
                  <a:pt x="4750392" y="259807"/>
                  <a:pt x="4749436" y="261719"/>
                </a:cubicBezTo>
                <a:cubicBezTo>
                  <a:pt x="4748481" y="263630"/>
                  <a:pt x="4747730" y="265268"/>
                  <a:pt x="4747184" y="266634"/>
                </a:cubicBezTo>
                <a:lnTo>
                  <a:pt x="4751689" y="269091"/>
                </a:lnTo>
                <a:lnTo>
                  <a:pt x="4767663" y="277283"/>
                </a:lnTo>
                <a:lnTo>
                  <a:pt x="4776673" y="282198"/>
                </a:lnTo>
                <a:lnTo>
                  <a:pt x="4785274" y="286703"/>
                </a:lnTo>
                <a:lnTo>
                  <a:pt x="4800838" y="294894"/>
                </a:lnTo>
                <a:lnTo>
                  <a:pt x="4822955" y="306772"/>
                </a:lnTo>
                <a:cubicBezTo>
                  <a:pt x="4828143" y="309776"/>
                  <a:pt x="4836471" y="314008"/>
                  <a:pt x="4847939" y="319469"/>
                </a:cubicBezTo>
                <a:cubicBezTo>
                  <a:pt x="4867053" y="329572"/>
                  <a:pt x="4884392" y="337081"/>
                  <a:pt x="4899955" y="341996"/>
                </a:cubicBezTo>
                <a:lnTo>
                  <a:pt x="4895450" y="352645"/>
                </a:lnTo>
                <a:cubicBezTo>
                  <a:pt x="4883436" y="348822"/>
                  <a:pt x="4869101" y="346910"/>
                  <a:pt x="4852445" y="346910"/>
                </a:cubicBezTo>
                <a:cubicBezTo>
                  <a:pt x="4837427" y="346910"/>
                  <a:pt x="4825959" y="349504"/>
                  <a:pt x="4818040" y="354692"/>
                </a:cubicBezTo>
                <a:cubicBezTo>
                  <a:pt x="4790189" y="331483"/>
                  <a:pt x="4761656" y="309912"/>
                  <a:pt x="4732439" y="289980"/>
                </a:cubicBezTo>
                <a:cubicBezTo>
                  <a:pt x="4710595" y="318104"/>
                  <a:pt x="4678785" y="339538"/>
                  <a:pt x="4637008" y="354283"/>
                </a:cubicBezTo>
                <a:lnTo>
                  <a:pt x="4630865" y="347730"/>
                </a:lnTo>
                <a:cubicBezTo>
                  <a:pt x="4662265" y="324247"/>
                  <a:pt x="4686021" y="298444"/>
                  <a:pt x="4702131" y="270320"/>
                </a:cubicBezTo>
                <a:lnTo>
                  <a:pt x="4690662" y="263357"/>
                </a:lnTo>
                <a:cubicBezTo>
                  <a:pt x="4678922" y="256531"/>
                  <a:pt x="4661719" y="249159"/>
                  <a:pt x="4639056" y="241240"/>
                </a:cubicBezTo>
                <a:cubicBezTo>
                  <a:pt x="4636053" y="239602"/>
                  <a:pt x="4635506" y="237827"/>
                  <a:pt x="4637418" y="235916"/>
                </a:cubicBezTo>
                <a:cubicBezTo>
                  <a:pt x="4639056" y="234277"/>
                  <a:pt x="4643288" y="232229"/>
                  <a:pt x="4650115" y="229772"/>
                </a:cubicBezTo>
                <a:cubicBezTo>
                  <a:pt x="4657487" y="227315"/>
                  <a:pt x="4662129" y="225949"/>
                  <a:pt x="4664040" y="225676"/>
                </a:cubicBezTo>
                <a:cubicBezTo>
                  <a:pt x="4670047" y="225403"/>
                  <a:pt x="4676737" y="227997"/>
                  <a:pt x="4684109" y="233458"/>
                </a:cubicBezTo>
                <a:lnTo>
                  <a:pt x="4704997" y="244926"/>
                </a:lnTo>
                <a:lnTo>
                  <a:pt x="4712370" y="248612"/>
                </a:lnTo>
                <a:cubicBezTo>
                  <a:pt x="4715919" y="239875"/>
                  <a:pt x="4718650" y="231410"/>
                  <a:pt x="4720562" y="223219"/>
                </a:cubicBezTo>
                <a:lnTo>
                  <a:pt x="4722200" y="215437"/>
                </a:lnTo>
                <a:lnTo>
                  <a:pt x="4701312" y="217485"/>
                </a:lnTo>
                <a:cubicBezTo>
                  <a:pt x="4701038" y="221581"/>
                  <a:pt x="4699946" y="224721"/>
                  <a:pt x="4698035" y="226905"/>
                </a:cubicBezTo>
                <a:cubicBezTo>
                  <a:pt x="4681925" y="226086"/>
                  <a:pt x="4669911" y="218850"/>
                  <a:pt x="4661992" y="205197"/>
                </a:cubicBezTo>
                <a:cubicBezTo>
                  <a:pt x="4663084" y="200829"/>
                  <a:pt x="4663631" y="196733"/>
                  <a:pt x="4663631" y="192910"/>
                </a:cubicBezTo>
                <a:cubicBezTo>
                  <a:pt x="4663631" y="190999"/>
                  <a:pt x="4663357" y="187586"/>
                  <a:pt x="4662812" y="182671"/>
                </a:cubicBezTo>
                <a:lnTo>
                  <a:pt x="4661173" y="168336"/>
                </a:lnTo>
                <a:cubicBezTo>
                  <a:pt x="4660354" y="159325"/>
                  <a:pt x="4656941" y="153181"/>
                  <a:pt x="4650934" y="149905"/>
                </a:cubicBezTo>
                <a:cubicBezTo>
                  <a:pt x="4656122" y="143079"/>
                  <a:pt x="4661446" y="138437"/>
                  <a:pt x="4666907" y="135979"/>
                </a:cubicBezTo>
                <a:cubicBezTo>
                  <a:pt x="4672368" y="136798"/>
                  <a:pt x="4678102" y="138710"/>
                  <a:pt x="4684109" y="141713"/>
                </a:cubicBezTo>
                <a:lnTo>
                  <a:pt x="4686976" y="143352"/>
                </a:lnTo>
                <a:lnTo>
                  <a:pt x="4689434" y="145400"/>
                </a:lnTo>
                <a:lnTo>
                  <a:pt x="4692301" y="148267"/>
                </a:lnTo>
                <a:cubicBezTo>
                  <a:pt x="4693666" y="151270"/>
                  <a:pt x="4694758" y="154683"/>
                  <a:pt x="4695578" y="158506"/>
                </a:cubicBezTo>
                <a:lnTo>
                  <a:pt x="4697216" y="171612"/>
                </a:lnTo>
                <a:lnTo>
                  <a:pt x="4700902" y="198644"/>
                </a:lnTo>
                <a:lnTo>
                  <a:pt x="4725066" y="196596"/>
                </a:lnTo>
                <a:cubicBezTo>
                  <a:pt x="4725886" y="189497"/>
                  <a:pt x="4726569" y="178575"/>
                  <a:pt x="4727115" y="163830"/>
                </a:cubicBezTo>
                <a:lnTo>
                  <a:pt x="4727115" y="160144"/>
                </a:lnTo>
                <a:cubicBezTo>
                  <a:pt x="4721654" y="161236"/>
                  <a:pt x="4716738" y="162738"/>
                  <a:pt x="4712370" y="164650"/>
                </a:cubicBezTo>
                <a:cubicBezTo>
                  <a:pt x="4712097" y="164923"/>
                  <a:pt x="4709640" y="162056"/>
                  <a:pt x="4704997" y="156049"/>
                </a:cubicBezTo>
                <a:cubicBezTo>
                  <a:pt x="4700629" y="150861"/>
                  <a:pt x="4697352" y="146082"/>
                  <a:pt x="4695168" y="141713"/>
                </a:cubicBezTo>
                <a:cubicBezTo>
                  <a:pt x="4696260" y="140621"/>
                  <a:pt x="4696943" y="140075"/>
                  <a:pt x="4697216" y="140075"/>
                </a:cubicBezTo>
                <a:lnTo>
                  <a:pt x="4702950" y="139665"/>
                </a:lnTo>
                <a:lnTo>
                  <a:pt x="4709094" y="139665"/>
                </a:lnTo>
                <a:lnTo>
                  <a:pt x="4722200" y="138846"/>
                </a:lnTo>
                <a:cubicBezTo>
                  <a:pt x="4724657" y="138846"/>
                  <a:pt x="4726432" y="138710"/>
                  <a:pt x="4727524" y="138437"/>
                </a:cubicBezTo>
                <a:lnTo>
                  <a:pt x="4727524" y="135979"/>
                </a:lnTo>
                <a:cubicBezTo>
                  <a:pt x="4727524" y="121235"/>
                  <a:pt x="4727661" y="112497"/>
                  <a:pt x="4727934" y="109767"/>
                </a:cubicBezTo>
                <a:lnTo>
                  <a:pt x="4723428" y="110176"/>
                </a:lnTo>
                <a:lnTo>
                  <a:pt x="4694349" y="114272"/>
                </a:lnTo>
                <a:lnTo>
                  <a:pt x="4661583" y="120006"/>
                </a:lnTo>
                <a:cubicBezTo>
                  <a:pt x="4661310" y="120006"/>
                  <a:pt x="4660763" y="119460"/>
                  <a:pt x="4659944" y="118368"/>
                </a:cubicBezTo>
                <a:lnTo>
                  <a:pt x="4657487" y="113043"/>
                </a:lnTo>
                <a:cubicBezTo>
                  <a:pt x="4654756" y="107855"/>
                  <a:pt x="4652572" y="100210"/>
                  <a:pt x="4650934" y="90107"/>
                </a:cubicBezTo>
                <a:lnTo>
                  <a:pt x="4652572" y="89288"/>
                </a:lnTo>
                <a:cubicBezTo>
                  <a:pt x="4663767" y="89834"/>
                  <a:pt x="4675918" y="89424"/>
                  <a:pt x="4689024" y="88059"/>
                </a:cubicBezTo>
                <a:lnTo>
                  <a:pt x="4704588" y="86830"/>
                </a:lnTo>
                <a:cubicBezTo>
                  <a:pt x="4713053" y="86830"/>
                  <a:pt x="4718241" y="86694"/>
                  <a:pt x="4720152" y="86421"/>
                </a:cubicBezTo>
                <a:lnTo>
                  <a:pt x="4724247" y="86011"/>
                </a:lnTo>
                <a:lnTo>
                  <a:pt x="4727934" y="85602"/>
                </a:lnTo>
                <a:lnTo>
                  <a:pt x="4728344" y="52426"/>
                </a:lnTo>
                <a:cubicBezTo>
                  <a:pt x="4728889" y="40412"/>
                  <a:pt x="4725203" y="30855"/>
                  <a:pt x="4717285" y="23756"/>
                </a:cubicBezTo>
                <a:cubicBezTo>
                  <a:pt x="4721654" y="19387"/>
                  <a:pt x="4726432" y="15837"/>
                  <a:pt x="4731620" y="13107"/>
                </a:cubicBezTo>
                <a:lnTo>
                  <a:pt x="4736944" y="10240"/>
                </a:lnTo>
                <a:lnTo>
                  <a:pt x="4738173" y="9830"/>
                </a:lnTo>
                <a:lnTo>
                  <a:pt x="4738992" y="9830"/>
                </a:lnTo>
                <a:close/>
                <a:moveTo>
                  <a:pt x="287931" y="8602"/>
                </a:moveTo>
                <a:cubicBezTo>
                  <a:pt x="292846" y="9967"/>
                  <a:pt x="298171" y="13107"/>
                  <a:pt x="303905" y="18022"/>
                </a:cubicBezTo>
                <a:cubicBezTo>
                  <a:pt x="310185" y="23483"/>
                  <a:pt x="313735" y="27852"/>
                  <a:pt x="314554" y="31128"/>
                </a:cubicBezTo>
                <a:cubicBezTo>
                  <a:pt x="312369" y="38500"/>
                  <a:pt x="302676" y="52972"/>
                  <a:pt x="285474" y="74543"/>
                </a:cubicBezTo>
                <a:cubicBezTo>
                  <a:pt x="275644" y="86830"/>
                  <a:pt x="267043" y="96660"/>
                  <a:pt x="259671" y="104032"/>
                </a:cubicBezTo>
                <a:lnTo>
                  <a:pt x="261309" y="104032"/>
                </a:lnTo>
                <a:lnTo>
                  <a:pt x="264176" y="104032"/>
                </a:lnTo>
                <a:cubicBezTo>
                  <a:pt x="273460" y="103213"/>
                  <a:pt x="282880" y="101985"/>
                  <a:pt x="292437" y="100346"/>
                </a:cubicBezTo>
                <a:cubicBezTo>
                  <a:pt x="302813" y="98162"/>
                  <a:pt x="310458" y="95978"/>
                  <a:pt x="315373" y="93793"/>
                </a:cubicBezTo>
                <a:cubicBezTo>
                  <a:pt x="318376" y="95431"/>
                  <a:pt x="322063" y="99527"/>
                  <a:pt x="326431" y="106080"/>
                </a:cubicBezTo>
                <a:cubicBezTo>
                  <a:pt x="330527" y="112634"/>
                  <a:pt x="332985" y="118231"/>
                  <a:pt x="333804" y="122873"/>
                </a:cubicBezTo>
                <a:cubicBezTo>
                  <a:pt x="333258" y="124238"/>
                  <a:pt x="332575" y="125194"/>
                  <a:pt x="331756" y="125740"/>
                </a:cubicBezTo>
                <a:lnTo>
                  <a:pt x="330527" y="126969"/>
                </a:lnTo>
                <a:lnTo>
                  <a:pt x="329708" y="126969"/>
                </a:lnTo>
                <a:cubicBezTo>
                  <a:pt x="311687" y="127242"/>
                  <a:pt x="294348" y="128334"/>
                  <a:pt x="277692" y="130245"/>
                </a:cubicBezTo>
                <a:lnTo>
                  <a:pt x="256394" y="132293"/>
                </a:lnTo>
                <a:cubicBezTo>
                  <a:pt x="259125" y="134751"/>
                  <a:pt x="260763" y="137072"/>
                  <a:pt x="261309" y="139256"/>
                </a:cubicBezTo>
                <a:cubicBezTo>
                  <a:pt x="260490" y="140894"/>
                  <a:pt x="259807" y="144034"/>
                  <a:pt x="259261" y="148676"/>
                </a:cubicBezTo>
                <a:lnTo>
                  <a:pt x="258852" y="152362"/>
                </a:lnTo>
                <a:lnTo>
                  <a:pt x="258442" y="154820"/>
                </a:lnTo>
                <a:lnTo>
                  <a:pt x="258032" y="156868"/>
                </a:lnTo>
                <a:lnTo>
                  <a:pt x="255984" y="167926"/>
                </a:lnTo>
                <a:cubicBezTo>
                  <a:pt x="291208" y="164377"/>
                  <a:pt x="317284" y="159598"/>
                  <a:pt x="334213" y="153591"/>
                </a:cubicBezTo>
                <a:cubicBezTo>
                  <a:pt x="335579" y="152772"/>
                  <a:pt x="339401" y="156458"/>
                  <a:pt x="345681" y="164650"/>
                </a:cubicBezTo>
                <a:cubicBezTo>
                  <a:pt x="352235" y="172841"/>
                  <a:pt x="356194" y="180213"/>
                  <a:pt x="357559" y="186767"/>
                </a:cubicBezTo>
                <a:cubicBezTo>
                  <a:pt x="357559" y="186767"/>
                  <a:pt x="357013" y="188405"/>
                  <a:pt x="355921" y="191682"/>
                </a:cubicBezTo>
                <a:lnTo>
                  <a:pt x="354692" y="193729"/>
                </a:lnTo>
                <a:lnTo>
                  <a:pt x="353463" y="194958"/>
                </a:lnTo>
                <a:cubicBezTo>
                  <a:pt x="333804" y="193593"/>
                  <a:pt x="318103" y="193047"/>
                  <a:pt x="306362" y="193320"/>
                </a:cubicBezTo>
                <a:lnTo>
                  <a:pt x="296942" y="193320"/>
                </a:lnTo>
                <a:cubicBezTo>
                  <a:pt x="292300" y="193320"/>
                  <a:pt x="289023" y="193456"/>
                  <a:pt x="287112" y="193729"/>
                </a:cubicBezTo>
                <a:cubicBezTo>
                  <a:pt x="286293" y="194002"/>
                  <a:pt x="283699" y="194139"/>
                  <a:pt x="279330" y="194139"/>
                </a:cubicBezTo>
                <a:lnTo>
                  <a:pt x="276054" y="194549"/>
                </a:lnTo>
                <a:lnTo>
                  <a:pt x="272777" y="194549"/>
                </a:lnTo>
                <a:lnTo>
                  <a:pt x="252298" y="196187"/>
                </a:lnTo>
                <a:cubicBezTo>
                  <a:pt x="278238" y="230318"/>
                  <a:pt x="303768" y="260490"/>
                  <a:pt x="328889" y="286703"/>
                </a:cubicBezTo>
                <a:cubicBezTo>
                  <a:pt x="337353" y="295441"/>
                  <a:pt x="352235" y="307591"/>
                  <a:pt x="373532" y="323155"/>
                </a:cubicBezTo>
                <a:lnTo>
                  <a:pt x="369437" y="332166"/>
                </a:lnTo>
                <a:cubicBezTo>
                  <a:pt x="350050" y="328070"/>
                  <a:pt x="334623" y="326022"/>
                  <a:pt x="323155" y="326022"/>
                </a:cubicBezTo>
                <a:cubicBezTo>
                  <a:pt x="313052" y="326022"/>
                  <a:pt x="306089" y="327387"/>
                  <a:pt x="302266" y="330118"/>
                </a:cubicBezTo>
                <a:cubicBezTo>
                  <a:pt x="298990" y="322472"/>
                  <a:pt x="294075" y="313052"/>
                  <a:pt x="287522" y="301857"/>
                </a:cubicBezTo>
                <a:lnTo>
                  <a:pt x="283426" y="294894"/>
                </a:lnTo>
                <a:lnTo>
                  <a:pt x="280969" y="290799"/>
                </a:lnTo>
                <a:lnTo>
                  <a:pt x="278102" y="285884"/>
                </a:lnTo>
                <a:lnTo>
                  <a:pt x="273187" y="277692"/>
                </a:lnTo>
                <a:lnTo>
                  <a:pt x="267862" y="268682"/>
                </a:lnTo>
                <a:cubicBezTo>
                  <a:pt x="259398" y="254210"/>
                  <a:pt x="251206" y="239192"/>
                  <a:pt x="243288" y="223628"/>
                </a:cubicBezTo>
                <a:cubicBezTo>
                  <a:pt x="240284" y="233458"/>
                  <a:pt x="236871" y="242059"/>
                  <a:pt x="233048" y="249432"/>
                </a:cubicBezTo>
                <a:cubicBezTo>
                  <a:pt x="216392" y="284655"/>
                  <a:pt x="189770" y="312097"/>
                  <a:pt x="153181" y="331756"/>
                </a:cubicBezTo>
                <a:lnTo>
                  <a:pt x="145399" y="326841"/>
                </a:lnTo>
                <a:lnTo>
                  <a:pt x="145399" y="336671"/>
                </a:lnTo>
                <a:cubicBezTo>
                  <a:pt x="145399" y="338856"/>
                  <a:pt x="144171" y="341996"/>
                  <a:pt x="141713" y="346091"/>
                </a:cubicBezTo>
                <a:cubicBezTo>
                  <a:pt x="139529" y="350187"/>
                  <a:pt x="136662" y="353327"/>
                  <a:pt x="133112" y="355512"/>
                </a:cubicBezTo>
                <a:cubicBezTo>
                  <a:pt x="127924" y="352781"/>
                  <a:pt x="122600" y="348276"/>
                  <a:pt x="117139" y="341996"/>
                </a:cubicBezTo>
                <a:cubicBezTo>
                  <a:pt x="111404" y="335715"/>
                  <a:pt x="108128" y="330664"/>
                  <a:pt x="107309" y="326841"/>
                </a:cubicBezTo>
                <a:cubicBezTo>
                  <a:pt x="109766" y="320015"/>
                  <a:pt x="110995" y="311550"/>
                  <a:pt x="110995" y="301448"/>
                </a:cubicBezTo>
                <a:lnTo>
                  <a:pt x="110995" y="254756"/>
                </a:lnTo>
                <a:lnTo>
                  <a:pt x="99527" y="260081"/>
                </a:lnTo>
                <a:lnTo>
                  <a:pt x="89697" y="264995"/>
                </a:lnTo>
                <a:lnTo>
                  <a:pt x="80277" y="269501"/>
                </a:lnTo>
                <a:cubicBezTo>
                  <a:pt x="52153" y="282880"/>
                  <a:pt x="35497" y="292574"/>
                  <a:pt x="30309" y="298581"/>
                </a:cubicBezTo>
                <a:cubicBezTo>
                  <a:pt x="28124" y="300765"/>
                  <a:pt x="24029" y="296396"/>
                  <a:pt x="18021" y="285474"/>
                </a:cubicBezTo>
                <a:cubicBezTo>
                  <a:pt x="11741" y="275098"/>
                  <a:pt x="7236" y="265951"/>
                  <a:pt x="4505" y="258033"/>
                </a:cubicBezTo>
                <a:cubicBezTo>
                  <a:pt x="4778" y="257760"/>
                  <a:pt x="5052" y="257282"/>
                  <a:pt x="5325" y="256599"/>
                </a:cubicBezTo>
                <a:cubicBezTo>
                  <a:pt x="5597" y="255917"/>
                  <a:pt x="6144" y="255575"/>
                  <a:pt x="6963" y="255575"/>
                </a:cubicBezTo>
                <a:cubicBezTo>
                  <a:pt x="12151" y="255029"/>
                  <a:pt x="24438" y="252435"/>
                  <a:pt x="43825" y="247793"/>
                </a:cubicBezTo>
                <a:lnTo>
                  <a:pt x="43825" y="77820"/>
                </a:lnTo>
                <a:cubicBezTo>
                  <a:pt x="30991" y="80277"/>
                  <a:pt x="21161" y="82598"/>
                  <a:pt x="14335" y="84782"/>
                </a:cubicBezTo>
                <a:lnTo>
                  <a:pt x="12287" y="82735"/>
                </a:lnTo>
                <a:cubicBezTo>
                  <a:pt x="11195" y="81096"/>
                  <a:pt x="9966" y="79048"/>
                  <a:pt x="8601" y="76591"/>
                </a:cubicBezTo>
                <a:cubicBezTo>
                  <a:pt x="4778" y="69492"/>
                  <a:pt x="1911" y="61710"/>
                  <a:pt x="0" y="53245"/>
                </a:cubicBezTo>
                <a:cubicBezTo>
                  <a:pt x="0" y="52153"/>
                  <a:pt x="410" y="51607"/>
                  <a:pt x="1229" y="51607"/>
                </a:cubicBezTo>
                <a:cubicBezTo>
                  <a:pt x="23073" y="50515"/>
                  <a:pt x="44917" y="48467"/>
                  <a:pt x="66761" y="45463"/>
                </a:cubicBezTo>
                <a:lnTo>
                  <a:pt x="73314" y="44644"/>
                </a:lnTo>
                <a:lnTo>
                  <a:pt x="89287" y="42596"/>
                </a:lnTo>
                <a:lnTo>
                  <a:pt x="97069" y="41777"/>
                </a:lnTo>
                <a:lnTo>
                  <a:pt x="103623" y="40548"/>
                </a:lnTo>
                <a:lnTo>
                  <a:pt x="106490" y="40139"/>
                </a:lnTo>
                <a:lnTo>
                  <a:pt x="108947" y="40139"/>
                </a:lnTo>
                <a:lnTo>
                  <a:pt x="111814" y="39729"/>
                </a:lnTo>
                <a:cubicBezTo>
                  <a:pt x="130928" y="36999"/>
                  <a:pt x="144580" y="33176"/>
                  <a:pt x="152772" y="28261"/>
                </a:cubicBezTo>
                <a:cubicBezTo>
                  <a:pt x="155775" y="29353"/>
                  <a:pt x="159734" y="33176"/>
                  <a:pt x="164649" y="39729"/>
                </a:cubicBezTo>
                <a:cubicBezTo>
                  <a:pt x="169291" y="46282"/>
                  <a:pt x="172158" y="52016"/>
                  <a:pt x="173250" y="56931"/>
                </a:cubicBezTo>
                <a:cubicBezTo>
                  <a:pt x="173250" y="58024"/>
                  <a:pt x="172704" y="59116"/>
                  <a:pt x="171612" y="60208"/>
                </a:cubicBezTo>
                <a:lnTo>
                  <a:pt x="170383" y="61027"/>
                </a:lnTo>
                <a:lnTo>
                  <a:pt x="169564" y="61437"/>
                </a:lnTo>
                <a:cubicBezTo>
                  <a:pt x="157823" y="62802"/>
                  <a:pt x="148676" y="63621"/>
                  <a:pt x="142123" y="63894"/>
                </a:cubicBezTo>
                <a:lnTo>
                  <a:pt x="142532" y="65123"/>
                </a:lnTo>
                <a:lnTo>
                  <a:pt x="143351" y="66761"/>
                </a:lnTo>
                <a:cubicBezTo>
                  <a:pt x="144444" y="68126"/>
                  <a:pt x="145126" y="71266"/>
                  <a:pt x="145399" y="76181"/>
                </a:cubicBezTo>
                <a:lnTo>
                  <a:pt x="145399" y="174479"/>
                </a:lnTo>
                <a:cubicBezTo>
                  <a:pt x="146764" y="174206"/>
                  <a:pt x="151679" y="174070"/>
                  <a:pt x="160144" y="174070"/>
                </a:cubicBezTo>
                <a:lnTo>
                  <a:pt x="169155" y="174070"/>
                </a:lnTo>
                <a:lnTo>
                  <a:pt x="179394" y="173660"/>
                </a:lnTo>
                <a:cubicBezTo>
                  <a:pt x="197688" y="173114"/>
                  <a:pt x="211614" y="172295"/>
                  <a:pt x="221171" y="171203"/>
                </a:cubicBezTo>
                <a:lnTo>
                  <a:pt x="221580" y="167107"/>
                </a:lnTo>
                <a:lnTo>
                  <a:pt x="222399" y="159735"/>
                </a:lnTo>
                <a:cubicBezTo>
                  <a:pt x="222945" y="154820"/>
                  <a:pt x="223219" y="151543"/>
                  <a:pt x="223219" y="149905"/>
                </a:cubicBezTo>
                <a:cubicBezTo>
                  <a:pt x="223219" y="147447"/>
                  <a:pt x="222945" y="144580"/>
                  <a:pt x="222399" y="141304"/>
                </a:cubicBezTo>
                <a:lnTo>
                  <a:pt x="221171" y="135160"/>
                </a:lnTo>
                <a:lnTo>
                  <a:pt x="217894" y="135570"/>
                </a:lnTo>
                <a:cubicBezTo>
                  <a:pt x="216256" y="135570"/>
                  <a:pt x="215163" y="135706"/>
                  <a:pt x="214617" y="135979"/>
                </a:cubicBezTo>
                <a:lnTo>
                  <a:pt x="210112" y="136389"/>
                </a:lnTo>
                <a:lnTo>
                  <a:pt x="199053" y="137618"/>
                </a:lnTo>
                <a:lnTo>
                  <a:pt x="172841" y="142533"/>
                </a:lnTo>
                <a:cubicBezTo>
                  <a:pt x="172568" y="142533"/>
                  <a:pt x="172022" y="141850"/>
                  <a:pt x="171202" y="140485"/>
                </a:cubicBezTo>
                <a:cubicBezTo>
                  <a:pt x="169837" y="138573"/>
                  <a:pt x="168745" y="136389"/>
                  <a:pt x="167926" y="133931"/>
                </a:cubicBezTo>
                <a:cubicBezTo>
                  <a:pt x="164649" y="127105"/>
                  <a:pt x="162192" y="119460"/>
                  <a:pt x="160553" y="110995"/>
                </a:cubicBezTo>
                <a:lnTo>
                  <a:pt x="161372" y="110176"/>
                </a:lnTo>
                <a:lnTo>
                  <a:pt x="162192" y="109767"/>
                </a:lnTo>
                <a:cubicBezTo>
                  <a:pt x="188678" y="109493"/>
                  <a:pt x="207518" y="108811"/>
                  <a:pt x="218713" y="107719"/>
                </a:cubicBezTo>
                <a:lnTo>
                  <a:pt x="226086" y="107309"/>
                </a:lnTo>
                <a:lnTo>
                  <a:pt x="241240" y="106080"/>
                </a:lnTo>
                <a:cubicBezTo>
                  <a:pt x="245881" y="97343"/>
                  <a:pt x="249977" y="89288"/>
                  <a:pt x="253527" y="81915"/>
                </a:cubicBezTo>
                <a:cubicBezTo>
                  <a:pt x="262265" y="64440"/>
                  <a:pt x="267862" y="52016"/>
                  <a:pt x="270319" y="44644"/>
                </a:cubicBezTo>
                <a:lnTo>
                  <a:pt x="273187" y="36453"/>
                </a:lnTo>
                <a:lnTo>
                  <a:pt x="274825" y="28261"/>
                </a:lnTo>
                <a:cubicBezTo>
                  <a:pt x="275098" y="27169"/>
                  <a:pt x="275235" y="25394"/>
                  <a:pt x="275235" y="22937"/>
                </a:cubicBezTo>
                <a:cubicBezTo>
                  <a:pt x="275235" y="19933"/>
                  <a:pt x="274552" y="16793"/>
                  <a:pt x="273187" y="13516"/>
                </a:cubicBezTo>
                <a:lnTo>
                  <a:pt x="276873" y="11878"/>
                </a:lnTo>
                <a:lnTo>
                  <a:pt x="280969" y="10240"/>
                </a:lnTo>
                <a:cubicBezTo>
                  <a:pt x="285064" y="8875"/>
                  <a:pt x="287385" y="8328"/>
                  <a:pt x="287931" y="8602"/>
                </a:cubicBezTo>
                <a:close/>
                <a:moveTo>
                  <a:pt x="3209391" y="6554"/>
                </a:moveTo>
                <a:cubicBezTo>
                  <a:pt x="3213760" y="7100"/>
                  <a:pt x="3220040" y="10103"/>
                  <a:pt x="3228232" y="15564"/>
                </a:cubicBezTo>
                <a:cubicBezTo>
                  <a:pt x="3236970" y="21571"/>
                  <a:pt x="3242021" y="26486"/>
                  <a:pt x="3243386" y="30309"/>
                </a:cubicBezTo>
                <a:cubicBezTo>
                  <a:pt x="3242294" y="31947"/>
                  <a:pt x="3241612" y="33313"/>
                  <a:pt x="3241338" y="34405"/>
                </a:cubicBezTo>
                <a:cubicBezTo>
                  <a:pt x="3240246" y="36862"/>
                  <a:pt x="3239564" y="39183"/>
                  <a:pt x="3239290" y="41368"/>
                </a:cubicBezTo>
                <a:cubicBezTo>
                  <a:pt x="3238198" y="45463"/>
                  <a:pt x="3237652" y="49969"/>
                  <a:pt x="3237652" y="54883"/>
                </a:cubicBezTo>
                <a:lnTo>
                  <a:pt x="3237652" y="99937"/>
                </a:lnTo>
                <a:cubicBezTo>
                  <a:pt x="3248301" y="97479"/>
                  <a:pt x="3256493" y="94476"/>
                  <a:pt x="3262227" y="90926"/>
                </a:cubicBezTo>
                <a:cubicBezTo>
                  <a:pt x="3265776" y="92018"/>
                  <a:pt x="3269872" y="95841"/>
                  <a:pt x="3274514" y="102394"/>
                </a:cubicBezTo>
                <a:cubicBezTo>
                  <a:pt x="3279702" y="109220"/>
                  <a:pt x="3282842" y="115091"/>
                  <a:pt x="3283934" y="120006"/>
                </a:cubicBezTo>
                <a:cubicBezTo>
                  <a:pt x="3283934" y="121098"/>
                  <a:pt x="3283388" y="122054"/>
                  <a:pt x="3282296" y="122873"/>
                </a:cubicBezTo>
                <a:lnTo>
                  <a:pt x="3281067" y="124102"/>
                </a:lnTo>
                <a:lnTo>
                  <a:pt x="3280248" y="124511"/>
                </a:lnTo>
                <a:cubicBezTo>
                  <a:pt x="3260588" y="126150"/>
                  <a:pt x="3246390" y="127788"/>
                  <a:pt x="3237652" y="129426"/>
                </a:cubicBezTo>
                <a:lnTo>
                  <a:pt x="3237652" y="172022"/>
                </a:lnTo>
                <a:cubicBezTo>
                  <a:pt x="3255947" y="175299"/>
                  <a:pt x="3269599" y="181852"/>
                  <a:pt x="3278610" y="191682"/>
                </a:cubicBezTo>
                <a:cubicBezTo>
                  <a:pt x="3279156" y="194412"/>
                  <a:pt x="3279429" y="197279"/>
                  <a:pt x="3279429" y="200283"/>
                </a:cubicBezTo>
                <a:lnTo>
                  <a:pt x="3279019" y="208065"/>
                </a:lnTo>
                <a:cubicBezTo>
                  <a:pt x="3278473" y="215983"/>
                  <a:pt x="3276971" y="220761"/>
                  <a:pt x="3274514" y="222400"/>
                </a:cubicBezTo>
                <a:cubicBezTo>
                  <a:pt x="3272056" y="223765"/>
                  <a:pt x="3269326" y="224994"/>
                  <a:pt x="3266323" y="226086"/>
                </a:cubicBezTo>
                <a:lnTo>
                  <a:pt x="3262636" y="226495"/>
                </a:lnTo>
                <a:lnTo>
                  <a:pt x="3258540" y="227315"/>
                </a:lnTo>
                <a:lnTo>
                  <a:pt x="3256493" y="222809"/>
                </a:lnTo>
                <a:lnTo>
                  <a:pt x="3254445" y="217485"/>
                </a:lnTo>
                <a:lnTo>
                  <a:pt x="3247073" y="204378"/>
                </a:lnTo>
                <a:lnTo>
                  <a:pt x="3238062" y="189634"/>
                </a:lnTo>
                <a:lnTo>
                  <a:pt x="3238062" y="336671"/>
                </a:lnTo>
                <a:cubicBezTo>
                  <a:pt x="3238062" y="338582"/>
                  <a:pt x="3236970" y="341449"/>
                  <a:pt x="3234785" y="345272"/>
                </a:cubicBezTo>
                <a:cubicBezTo>
                  <a:pt x="3231509" y="349641"/>
                  <a:pt x="3228642" y="352645"/>
                  <a:pt x="3226184" y="354283"/>
                </a:cubicBezTo>
                <a:cubicBezTo>
                  <a:pt x="3220723" y="351279"/>
                  <a:pt x="3214852" y="347047"/>
                  <a:pt x="3208572" y="341586"/>
                </a:cubicBezTo>
                <a:cubicBezTo>
                  <a:pt x="3201746" y="335579"/>
                  <a:pt x="3197924" y="330801"/>
                  <a:pt x="3197104" y="327251"/>
                </a:cubicBezTo>
                <a:cubicBezTo>
                  <a:pt x="3199562" y="321244"/>
                  <a:pt x="3200790" y="313325"/>
                  <a:pt x="3200790" y="303496"/>
                </a:cubicBezTo>
                <a:lnTo>
                  <a:pt x="3200790" y="191272"/>
                </a:lnTo>
                <a:cubicBezTo>
                  <a:pt x="3182496" y="224857"/>
                  <a:pt x="3159560" y="254620"/>
                  <a:pt x="3131982" y="280559"/>
                </a:cubicBezTo>
                <a:lnTo>
                  <a:pt x="3125019" y="273597"/>
                </a:lnTo>
                <a:cubicBezTo>
                  <a:pt x="3152051" y="235370"/>
                  <a:pt x="3174987" y="189907"/>
                  <a:pt x="3193828" y="137208"/>
                </a:cubicBezTo>
                <a:cubicBezTo>
                  <a:pt x="3174441" y="140758"/>
                  <a:pt x="3160106" y="143898"/>
                  <a:pt x="3150822" y="146628"/>
                </a:cubicBezTo>
                <a:lnTo>
                  <a:pt x="3148774" y="144580"/>
                </a:lnTo>
                <a:lnTo>
                  <a:pt x="3144679" y="138027"/>
                </a:lnTo>
                <a:cubicBezTo>
                  <a:pt x="3140583" y="130928"/>
                  <a:pt x="3137306" y="123146"/>
                  <a:pt x="3134849" y="114681"/>
                </a:cubicBezTo>
                <a:lnTo>
                  <a:pt x="3135668" y="113453"/>
                </a:lnTo>
                <a:lnTo>
                  <a:pt x="3136487" y="113043"/>
                </a:lnTo>
                <a:cubicBezTo>
                  <a:pt x="3161881" y="111132"/>
                  <a:pt x="3183315" y="108811"/>
                  <a:pt x="3200790" y="106080"/>
                </a:cubicBezTo>
                <a:lnTo>
                  <a:pt x="3200790" y="39320"/>
                </a:lnTo>
                <a:cubicBezTo>
                  <a:pt x="3200790" y="29763"/>
                  <a:pt x="3197104" y="23346"/>
                  <a:pt x="3189732" y="20070"/>
                </a:cubicBezTo>
                <a:cubicBezTo>
                  <a:pt x="3196558" y="12424"/>
                  <a:pt x="3203112" y="7919"/>
                  <a:pt x="3209391" y="6554"/>
                </a:cubicBezTo>
                <a:close/>
                <a:moveTo>
                  <a:pt x="1059075" y="6554"/>
                </a:moveTo>
                <a:cubicBezTo>
                  <a:pt x="1063717" y="7100"/>
                  <a:pt x="1070816" y="10513"/>
                  <a:pt x="1080373" y="16793"/>
                </a:cubicBezTo>
                <a:cubicBezTo>
                  <a:pt x="1089930" y="23346"/>
                  <a:pt x="1095527" y="28944"/>
                  <a:pt x="1097166" y="33586"/>
                </a:cubicBezTo>
                <a:cubicBezTo>
                  <a:pt x="1095527" y="36316"/>
                  <a:pt x="1094026" y="40548"/>
                  <a:pt x="1092660" y="46282"/>
                </a:cubicBezTo>
                <a:cubicBezTo>
                  <a:pt x="1091022" y="53109"/>
                  <a:pt x="1090340" y="58160"/>
                  <a:pt x="1090613" y="61437"/>
                </a:cubicBezTo>
                <a:cubicBezTo>
                  <a:pt x="1090885" y="70447"/>
                  <a:pt x="1091022" y="103350"/>
                  <a:pt x="1091022" y="160144"/>
                </a:cubicBezTo>
                <a:lnTo>
                  <a:pt x="1124607" y="157687"/>
                </a:lnTo>
                <a:cubicBezTo>
                  <a:pt x="1132526" y="156868"/>
                  <a:pt x="1139488" y="155093"/>
                  <a:pt x="1145496" y="152362"/>
                </a:cubicBezTo>
                <a:lnTo>
                  <a:pt x="1146724" y="115910"/>
                </a:lnTo>
                <a:cubicBezTo>
                  <a:pt x="1146724" y="104169"/>
                  <a:pt x="1142629" y="96251"/>
                  <a:pt x="1134437" y="92155"/>
                </a:cubicBezTo>
                <a:cubicBezTo>
                  <a:pt x="1138260" y="87513"/>
                  <a:pt x="1142219" y="83827"/>
                  <a:pt x="1146315" y="81096"/>
                </a:cubicBezTo>
                <a:cubicBezTo>
                  <a:pt x="1150410" y="78639"/>
                  <a:pt x="1154097" y="76864"/>
                  <a:pt x="1157373" y="75772"/>
                </a:cubicBezTo>
                <a:cubicBezTo>
                  <a:pt x="1162015" y="76591"/>
                  <a:pt x="1168432" y="80277"/>
                  <a:pt x="1176623" y="86830"/>
                </a:cubicBezTo>
                <a:cubicBezTo>
                  <a:pt x="1184815" y="93657"/>
                  <a:pt x="1189867" y="99527"/>
                  <a:pt x="1191777" y="104442"/>
                </a:cubicBezTo>
                <a:cubicBezTo>
                  <a:pt x="1187955" y="112907"/>
                  <a:pt x="1186043" y="122600"/>
                  <a:pt x="1186043" y="133522"/>
                </a:cubicBezTo>
                <a:lnTo>
                  <a:pt x="1186043" y="150724"/>
                </a:lnTo>
                <a:cubicBezTo>
                  <a:pt x="1185770" y="152362"/>
                  <a:pt x="1185634" y="154820"/>
                  <a:pt x="1185634" y="158096"/>
                </a:cubicBezTo>
                <a:cubicBezTo>
                  <a:pt x="1191914" y="161919"/>
                  <a:pt x="1195464" y="164786"/>
                  <a:pt x="1196283" y="166697"/>
                </a:cubicBezTo>
                <a:cubicBezTo>
                  <a:pt x="1196283" y="168882"/>
                  <a:pt x="1195873" y="172022"/>
                  <a:pt x="1195054" y="176118"/>
                </a:cubicBezTo>
                <a:cubicBezTo>
                  <a:pt x="1194235" y="180486"/>
                  <a:pt x="1193689" y="182534"/>
                  <a:pt x="1193416" y="182261"/>
                </a:cubicBezTo>
                <a:cubicBezTo>
                  <a:pt x="1183859" y="180350"/>
                  <a:pt x="1169797" y="179394"/>
                  <a:pt x="1151230" y="179394"/>
                </a:cubicBezTo>
                <a:cubicBezTo>
                  <a:pt x="1137304" y="179667"/>
                  <a:pt x="1123242" y="180623"/>
                  <a:pt x="1109044" y="182261"/>
                </a:cubicBezTo>
                <a:lnTo>
                  <a:pt x="1091022" y="183900"/>
                </a:lnTo>
                <a:lnTo>
                  <a:pt x="1091022" y="184719"/>
                </a:lnTo>
                <a:lnTo>
                  <a:pt x="1091022" y="301448"/>
                </a:lnTo>
                <a:lnTo>
                  <a:pt x="1164336" y="297352"/>
                </a:lnTo>
                <a:cubicBezTo>
                  <a:pt x="1164610" y="295987"/>
                  <a:pt x="1164746" y="293939"/>
                  <a:pt x="1164746" y="291208"/>
                </a:cubicBezTo>
                <a:lnTo>
                  <a:pt x="1165974" y="254756"/>
                </a:lnTo>
                <a:cubicBezTo>
                  <a:pt x="1165974" y="243015"/>
                  <a:pt x="1161879" y="235097"/>
                  <a:pt x="1153687" y="231001"/>
                </a:cubicBezTo>
                <a:cubicBezTo>
                  <a:pt x="1159694" y="222536"/>
                  <a:pt x="1167340" y="217075"/>
                  <a:pt x="1176623" y="214618"/>
                </a:cubicBezTo>
                <a:cubicBezTo>
                  <a:pt x="1181265" y="215437"/>
                  <a:pt x="1187682" y="219123"/>
                  <a:pt x="1195873" y="225676"/>
                </a:cubicBezTo>
                <a:cubicBezTo>
                  <a:pt x="1204338" y="232503"/>
                  <a:pt x="1209389" y="238510"/>
                  <a:pt x="1211028" y="243698"/>
                </a:cubicBezTo>
                <a:cubicBezTo>
                  <a:pt x="1207205" y="250797"/>
                  <a:pt x="1205293" y="260354"/>
                  <a:pt x="1205293" y="272368"/>
                </a:cubicBezTo>
                <a:lnTo>
                  <a:pt x="1205293" y="284655"/>
                </a:lnTo>
                <a:cubicBezTo>
                  <a:pt x="1205020" y="286020"/>
                  <a:pt x="1204884" y="287932"/>
                  <a:pt x="1204884" y="290389"/>
                </a:cubicBezTo>
                <a:lnTo>
                  <a:pt x="1204884" y="298581"/>
                </a:lnTo>
                <a:cubicBezTo>
                  <a:pt x="1204884" y="302676"/>
                  <a:pt x="1204748" y="305134"/>
                  <a:pt x="1204474" y="305953"/>
                </a:cubicBezTo>
                <a:cubicBezTo>
                  <a:pt x="1204201" y="313052"/>
                  <a:pt x="1203519" y="318923"/>
                  <a:pt x="1202426" y="323565"/>
                </a:cubicBezTo>
                <a:cubicBezTo>
                  <a:pt x="1198877" y="338582"/>
                  <a:pt x="1191777" y="349777"/>
                  <a:pt x="1181129" y="357150"/>
                </a:cubicBezTo>
                <a:cubicBezTo>
                  <a:pt x="1175668" y="355238"/>
                  <a:pt x="1170616" y="351143"/>
                  <a:pt x="1165974" y="344863"/>
                </a:cubicBezTo>
                <a:cubicBezTo>
                  <a:pt x="1161059" y="338309"/>
                  <a:pt x="1157920" y="330937"/>
                  <a:pt x="1156554" y="322746"/>
                </a:cubicBezTo>
                <a:cubicBezTo>
                  <a:pt x="1156554" y="322472"/>
                  <a:pt x="1156691" y="321995"/>
                  <a:pt x="1156964" y="321312"/>
                </a:cubicBezTo>
                <a:cubicBezTo>
                  <a:pt x="1157237" y="320629"/>
                  <a:pt x="1157783" y="319742"/>
                  <a:pt x="1158602" y="318650"/>
                </a:cubicBezTo>
                <a:lnTo>
                  <a:pt x="984942" y="328889"/>
                </a:lnTo>
                <a:cubicBezTo>
                  <a:pt x="984396" y="338719"/>
                  <a:pt x="982075" y="346228"/>
                  <a:pt x="977979" y="351416"/>
                </a:cubicBezTo>
                <a:cubicBezTo>
                  <a:pt x="962689" y="351416"/>
                  <a:pt x="950674" y="344180"/>
                  <a:pt x="941937" y="329708"/>
                </a:cubicBezTo>
                <a:cubicBezTo>
                  <a:pt x="944122" y="321790"/>
                  <a:pt x="945350" y="314008"/>
                  <a:pt x="945623" y="306363"/>
                </a:cubicBezTo>
                <a:lnTo>
                  <a:pt x="946442" y="265815"/>
                </a:lnTo>
                <a:cubicBezTo>
                  <a:pt x="946442" y="255439"/>
                  <a:pt x="943439" y="248066"/>
                  <a:pt x="937432" y="243698"/>
                </a:cubicBezTo>
                <a:lnTo>
                  <a:pt x="942346" y="237964"/>
                </a:lnTo>
                <a:lnTo>
                  <a:pt x="946852" y="232639"/>
                </a:lnTo>
                <a:cubicBezTo>
                  <a:pt x="949582" y="229089"/>
                  <a:pt x="952722" y="226905"/>
                  <a:pt x="956272" y="226086"/>
                </a:cubicBezTo>
                <a:cubicBezTo>
                  <a:pt x="965555" y="227178"/>
                  <a:pt x="973747" y="230728"/>
                  <a:pt x="980846" y="236735"/>
                </a:cubicBezTo>
                <a:lnTo>
                  <a:pt x="984123" y="240011"/>
                </a:lnTo>
                <a:lnTo>
                  <a:pt x="987400" y="243698"/>
                </a:lnTo>
                <a:lnTo>
                  <a:pt x="989447" y="246155"/>
                </a:lnTo>
                <a:cubicBezTo>
                  <a:pt x="989720" y="246974"/>
                  <a:pt x="990131" y="247657"/>
                  <a:pt x="990676" y="248203"/>
                </a:cubicBezTo>
                <a:lnTo>
                  <a:pt x="989038" y="256804"/>
                </a:lnTo>
                <a:lnTo>
                  <a:pt x="987809" y="265405"/>
                </a:lnTo>
                <a:cubicBezTo>
                  <a:pt x="986717" y="270047"/>
                  <a:pt x="986171" y="275371"/>
                  <a:pt x="986171" y="281378"/>
                </a:cubicBezTo>
                <a:lnTo>
                  <a:pt x="985761" y="307591"/>
                </a:lnTo>
                <a:lnTo>
                  <a:pt x="1049655" y="303905"/>
                </a:lnTo>
                <a:lnTo>
                  <a:pt x="1049655" y="187176"/>
                </a:lnTo>
                <a:lnTo>
                  <a:pt x="995591" y="191682"/>
                </a:lnTo>
                <a:cubicBezTo>
                  <a:pt x="994499" y="197416"/>
                  <a:pt x="992451" y="202194"/>
                  <a:pt x="989447" y="206017"/>
                </a:cubicBezTo>
                <a:cubicBezTo>
                  <a:pt x="973884" y="205744"/>
                  <a:pt x="961733" y="198371"/>
                  <a:pt x="952995" y="183900"/>
                </a:cubicBezTo>
                <a:cubicBezTo>
                  <a:pt x="955180" y="176527"/>
                  <a:pt x="956545" y="168745"/>
                  <a:pt x="957091" y="160554"/>
                </a:cubicBezTo>
                <a:lnTo>
                  <a:pt x="957501" y="124921"/>
                </a:lnTo>
                <a:cubicBezTo>
                  <a:pt x="957774" y="115091"/>
                  <a:pt x="954907" y="107719"/>
                  <a:pt x="948900" y="102804"/>
                </a:cubicBezTo>
                <a:lnTo>
                  <a:pt x="953814" y="97070"/>
                </a:lnTo>
                <a:lnTo>
                  <a:pt x="958320" y="91745"/>
                </a:lnTo>
                <a:cubicBezTo>
                  <a:pt x="961050" y="88196"/>
                  <a:pt x="964190" y="86011"/>
                  <a:pt x="967740" y="85192"/>
                </a:cubicBezTo>
                <a:cubicBezTo>
                  <a:pt x="977024" y="86284"/>
                  <a:pt x="985079" y="89834"/>
                  <a:pt x="991905" y="95841"/>
                </a:cubicBezTo>
                <a:cubicBezTo>
                  <a:pt x="994362" y="98025"/>
                  <a:pt x="996683" y="100346"/>
                  <a:pt x="998868" y="102804"/>
                </a:cubicBezTo>
                <a:lnTo>
                  <a:pt x="1000916" y="105261"/>
                </a:lnTo>
                <a:cubicBezTo>
                  <a:pt x="1001189" y="106080"/>
                  <a:pt x="1001598" y="106763"/>
                  <a:pt x="1002145" y="107309"/>
                </a:cubicBezTo>
                <a:cubicBezTo>
                  <a:pt x="1000507" y="113043"/>
                  <a:pt x="999414" y="118641"/>
                  <a:pt x="998868" y="124102"/>
                </a:cubicBezTo>
                <a:cubicBezTo>
                  <a:pt x="997502" y="130382"/>
                  <a:pt x="997093" y="135843"/>
                  <a:pt x="997640" y="140485"/>
                </a:cubicBezTo>
                <a:lnTo>
                  <a:pt x="997229" y="167517"/>
                </a:lnTo>
                <a:lnTo>
                  <a:pt x="1049245" y="163421"/>
                </a:lnTo>
                <a:lnTo>
                  <a:pt x="1049245" y="43825"/>
                </a:lnTo>
                <a:cubicBezTo>
                  <a:pt x="1049245" y="32903"/>
                  <a:pt x="1045150" y="25667"/>
                  <a:pt x="1036959" y="22117"/>
                </a:cubicBezTo>
                <a:cubicBezTo>
                  <a:pt x="1044877" y="13380"/>
                  <a:pt x="1052249" y="8192"/>
                  <a:pt x="1059075" y="6554"/>
                </a:cubicBezTo>
                <a:close/>
                <a:moveTo>
                  <a:pt x="2435181" y="6144"/>
                </a:moveTo>
                <a:cubicBezTo>
                  <a:pt x="2440095" y="8055"/>
                  <a:pt x="2445693" y="12561"/>
                  <a:pt x="2451974" y="19660"/>
                </a:cubicBezTo>
                <a:cubicBezTo>
                  <a:pt x="2458526" y="27032"/>
                  <a:pt x="2461939" y="32903"/>
                  <a:pt x="2462212" y="37272"/>
                </a:cubicBezTo>
                <a:lnTo>
                  <a:pt x="2461393" y="38910"/>
                </a:lnTo>
                <a:lnTo>
                  <a:pt x="2460574" y="41368"/>
                </a:lnTo>
                <a:lnTo>
                  <a:pt x="2458936" y="44235"/>
                </a:lnTo>
                <a:lnTo>
                  <a:pt x="2457298" y="47511"/>
                </a:lnTo>
                <a:cubicBezTo>
                  <a:pt x="2455386" y="52426"/>
                  <a:pt x="2452383" y="58297"/>
                  <a:pt x="2448288" y="65123"/>
                </a:cubicBezTo>
                <a:lnTo>
                  <a:pt x="2447468" y="66761"/>
                </a:lnTo>
                <a:lnTo>
                  <a:pt x="2513000" y="61437"/>
                </a:lnTo>
                <a:cubicBezTo>
                  <a:pt x="2535390" y="58433"/>
                  <a:pt x="2549998" y="55157"/>
                  <a:pt x="2556824" y="51607"/>
                </a:cubicBezTo>
                <a:cubicBezTo>
                  <a:pt x="2560101" y="52699"/>
                  <a:pt x="2563651" y="56795"/>
                  <a:pt x="2567473" y="63894"/>
                </a:cubicBezTo>
                <a:cubicBezTo>
                  <a:pt x="2571023" y="70174"/>
                  <a:pt x="2573207" y="76318"/>
                  <a:pt x="2574026" y="82325"/>
                </a:cubicBezTo>
                <a:cubicBezTo>
                  <a:pt x="2574026" y="83144"/>
                  <a:pt x="2573344" y="84236"/>
                  <a:pt x="2571979" y="85602"/>
                </a:cubicBezTo>
                <a:lnTo>
                  <a:pt x="2570750" y="86421"/>
                </a:lnTo>
                <a:lnTo>
                  <a:pt x="2569931" y="86830"/>
                </a:lnTo>
                <a:cubicBezTo>
                  <a:pt x="2551090" y="87103"/>
                  <a:pt x="2536482" y="87786"/>
                  <a:pt x="2526106" y="88878"/>
                </a:cubicBezTo>
                <a:lnTo>
                  <a:pt x="2487197" y="92155"/>
                </a:lnTo>
                <a:lnTo>
                  <a:pt x="2494569" y="97889"/>
                </a:lnTo>
                <a:lnTo>
                  <a:pt x="2503580" y="104032"/>
                </a:lnTo>
                <a:cubicBezTo>
                  <a:pt x="2516687" y="114135"/>
                  <a:pt x="2524468" y="120142"/>
                  <a:pt x="2526925" y="122054"/>
                </a:cubicBezTo>
                <a:lnTo>
                  <a:pt x="2537984" y="131064"/>
                </a:lnTo>
                <a:lnTo>
                  <a:pt x="2548633" y="140075"/>
                </a:lnTo>
                <a:cubicBezTo>
                  <a:pt x="2556551" y="147174"/>
                  <a:pt x="2571023" y="156322"/>
                  <a:pt x="2592048" y="167517"/>
                </a:cubicBezTo>
                <a:cubicBezTo>
                  <a:pt x="2596963" y="170793"/>
                  <a:pt x="2605291" y="175299"/>
                  <a:pt x="2617032" y="181033"/>
                </a:cubicBezTo>
                <a:lnTo>
                  <a:pt x="2627681" y="186767"/>
                </a:lnTo>
                <a:lnTo>
                  <a:pt x="2630548" y="188405"/>
                </a:lnTo>
                <a:lnTo>
                  <a:pt x="2633005" y="189634"/>
                </a:lnTo>
                <a:lnTo>
                  <a:pt x="2636691" y="191682"/>
                </a:lnTo>
                <a:lnTo>
                  <a:pt x="2630548" y="197416"/>
                </a:lnTo>
                <a:cubicBezTo>
                  <a:pt x="2626453" y="196323"/>
                  <a:pt x="2621810" y="195777"/>
                  <a:pt x="2616622" y="195777"/>
                </a:cubicBezTo>
                <a:cubicBezTo>
                  <a:pt x="2601058" y="195777"/>
                  <a:pt x="2583583" y="201238"/>
                  <a:pt x="2564197" y="212160"/>
                </a:cubicBezTo>
                <a:cubicBezTo>
                  <a:pt x="2552729" y="193320"/>
                  <a:pt x="2535254" y="171476"/>
                  <a:pt x="2511771" y="146628"/>
                </a:cubicBezTo>
                <a:cubicBezTo>
                  <a:pt x="2493750" y="127515"/>
                  <a:pt x="2475046" y="110176"/>
                  <a:pt x="2455659" y="94612"/>
                </a:cubicBezTo>
                <a:lnTo>
                  <a:pt x="2428627" y="96660"/>
                </a:lnTo>
                <a:cubicBezTo>
                  <a:pt x="2424804" y="102667"/>
                  <a:pt x="2420026" y="109220"/>
                  <a:pt x="2414293" y="116320"/>
                </a:cubicBezTo>
                <a:cubicBezTo>
                  <a:pt x="2410196" y="121508"/>
                  <a:pt x="2403780" y="129017"/>
                  <a:pt x="2395042" y="138846"/>
                </a:cubicBezTo>
                <a:lnTo>
                  <a:pt x="2398319" y="141304"/>
                </a:lnTo>
                <a:lnTo>
                  <a:pt x="2401595" y="144990"/>
                </a:lnTo>
                <a:lnTo>
                  <a:pt x="2437228" y="139665"/>
                </a:lnTo>
                <a:cubicBezTo>
                  <a:pt x="2454157" y="137481"/>
                  <a:pt x="2467400" y="132839"/>
                  <a:pt x="2476957" y="125740"/>
                </a:cubicBezTo>
                <a:cubicBezTo>
                  <a:pt x="2478595" y="125194"/>
                  <a:pt x="2482828" y="127515"/>
                  <a:pt x="2489654" y="132703"/>
                </a:cubicBezTo>
                <a:cubicBezTo>
                  <a:pt x="2497299" y="137618"/>
                  <a:pt x="2501122" y="140758"/>
                  <a:pt x="2501122" y="142123"/>
                </a:cubicBezTo>
                <a:cubicBezTo>
                  <a:pt x="2501122" y="143761"/>
                  <a:pt x="2500713" y="146492"/>
                  <a:pt x="2499893" y="150314"/>
                </a:cubicBezTo>
                <a:cubicBezTo>
                  <a:pt x="2499347" y="154137"/>
                  <a:pt x="2498938" y="155912"/>
                  <a:pt x="2498665" y="155639"/>
                </a:cubicBezTo>
                <a:cubicBezTo>
                  <a:pt x="2496753" y="155366"/>
                  <a:pt x="2493613" y="155229"/>
                  <a:pt x="2489245" y="155229"/>
                </a:cubicBezTo>
                <a:cubicBezTo>
                  <a:pt x="2481326" y="155229"/>
                  <a:pt x="2472998" y="155775"/>
                  <a:pt x="2464260" y="156868"/>
                </a:cubicBezTo>
                <a:cubicBezTo>
                  <a:pt x="2459345" y="157414"/>
                  <a:pt x="2453202" y="158233"/>
                  <a:pt x="2445829" y="159325"/>
                </a:cubicBezTo>
                <a:lnTo>
                  <a:pt x="2437228" y="160554"/>
                </a:lnTo>
                <a:lnTo>
                  <a:pt x="2408968" y="165059"/>
                </a:lnTo>
                <a:lnTo>
                  <a:pt x="2408968" y="178166"/>
                </a:lnTo>
                <a:lnTo>
                  <a:pt x="2437228" y="173660"/>
                </a:lnTo>
                <a:cubicBezTo>
                  <a:pt x="2454976" y="171749"/>
                  <a:pt x="2468220" y="167244"/>
                  <a:pt x="2476957" y="160144"/>
                </a:cubicBezTo>
                <a:cubicBezTo>
                  <a:pt x="2478595" y="159598"/>
                  <a:pt x="2482828" y="161919"/>
                  <a:pt x="2489654" y="167107"/>
                </a:cubicBezTo>
                <a:cubicBezTo>
                  <a:pt x="2497299" y="172022"/>
                  <a:pt x="2501122" y="175162"/>
                  <a:pt x="2501122" y="176527"/>
                </a:cubicBezTo>
                <a:cubicBezTo>
                  <a:pt x="2501122" y="178166"/>
                  <a:pt x="2500713" y="180896"/>
                  <a:pt x="2499893" y="184719"/>
                </a:cubicBezTo>
                <a:cubicBezTo>
                  <a:pt x="2499347" y="188541"/>
                  <a:pt x="2498938" y="190316"/>
                  <a:pt x="2498665" y="190043"/>
                </a:cubicBezTo>
                <a:cubicBezTo>
                  <a:pt x="2496753" y="189770"/>
                  <a:pt x="2493613" y="189634"/>
                  <a:pt x="2489245" y="189634"/>
                </a:cubicBezTo>
                <a:cubicBezTo>
                  <a:pt x="2481326" y="189634"/>
                  <a:pt x="2472998" y="190180"/>
                  <a:pt x="2464260" y="191272"/>
                </a:cubicBezTo>
                <a:cubicBezTo>
                  <a:pt x="2459345" y="191545"/>
                  <a:pt x="2453202" y="192364"/>
                  <a:pt x="2445829" y="193729"/>
                </a:cubicBezTo>
                <a:lnTo>
                  <a:pt x="2437228" y="194958"/>
                </a:lnTo>
                <a:lnTo>
                  <a:pt x="2408968" y="199463"/>
                </a:lnTo>
                <a:lnTo>
                  <a:pt x="2408968" y="213389"/>
                </a:lnTo>
                <a:lnTo>
                  <a:pt x="2437228" y="208884"/>
                </a:lnTo>
                <a:cubicBezTo>
                  <a:pt x="2454976" y="206972"/>
                  <a:pt x="2468220" y="202467"/>
                  <a:pt x="2476957" y="195368"/>
                </a:cubicBezTo>
                <a:cubicBezTo>
                  <a:pt x="2478595" y="194822"/>
                  <a:pt x="2482828" y="197143"/>
                  <a:pt x="2489654" y="202330"/>
                </a:cubicBezTo>
                <a:cubicBezTo>
                  <a:pt x="2497299" y="207245"/>
                  <a:pt x="2501122" y="210385"/>
                  <a:pt x="2501122" y="211751"/>
                </a:cubicBezTo>
                <a:cubicBezTo>
                  <a:pt x="2501122" y="213116"/>
                  <a:pt x="2500713" y="215710"/>
                  <a:pt x="2499893" y="219533"/>
                </a:cubicBezTo>
                <a:cubicBezTo>
                  <a:pt x="2499347" y="223355"/>
                  <a:pt x="2498938" y="225267"/>
                  <a:pt x="2498665" y="225267"/>
                </a:cubicBezTo>
                <a:cubicBezTo>
                  <a:pt x="2494842" y="224721"/>
                  <a:pt x="2491156" y="224448"/>
                  <a:pt x="2487607" y="224448"/>
                </a:cubicBezTo>
                <a:cubicBezTo>
                  <a:pt x="2484056" y="224448"/>
                  <a:pt x="2476275" y="224994"/>
                  <a:pt x="2464260" y="226086"/>
                </a:cubicBezTo>
                <a:lnTo>
                  <a:pt x="2445829" y="228543"/>
                </a:lnTo>
                <a:lnTo>
                  <a:pt x="2437228" y="229772"/>
                </a:lnTo>
                <a:lnTo>
                  <a:pt x="2429446" y="231001"/>
                </a:lnTo>
                <a:lnTo>
                  <a:pt x="2408968" y="234687"/>
                </a:lnTo>
                <a:lnTo>
                  <a:pt x="2408968" y="246565"/>
                </a:lnTo>
                <a:lnTo>
                  <a:pt x="2467537" y="240421"/>
                </a:lnTo>
                <a:cubicBezTo>
                  <a:pt x="2514228" y="236598"/>
                  <a:pt x="2547404" y="230182"/>
                  <a:pt x="2567064" y="221171"/>
                </a:cubicBezTo>
                <a:cubicBezTo>
                  <a:pt x="2568429" y="220352"/>
                  <a:pt x="2572661" y="224448"/>
                  <a:pt x="2579760" y="233458"/>
                </a:cubicBezTo>
                <a:cubicBezTo>
                  <a:pt x="2587134" y="242469"/>
                  <a:pt x="2591502" y="250251"/>
                  <a:pt x="2592867" y="256804"/>
                </a:cubicBezTo>
                <a:lnTo>
                  <a:pt x="2592048" y="259261"/>
                </a:lnTo>
                <a:lnTo>
                  <a:pt x="2590820" y="261719"/>
                </a:lnTo>
                <a:lnTo>
                  <a:pt x="2589590" y="263767"/>
                </a:lnTo>
                <a:lnTo>
                  <a:pt x="2588362" y="265405"/>
                </a:lnTo>
                <a:cubicBezTo>
                  <a:pt x="2575528" y="262401"/>
                  <a:pt x="2557234" y="261173"/>
                  <a:pt x="2533479" y="261719"/>
                </a:cubicBezTo>
                <a:lnTo>
                  <a:pt x="2506856" y="262948"/>
                </a:lnTo>
                <a:lnTo>
                  <a:pt x="2488016" y="264176"/>
                </a:lnTo>
                <a:lnTo>
                  <a:pt x="2431085" y="269091"/>
                </a:lnTo>
                <a:cubicBezTo>
                  <a:pt x="2436819" y="274825"/>
                  <a:pt x="2439276" y="279467"/>
                  <a:pt x="2438457" y="283017"/>
                </a:cubicBezTo>
                <a:cubicBezTo>
                  <a:pt x="2437092" y="283836"/>
                  <a:pt x="2430675" y="287522"/>
                  <a:pt x="2419207" y="294075"/>
                </a:cubicBezTo>
                <a:lnTo>
                  <a:pt x="2403643" y="303086"/>
                </a:lnTo>
                <a:lnTo>
                  <a:pt x="2391356" y="310458"/>
                </a:lnTo>
                <a:lnTo>
                  <a:pt x="2384803" y="314964"/>
                </a:lnTo>
                <a:lnTo>
                  <a:pt x="2377841" y="319469"/>
                </a:lnTo>
                <a:lnTo>
                  <a:pt x="2485968" y="307182"/>
                </a:lnTo>
                <a:cubicBezTo>
                  <a:pt x="2478050" y="298990"/>
                  <a:pt x="2469994" y="291891"/>
                  <a:pt x="2461803" y="285884"/>
                </a:cubicBezTo>
                <a:lnTo>
                  <a:pt x="2467947" y="278921"/>
                </a:lnTo>
                <a:cubicBezTo>
                  <a:pt x="2479142" y="281105"/>
                  <a:pt x="2494023" y="286976"/>
                  <a:pt x="2512590" y="296533"/>
                </a:cubicBezTo>
                <a:cubicBezTo>
                  <a:pt x="2529246" y="305543"/>
                  <a:pt x="2540441" y="313052"/>
                  <a:pt x="2546175" y="319059"/>
                </a:cubicBezTo>
                <a:lnTo>
                  <a:pt x="2546585" y="322336"/>
                </a:lnTo>
                <a:lnTo>
                  <a:pt x="2546994" y="326432"/>
                </a:lnTo>
                <a:cubicBezTo>
                  <a:pt x="2546994" y="331893"/>
                  <a:pt x="2546858" y="335306"/>
                  <a:pt x="2546585" y="336671"/>
                </a:cubicBezTo>
                <a:cubicBezTo>
                  <a:pt x="2546039" y="344863"/>
                  <a:pt x="2544537" y="349914"/>
                  <a:pt x="2542080" y="351825"/>
                </a:cubicBezTo>
                <a:cubicBezTo>
                  <a:pt x="2539349" y="353464"/>
                  <a:pt x="2536209" y="354692"/>
                  <a:pt x="2532659" y="355512"/>
                </a:cubicBezTo>
                <a:cubicBezTo>
                  <a:pt x="2529930" y="356331"/>
                  <a:pt x="2527198" y="356740"/>
                  <a:pt x="2524468" y="356740"/>
                </a:cubicBezTo>
                <a:cubicBezTo>
                  <a:pt x="2523102" y="350460"/>
                  <a:pt x="2515184" y="339265"/>
                  <a:pt x="2500713" y="323155"/>
                </a:cubicBezTo>
                <a:lnTo>
                  <a:pt x="2497436" y="319059"/>
                </a:lnTo>
                <a:cubicBezTo>
                  <a:pt x="2485695" y="321790"/>
                  <a:pt x="2474227" y="324111"/>
                  <a:pt x="2463031" y="326022"/>
                </a:cubicBezTo>
                <a:lnTo>
                  <a:pt x="2440505" y="329708"/>
                </a:lnTo>
                <a:lnTo>
                  <a:pt x="2418388" y="333804"/>
                </a:lnTo>
                <a:cubicBezTo>
                  <a:pt x="2383437" y="340630"/>
                  <a:pt x="2361730" y="348685"/>
                  <a:pt x="2353266" y="357969"/>
                </a:cubicBezTo>
                <a:cubicBezTo>
                  <a:pt x="2347804" y="357696"/>
                  <a:pt x="2342753" y="352645"/>
                  <a:pt x="2338111" y="342815"/>
                </a:cubicBezTo>
                <a:cubicBezTo>
                  <a:pt x="2334015" y="333531"/>
                  <a:pt x="2332104" y="325613"/>
                  <a:pt x="2332377" y="319059"/>
                </a:cubicBezTo>
                <a:lnTo>
                  <a:pt x="2334015" y="317421"/>
                </a:lnTo>
                <a:lnTo>
                  <a:pt x="2334835" y="317011"/>
                </a:lnTo>
                <a:lnTo>
                  <a:pt x="2335244" y="317011"/>
                </a:lnTo>
                <a:lnTo>
                  <a:pt x="2342208" y="316192"/>
                </a:lnTo>
                <a:lnTo>
                  <a:pt x="2348760" y="314554"/>
                </a:lnTo>
                <a:cubicBezTo>
                  <a:pt x="2353675" y="313462"/>
                  <a:pt x="2357498" y="311550"/>
                  <a:pt x="2360228" y="308820"/>
                </a:cubicBezTo>
                <a:cubicBezTo>
                  <a:pt x="2374973" y="294894"/>
                  <a:pt x="2384120" y="285474"/>
                  <a:pt x="2387670" y="280559"/>
                </a:cubicBezTo>
                <a:cubicBezTo>
                  <a:pt x="2389854" y="277283"/>
                  <a:pt x="2391356" y="274689"/>
                  <a:pt x="2392175" y="272777"/>
                </a:cubicBezTo>
                <a:cubicBezTo>
                  <a:pt x="2360501" y="276600"/>
                  <a:pt x="2331832" y="282471"/>
                  <a:pt x="2306164" y="290389"/>
                </a:cubicBezTo>
                <a:cubicBezTo>
                  <a:pt x="2305345" y="290662"/>
                  <a:pt x="2302478" y="286566"/>
                  <a:pt x="2297563" y="278102"/>
                </a:cubicBezTo>
                <a:cubicBezTo>
                  <a:pt x="2291829" y="267999"/>
                  <a:pt x="2288143" y="260763"/>
                  <a:pt x="2286505" y="256394"/>
                </a:cubicBezTo>
                <a:cubicBezTo>
                  <a:pt x="2287870" y="254210"/>
                  <a:pt x="2289235" y="253118"/>
                  <a:pt x="2290600" y="253118"/>
                </a:cubicBezTo>
                <a:lnTo>
                  <a:pt x="2294287" y="253118"/>
                </a:lnTo>
                <a:cubicBezTo>
                  <a:pt x="2296471" y="253118"/>
                  <a:pt x="2298109" y="252981"/>
                  <a:pt x="2299202" y="252708"/>
                </a:cubicBezTo>
                <a:lnTo>
                  <a:pt x="2304526" y="252708"/>
                </a:lnTo>
                <a:lnTo>
                  <a:pt x="2310670" y="252299"/>
                </a:lnTo>
                <a:lnTo>
                  <a:pt x="2339749" y="251070"/>
                </a:lnTo>
                <a:cubicBezTo>
                  <a:pt x="2353675" y="250524"/>
                  <a:pt x="2363779" y="249978"/>
                  <a:pt x="2370058" y="249432"/>
                </a:cubicBezTo>
                <a:lnTo>
                  <a:pt x="2370058" y="163421"/>
                </a:lnTo>
                <a:cubicBezTo>
                  <a:pt x="2341115" y="189361"/>
                  <a:pt x="2309304" y="209430"/>
                  <a:pt x="2274628" y="223628"/>
                </a:cubicBezTo>
                <a:lnTo>
                  <a:pt x="2270122" y="215437"/>
                </a:lnTo>
                <a:cubicBezTo>
                  <a:pt x="2316540" y="178029"/>
                  <a:pt x="2352993" y="141440"/>
                  <a:pt x="2379478" y="105671"/>
                </a:cubicBezTo>
                <a:cubicBezTo>
                  <a:pt x="2381936" y="102394"/>
                  <a:pt x="2383301" y="100619"/>
                  <a:pt x="2383574" y="100346"/>
                </a:cubicBezTo>
                <a:lnTo>
                  <a:pt x="2352856" y="102804"/>
                </a:lnTo>
                <a:cubicBezTo>
                  <a:pt x="2342753" y="103623"/>
                  <a:pt x="2331013" y="105807"/>
                  <a:pt x="2317633" y="109357"/>
                </a:cubicBezTo>
                <a:lnTo>
                  <a:pt x="2315585" y="106900"/>
                </a:lnTo>
                <a:lnTo>
                  <a:pt x="2313947" y="103623"/>
                </a:lnTo>
                <a:lnTo>
                  <a:pt x="2311899" y="100346"/>
                </a:lnTo>
                <a:cubicBezTo>
                  <a:pt x="2308349" y="92701"/>
                  <a:pt x="2305618" y="84373"/>
                  <a:pt x="2303707" y="75362"/>
                </a:cubicBezTo>
                <a:lnTo>
                  <a:pt x="2304526" y="74543"/>
                </a:lnTo>
                <a:lnTo>
                  <a:pt x="2305345" y="74134"/>
                </a:lnTo>
                <a:cubicBezTo>
                  <a:pt x="2314629" y="74134"/>
                  <a:pt x="2321319" y="73997"/>
                  <a:pt x="2325414" y="73724"/>
                </a:cubicBezTo>
                <a:lnTo>
                  <a:pt x="2340159" y="73724"/>
                </a:lnTo>
                <a:cubicBezTo>
                  <a:pt x="2341524" y="73451"/>
                  <a:pt x="2343299" y="73314"/>
                  <a:pt x="2345484" y="73314"/>
                </a:cubicBezTo>
                <a:lnTo>
                  <a:pt x="2354085" y="73314"/>
                </a:lnTo>
                <a:cubicBezTo>
                  <a:pt x="2355996" y="73314"/>
                  <a:pt x="2357634" y="73178"/>
                  <a:pt x="2358999" y="72905"/>
                </a:cubicBezTo>
                <a:lnTo>
                  <a:pt x="2376202" y="71676"/>
                </a:lnTo>
                <a:lnTo>
                  <a:pt x="2388489" y="70857"/>
                </a:lnTo>
                <a:lnTo>
                  <a:pt x="2399138" y="70038"/>
                </a:lnTo>
                <a:lnTo>
                  <a:pt x="2402824" y="69628"/>
                </a:lnTo>
                <a:lnTo>
                  <a:pt x="2404053" y="67580"/>
                </a:lnTo>
                <a:cubicBezTo>
                  <a:pt x="2409241" y="58570"/>
                  <a:pt x="2412927" y="50515"/>
                  <a:pt x="2415111" y="43415"/>
                </a:cubicBezTo>
                <a:cubicBezTo>
                  <a:pt x="2418115" y="33859"/>
                  <a:pt x="2419617" y="26213"/>
                  <a:pt x="2419617" y="20479"/>
                </a:cubicBezTo>
                <a:cubicBezTo>
                  <a:pt x="2419617" y="16110"/>
                  <a:pt x="2419070" y="12697"/>
                  <a:pt x="2417979" y="10240"/>
                </a:cubicBezTo>
                <a:cubicBezTo>
                  <a:pt x="2423166" y="8328"/>
                  <a:pt x="2426170" y="7236"/>
                  <a:pt x="2426989" y="6963"/>
                </a:cubicBezTo>
                <a:cubicBezTo>
                  <a:pt x="2431359" y="6144"/>
                  <a:pt x="2434088" y="5871"/>
                  <a:pt x="2435181" y="6144"/>
                </a:cubicBezTo>
                <a:close/>
                <a:moveTo>
                  <a:pt x="608019" y="5325"/>
                </a:moveTo>
                <a:cubicBezTo>
                  <a:pt x="614845" y="7782"/>
                  <a:pt x="621808" y="11469"/>
                  <a:pt x="628907" y="16383"/>
                </a:cubicBezTo>
                <a:cubicBezTo>
                  <a:pt x="636006" y="21844"/>
                  <a:pt x="639693" y="26486"/>
                  <a:pt x="639966" y="30309"/>
                </a:cubicBezTo>
                <a:cubicBezTo>
                  <a:pt x="638327" y="33039"/>
                  <a:pt x="635051" y="39320"/>
                  <a:pt x="630136" y="49149"/>
                </a:cubicBezTo>
                <a:lnTo>
                  <a:pt x="627269" y="54883"/>
                </a:lnTo>
                <a:cubicBezTo>
                  <a:pt x="631638" y="57068"/>
                  <a:pt x="635187" y="59935"/>
                  <a:pt x="637918" y="63485"/>
                </a:cubicBezTo>
                <a:cubicBezTo>
                  <a:pt x="650478" y="74953"/>
                  <a:pt x="662356" y="85192"/>
                  <a:pt x="673551" y="94203"/>
                </a:cubicBezTo>
                <a:cubicBezTo>
                  <a:pt x="686657" y="105125"/>
                  <a:pt x="704542" y="118368"/>
                  <a:pt x="727205" y="133931"/>
                </a:cubicBezTo>
                <a:cubicBezTo>
                  <a:pt x="750960" y="149222"/>
                  <a:pt x="779631" y="163011"/>
                  <a:pt x="813216" y="175299"/>
                </a:cubicBezTo>
                <a:lnTo>
                  <a:pt x="807072" y="182671"/>
                </a:lnTo>
                <a:cubicBezTo>
                  <a:pt x="805980" y="182398"/>
                  <a:pt x="804069" y="182261"/>
                  <a:pt x="801338" y="182261"/>
                </a:cubicBezTo>
                <a:cubicBezTo>
                  <a:pt x="792601" y="182261"/>
                  <a:pt x="781679" y="184309"/>
                  <a:pt x="768572" y="188405"/>
                </a:cubicBezTo>
                <a:cubicBezTo>
                  <a:pt x="753554" y="192774"/>
                  <a:pt x="741813" y="197962"/>
                  <a:pt x="733349" y="203969"/>
                </a:cubicBezTo>
                <a:cubicBezTo>
                  <a:pt x="724611" y="196050"/>
                  <a:pt x="712734" y="182944"/>
                  <a:pt x="697716" y="164650"/>
                </a:cubicBezTo>
                <a:lnTo>
                  <a:pt x="685838" y="150724"/>
                </a:lnTo>
                <a:lnTo>
                  <a:pt x="673960" y="137618"/>
                </a:lnTo>
                <a:cubicBezTo>
                  <a:pt x="661127" y="123692"/>
                  <a:pt x="647475" y="109903"/>
                  <a:pt x="633003" y="96251"/>
                </a:cubicBezTo>
                <a:lnTo>
                  <a:pt x="616620" y="80687"/>
                </a:lnTo>
                <a:lnTo>
                  <a:pt x="615391" y="83554"/>
                </a:lnTo>
                <a:cubicBezTo>
                  <a:pt x="600373" y="110859"/>
                  <a:pt x="581396" y="136252"/>
                  <a:pt x="558460" y="159735"/>
                </a:cubicBezTo>
                <a:lnTo>
                  <a:pt x="561737" y="159735"/>
                </a:lnTo>
                <a:lnTo>
                  <a:pt x="575253" y="158916"/>
                </a:lnTo>
                <a:cubicBezTo>
                  <a:pt x="588632" y="158096"/>
                  <a:pt x="598326" y="157414"/>
                  <a:pt x="604333" y="156868"/>
                </a:cubicBezTo>
                <a:cubicBezTo>
                  <a:pt x="604606" y="156595"/>
                  <a:pt x="605015" y="156458"/>
                  <a:pt x="605561" y="156458"/>
                </a:cubicBezTo>
                <a:lnTo>
                  <a:pt x="607200" y="156458"/>
                </a:lnTo>
                <a:cubicBezTo>
                  <a:pt x="607473" y="156185"/>
                  <a:pt x="607882" y="156049"/>
                  <a:pt x="608429" y="156049"/>
                </a:cubicBezTo>
                <a:cubicBezTo>
                  <a:pt x="611705" y="156049"/>
                  <a:pt x="613753" y="155912"/>
                  <a:pt x="614572" y="155639"/>
                </a:cubicBezTo>
                <a:lnTo>
                  <a:pt x="618668" y="155229"/>
                </a:lnTo>
                <a:lnTo>
                  <a:pt x="622354" y="154820"/>
                </a:lnTo>
                <a:cubicBezTo>
                  <a:pt x="629999" y="154274"/>
                  <a:pt x="636006" y="153591"/>
                  <a:pt x="640375" y="152772"/>
                </a:cubicBezTo>
                <a:cubicBezTo>
                  <a:pt x="655393" y="150861"/>
                  <a:pt x="664813" y="149086"/>
                  <a:pt x="668636" y="147447"/>
                </a:cubicBezTo>
                <a:cubicBezTo>
                  <a:pt x="670820" y="148267"/>
                  <a:pt x="673414" y="151543"/>
                  <a:pt x="676418" y="157277"/>
                </a:cubicBezTo>
                <a:cubicBezTo>
                  <a:pt x="679695" y="163557"/>
                  <a:pt x="681606" y="168063"/>
                  <a:pt x="682152" y="170793"/>
                </a:cubicBezTo>
                <a:cubicBezTo>
                  <a:pt x="682152" y="171066"/>
                  <a:pt x="681606" y="171749"/>
                  <a:pt x="680514" y="172841"/>
                </a:cubicBezTo>
                <a:lnTo>
                  <a:pt x="679695" y="173660"/>
                </a:lnTo>
                <a:lnTo>
                  <a:pt x="678875" y="174070"/>
                </a:lnTo>
                <a:lnTo>
                  <a:pt x="665769" y="174889"/>
                </a:lnTo>
                <a:lnTo>
                  <a:pt x="657168" y="174889"/>
                </a:lnTo>
                <a:lnTo>
                  <a:pt x="648976" y="175708"/>
                </a:lnTo>
                <a:lnTo>
                  <a:pt x="631365" y="176937"/>
                </a:lnTo>
                <a:cubicBezTo>
                  <a:pt x="628634" y="176937"/>
                  <a:pt x="626586" y="177073"/>
                  <a:pt x="625221" y="177346"/>
                </a:cubicBezTo>
                <a:cubicBezTo>
                  <a:pt x="624129" y="177619"/>
                  <a:pt x="622627" y="177756"/>
                  <a:pt x="620716" y="177756"/>
                </a:cubicBezTo>
                <a:lnTo>
                  <a:pt x="605152" y="179804"/>
                </a:lnTo>
                <a:cubicBezTo>
                  <a:pt x="583581" y="182261"/>
                  <a:pt x="567744" y="184446"/>
                  <a:pt x="557641" y="186357"/>
                </a:cubicBezTo>
                <a:cubicBezTo>
                  <a:pt x="557368" y="186357"/>
                  <a:pt x="556822" y="185811"/>
                  <a:pt x="556003" y="184719"/>
                </a:cubicBezTo>
                <a:cubicBezTo>
                  <a:pt x="555730" y="183080"/>
                  <a:pt x="554911" y="181169"/>
                  <a:pt x="553545" y="178985"/>
                </a:cubicBezTo>
                <a:lnTo>
                  <a:pt x="549040" y="169155"/>
                </a:lnTo>
                <a:lnTo>
                  <a:pt x="544535" y="173251"/>
                </a:lnTo>
                <a:cubicBezTo>
                  <a:pt x="512042" y="202467"/>
                  <a:pt x="480505" y="220625"/>
                  <a:pt x="449923" y="227724"/>
                </a:cubicBezTo>
                <a:lnTo>
                  <a:pt x="443370" y="222809"/>
                </a:lnTo>
                <a:cubicBezTo>
                  <a:pt x="470402" y="204788"/>
                  <a:pt x="496615" y="181442"/>
                  <a:pt x="522008" y="152772"/>
                </a:cubicBezTo>
                <a:cubicBezTo>
                  <a:pt x="550405" y="121098"/>
                  <a:pt x="570475" y="90380"/>
                  <a:pt x="582216" y="60618"/>
                </a:cubicBezTo>
                <a:cubicBezTo>
                  <a:pt x="585492" y="53518"/>
                  <a:pt x="587813" y="44917"/>
                  <a:pt x="589178" y="34814"/>
                </a:cubicBezTo>
                <a:cubicBezTo>
                  <a:pt x="589997" y="30172"/>
                  <a:pt x="590407" y="26077"/>
                  <a:pt x="590407" y="22527"/>
                </a:cubicBezTo>
                <a:cubicBezTo>
                  <a:pt x="590407" y="17066"/>
                  <a:pt x="589315" y="12834"/>
                  <a:pt x="587130" y="9830"/>
                </a:cubicBezTo>
                <a:cubicBezTo>
                  <a:pt x="594230" y="7100"/>
                  <a:pt x="601193" y="5598"/>
                  <a:pt x="608019" y="5325"/>
                </a:cubicBezTo>
                <a:close/>
                <a:moveTo>
                  <a:pt x="3815391" y="3277"/>
                </a:moveTo>
                <a:cubicBezTo>
                  <a:pt x="3821125" y="6827"/>
                  <a:pt x="3827679" y="12424"/>
                  <a:pt x="3835051" y="20070"/>
                </a:cubicBezTo>
                <a:cubicBezTo>
                  <a:pt x="3841604" y="27988"/>
                  <a:pt x="3844744" y="33586"/>
                  <a:pt x="3844471" y="36862"/>
                </a:cubicBezTo>
                <a:lnTo>
                  <a:pt x="3841194" y="38910"/>
                </a:lnTo>
                <a:lnTo>
                  <a:pt x="3838327" y="40548"/>
                </a:lnTo>
                <a:lnTo>
                  <a:pt x="3837099" y="41368"/>
                </a:lnTo>
                <a:lnTo>
                  <a:pt x="3835460" y="42596"/>
                </a:lnTo>
                <a:cubicBezTo>
                  <a:pt x="3829453" y="47511"/>
                  <a:pt x="3823856" y="54201"/>
                  <a:pt x="3818668" y="62665"/>
                </a:cubicBezTo>
                <a:lnTo>
                  <a:pt x="3816620" y="65942"/>
                </a:lnTo>
                <a:lnTo>
                  <a:pt x="3828498" y="64304"/>
                </a:lnTo>
                <a:lnTo>
                  <a:pt x="3839146" y="63075"/>
                </a:lnTo>
                <a:lnTo>
                  <a:pt x="3843652" y="62256"/>
                </a:lnTo>
                <a:lnTo>
                  <a:pt x="3847748" y="61846"/>
                </a:lnTo>
                <a:lnTo>
                  <a:pt x="3859625" y="60208"/>
                </a:lnTo>
                <a:cubicBezTo>
                  <a:pt x="3864540" y="59662"/>
                  <a:pt x="3869045" y="57751"/>
                  <a:pt x="3873141" y="54474"/>
                </a:cubicBezTo>
                <a:cubicBezTo>
                  <a:pt x="3876691" y="51743"/>
                  <a:pt x="3879421" y="48603"/>
                  <a:pt x="3881333" y="45054"/>
                </a:cubicBezTo>
                <a:cubicBezTo>
                  <a:pt x="3882425" y="43142"/>
                  <a:pt x="3888295" y="46419"/>
                  <a:pt x="3898945" y="54883"/>
                </a:cubicBezTo>
                <a:cubicBezTo>
                  <a:pt x="3909594" y="63894"/>
                  <a:pt x="3915328" y="71540"/>
                  <a:pt x="3916147" y="77820"/>
                </a:cubicBezTo>
                <a:cubicBezTo>
                  <a:pt x="3916693" y="78639"/>
                  <a:pt x="3914508" y="80141"/>
                  <a:pt x="3909594" y="82325"/>
                </a:cubicBezTo>
                <a:lnTo>
                  <a:pt x="3906317" y="83554"/>
                </a:lnTo>
                <a:lnTo>
                  <a:pt x="3902631" y="85192"/>
                </a:lnTo>
                <a:lnTo>
                  <a:pt x="3898535" y="87240"/>
                </a:lnTo>
                <a:cubicBezTo>
                  <a:pt x="3897716" y="87513"/>
                  <a:pt x="3896487" y="88196"/>
                  <a:pt x="3894849" y="89288"/>
                </a:cubicBezTo>
                <a:cubicBezTo>
                  <a:pt x="3890480" y="92291"/>
                  <a:pt x="3880377" y="100073"/>
                  <a:pt x="3864540" y="112634"/>
                </a:cubicBezTo>
                <a:cubicBezTo>
                  <a:pt x="3859625" y="116456"/>
                  <a:pt x="3851980" y="122600"/>
                  <a:pt x="3841604" y="131064"/>
                </a:cubicBezTo>
                <a:cubicBezTo>
                  <a:pt x="3847338" y="130245"/>
                  <a:pt x="3858260" y="129153"/>
                  <a:pt x="3874370" y="127788"/>
                </a:cubicBezTo>
                <a:cubicBezTo>
                  <a:pt x="3888023" y="126150"/>
                  <a:pt x="3895941" y="125194"/>
                  <a:pt x="3898125" y="124921"/>
                </a:cubicBezTo>
                <a:cubicBezTo>
                  <a:pt x="3906863" y="123829"/>
                  <a:pt x="3913143" y="119733"/>
                  <a:pt x="3916966" y="112634"/>
                </a:cubicBezTo>
                <a:cubicBezTo>
                  <a:pt x="3918058" y="110722"/>
                  <a:pt x="3924884" y="113453"/>
                  <a:pt x="3937444" y="120825"/>
                </a:cubicBezTo>
                <a:cubicBezTo>
                  <a:pt x="3949732" y="128197"/>
                  <a:pt x="3955739" y="133112"/>
                  <a:pt x="3955466" y="135570"/>
                </a:cubicBezTo>
                <a:lnTo>
                  <a:pt x="3949322" y="142533"/>
                </a:lnTo>
                <a:cubicBezTo>
                  <a:pt x="3947684" y="144171"/>
                  <a:pt x="3946182" y="146219"/>
                  <a:pt x="3944817" y="148676"/>
                </a:cubicBezTo>
                <a:cubicBezTo>
                  <a:pt x="3943179" y="151134"/>
                  <a:pt x="3942086" y="153864"/>
                  <a:pt x="3941540" y="156868"/>
                </a:cubicBezTo>
                <a:lnTo>
                  <a:pt x="3939083" y="167107"/>
                </a:lnTo>
                <a:lnTo>
                  <a:pt x="3937444" y="173660"/>
                </a:lnTo>
                <a:lnTo>
                  <a:pt x="3935397" y="181033"/>
                </a:lnTo>
                <a:lnTo>
                  <a:pt x="3932120" y="194139"/>
                </a:lnTo>
                <a:cubicBezTo>
                  <a:pt x="3937035" y="198781"/>
                  <a:pt x="3939902" y="202057"/>
                  <a:pt x="3940721" y="203969"/>
                </a:cubicBezTo>
                <a:lnTo>
                  <a:pt x="3939492" y="211751"/>
                </a:lnTo>
                <a:cubicBezTo>
                  <a:pt x="3938673" y="215300"/>
                  <a:pt x="3938127" y="217075"/>
                  <a:pt x="3937854" y="217075"/>
                </a:cubicBezTo>
                <a:cubicBezTo>
                  <a:pt x="3927751" y="214891"/>
                  <a:pt x="3916966" y="213799"/>
                  <a:pt x="3905498" y="213799"/>
                </a:cubicBezTo>
                <a:cubicBezTo>
                  <a:pt x="3900037" y="213799"/>
                  <a:pt x="3890753" y="214345"/>
                  <a:pt x="3877647" y="215437"/>
                </a:cubicBezTo>
                <a:lnTo>
                  <a:pt x="3837099" y="219533"/>
                </a:lnTo>
                <a:lnTo>
                  <a:pt x="3833003" y="228953"/>
                </a:lnTo>
                <a:cubicBezTo>
                  <a:pt x="3836279" y="226222"/>
                  <a:pt x="3840239" y="224448"/>
                  <a:pt x="3844881" y="223628"/>
                </a:cubicBezTo>
                <a:cubicBezTo>
                  <a:pt x="3848976" y="224174"/>
                  <a:pt x="3854847" y="226905"/>
                  <a:pt x="3862492" y="231820"/>
                </a:cubicBezTo>
                <a:cubicBezTo>
                  <a:pt x="3870411" y="237008"/>
                  <a:pt x="3874916" y="241513"/>
                  <a:pt x="3876008" y="245336"/>
                </a:cubicBezTo>
                <a:lnTo>
                  <a:pt x="3873960" y="249432"/>
                </a:lnTo>
                <a:cubicBezTo>
                  <a:pt x="3872868" y="252435"/>
                  <a:pt x="3872186" y="254347"/>
                  <a:pt x="3871912" y="255166"/>
                </a:cubicBezTo>
                <a:cubicBezTo>
                  <a:pt x="3870547" y="260627"/>
                  <a:pt x="3869865" y="264722"/>
                  <a:pt x="3869865" y="267453"/>
                </a:cubicBezTo>
                <a:lnTo>
                  <a:pt x="3869865" y="281378"/>
                </a:lnTo>
                <a:cubicBezTo>
                  <a:pt x="3870411" y="292847"/>
                  <a:pt x="3871639" y="300765"/>
                  <a:pt x="3873551" y="305134"/>
                </a:cubicBezTo>
                <a:cubicBezTo>
                  <a:pt x="3876828" y="311141"/>
                  <a:pt x="3883381" y="315646"/>
                  <a:pt x="3893211" y="318650"/>
                </a:cubicBezTo>
                <a:cubicBezTo>
                  <a:pt x="3897579" y="319196"/>
                  <a:pt x="3905771" y="319469"/>
                  <a:pt x="3917785" y="319469"/>
                </a:cubicBezTo>
                <a:cubicBezTo>
                  <a:pt x="3919969" y="319742"/>
                  <a:pt x="3922836" y="319878"/>
                  <a:pt x="3926386" y="319878"/>
                </a:cubicBezTo>
                <a:cubicBezTo>
                  <a:pt x="3929936" y="319878"/>
                  <a:pt x="3932530" y="319742"/>
                  <a:pt x="3934168" y="319469"/>
                </a:cubicBezTo>
                <a:cubicBezTo>
                  <a:pt x="3938810" y="319469"/>
                  <a:pt x="3941813" y="319332"/>
                  <a:pt x="3943179" y="319059"/>
                </a:cubicBezTo>
                <a:cubicBezTo>
                  <a:pt x="3951916" y="318240"/>
                  <a:pt x="3958060" y="317011"/>
                  <a:pt x="3961610" y="315373"/>
                </a:cubicBezTo>
                <a:cubicBezTo>
                  <a:pt x="3968982" y="312370"/>
                  <a:pt x="3975262" y="302403"/>
                  <a:pt x="3980450" y="285474"/>
                </a:cubicBezTo>
                <a:lnTo>
                  <a:pt x="3982907" y="275235"/>
                </a:lnTo>
                <a:lnTo>
                  <a:pt x="3984136" y="269091"/>
                </a:lnTo>
                <a:lnTo>
                  <a:pt x="3985774" y="262538"/>
                </a:lnTo>
                <a:lnTo>
                  <a:pt x="3987822" y="251479"/>
                </a:lnTo>
                <a:lnTo>
                  <a:pt x="3989460" y="240831"/>
                </a:lnTo>
                <a:lnTo>
                  <a:pt x="3998471" y="243288"/>
                </a:lnTo>
                <a:cubicBezTo>
                  <a:pt x="3998198" y="245745"/>
                  <a:pt x="3998062" y="249432"/>
                  <a:pt x="3998062" y="254347"/>
                </a:cubicBezTo>
                <a:cubicBezTo>
                  <a:pt x="3998062" y="267999"/>
                  <a:pt x="3999700" y="282471"/>
                  <a:pt x="4002977" y="297761"/>
                </a:cubicBezTo>
                <a:cubicBezTo>
                  <a:pt x="4006526" y="313871"/>
                  <a:pt x="4010349" y="324247"/>
                  <a:pt x="4014445" y="328889"/>
                </a:cubicBezTo>
                <a:cubicBezTo>
                  <a:pt x="4010076" y="335715"/>
                  <a:pt x="4000519" y="341040"/>
                  <a:pt x="3985774" y="344863"/>
                </a:cubicBezTo>
                <a:cubicBezTo>
                  <a:pt x="3973760" y="347866"/>
                  <a:pt x="3959289" y="349504"/>
                  <a:pt x="3942359" y="349777"/>
                </a:cubicBezTo>
                <a:lnTo>
                  <a:pt x="3936625" y="349777"/>
                </a:lnTo>
                <a:cubicBezTo>
                  <a:pt x="3935533" y="350051"/>
                  <a:pt x="3933076" y="350187"/>
                  <a:pt x="3929253" y="350187"/>
                </a:cubicBezTo>
                <a:cubicBezTo>
                  <a:pt x="3927342" y="350460"/>
                  <a:pt x="3924065" y="350597"/>
                  <a:pt x="3919423" y="350597"/>
                </a:cubicBezTo>
                <a:lnTo>
                  <a:pt x="3910822" y="350597"/>
                </a:lnTo>
                <a:cubicBezTo>
                  <a:pt x="3896078" y="350870"/>
                  <a:pt x="3886111" y="350597"/>
                  <a:pt x="3880923" y="349777"/>
                </a:cubicBezTo>
                <a:cubicBezTo>
                  <a:pt x="3861810" y="345682"/>
                  <a:pt x="3849113" y="338036"/>
                  <a:pt x="3842833" y="326841"/>
                </a:cubicBezTo>
                <a:cubicBezTo>
                  <a:pt x="3838737" y="320288"/>
                  <a:pt x="3836416" y="308820"/>
                  <a:pt x="3835870" y="292437"/>
                </a:cubicBezTo>
                <a:lnTo>
                  <a:pt x="3836279" y="253527"/>
                </a:lnTo>
                <a:cubicBezTo>
                  <a:pt x="3836006" y="246155"/>
                  <a:pt x="3833549" y="240831"/>
                  <a:pt x="3828907" y="237554"/>
                </a:cubicBezTo>
                <a:cubicBezTo>
                  <a:pt x="3817985" y="258033"/>
                  <a:pt x="3802012" y="278648"/>
                  <a:pt x="3780987" y="299400"/>
                </a:cubicBezTo>
                <a:cubicBezTo>
                  <a:pt x="3749040" y="329981"/>
                  <a:pt x="3717093" y="350460"/>
                  <a:pt x="3685146" y="360836"/>
                </a:cubicBezTo>
                <a:lnTo>
                  <a:pt x="3679412" y="354283"/>
                </a:lnTo>
                <a:cubicBezTo>
                  <a:pt x="3721735" y="326705"/>
                  <a:pt x="3754911" y="293393"/>
                  <a:pt x="3778939" y="254347"/>
                </a:cubicBezTo>
                <a:cubicBezTo>
                  <a:pt x="3785765" y="242878"/>
                  <a:pt x="3790953" y="232639"/>
                  <a:pt x="3794503" y="223628"/>
                </a:cubicBezTo>
                <a:lnTo>
                  <a:pt x="3769109" y="226495"/>
                </a:lnTo>
                <a:cubicBezTo>
                  <a:pt x="3768290" y="231683"/>
                  <a:pt x="3766925" y="235233"/>
                  <a:pt x="3765013" y="237144"/>
                </a:cubicBezTo>
                <a:cubicBezTo>
                  <a:pt x="3749177" y="236052"/>
                  <a:pt x="3737572" y="228680"/>
                  <a:pt x="3730200" y="215027"/>
                </a:cubicBezTo>
                <a:cubicBezTo>
                  <a:pt x="3732111" y="211205"/>
                  <a:pt x="3732794" y="203150"/>
                  <a:pt x="3732247" y="190862"/>
                </a:cubicBezTo>
                <a:lnTo>
                  <a:pt x="3727742" y="161373"/>
                </a:lnTo>
                <a:cubicBezTo>
                  <a:pt x="3727469" y="157550"/>
                  <a:pt x="3726377" y="153864"/>
                  <a:pt x="3724466" y="150314"/>
                </a:cubicBezTo>
                <a:cubicBezTo>
                  <a:pt x="3715455" y="156322"/>
                  <a:pt x="3707809" y="160827"/>
                  <a:pt x="3701529" y="163830"/>
                </a:cubicBezTo>
                <a:lnTo>
                  <a:pt x="3694567" y="156868"/>
                </a:lnTo>
                <a:cubicBezTo>
                  <a:pt x="3710676" y="139939"/>
                  <a:pt x="3727606" y="120825"/>
                  <a:pt x="3745354" y="99527"/>
                </a:cubicBezTo>
                <a:cubicBezTo>
                  <a:pt x="3763648" y="77137"/>
                  <a:pt x="3776755" y="58297"/>
                  <a:pt x="3784673" y="43006"/>
                </a:cubicBezTo>
                <a:lnTo>
                  <a:pt x="3786721" y="38500"/>
                </a:lnTo>
                <a:lnTo>
                  <a:pt x="3789178" y="33995"/>
                </a:lnTo>
                <a:cubicBezTo>
                  <a:pt x="3790817" y="30172"/>
                  <a:pt x="3792046" y="26896"/>
                  <a:pt x="3792865" y="24165"/>
                </a:cubicBezTo>
                <a:cubicBezTo>
                  <a:pt x="3793957" y="20889"/>
                  <a:pt x="3794503" y="17476"/>
                  <a:pt x="3794503" y="13926"/>
                </a:cubicBezTo>
                <a:cubicBezTo>
                  <a:pt x="3794503" y="10103"/>
                  <a:pt x="3793820" y="7236"/>
                  <a:pt x="3792455" y="5325"/>
                </a:cubicBezTo>
                <a:lnTo>
                  <a:pt x="3803104" y="3687"/>
                </a:lnTo>
                <a:cubicBezTo>
                  <a:pt x="3809930" y="3141"/>
                  <a:pt x="3814026" y="3004"/>
                  <a:pt x="3815391" y="3277"/>
                </a:cubicBezTo>
                <a:close/>
                <a:moveTo>
                  <a:pt x="2781690" y="2867"/>
                </a:moveTo>
                <a:cubicBezTo>
                  <a:pt x="2786059" y="3414"/>
                  <a:pt x="2792339" y="6417"/>
                  <a:pt x="2800531" y="11878"/>
                </a:cubicBezTo>
                <a:cubicBezTo>
                  <a:pt x="2808996" y="17612"/>
                  <a:pt x="2813910" y="22527"/>
                  <a:pt x="2815276" y="26623"/>
                </a:cubicBezTo>
                <a:cubicBezTo>
                  <a:pt x="2814183" y="28261"/>
                  <a:pt x="2813501" y="29626"/>
                  <a:pt x="2813228" y="30719"/>
                </a:cubicBezTo>
                <a:cubicBezTo>
                  <a:pt x="2812135" y="33176"/>
                  <a:pt x="2811453" y="35497"/>
                  <a:pt x="2811180" y="37681"/>
                </a:cubicBezTo>
                <a:cubicBezTo>
                  <a:pt x="2810088" y="41777"/>
                  <a:pt x="2809541" y="46282"/>
                  <a:pt x="2809541" y="51197"/>
                </a:cubicBezTo>
                <a:lnTo>
                  <a:pt x="2809541" y="106080"/>
                </a:lnTo>
                <a:cubicBezTo>
                  <a:pt x="2817733" y="103896"/>
                  <a:pt x="2824286" y="101439"/>
                  <a:pt x="2829201" y="98708"/>
                </a:cubicBezTo>
                <a:cubicBezTo>
                  <a:pt x="2832478" y="99800"/>
                  <a:pt x="2836573" y="103486"/>
                  <a:pt x="2841488" y="109767"/>
                </a:cubicBezTo>
                <a:cubicBezTo>
                  <a:pt x="2846403" y="116047"/>
                  <a:pt x="2849543" y="121508"/>
                  <a:pt x="2850909" y="126150"/>
                </a:cubicBezTo>
                <a:cubicBezTo>
                  <a:pt x="2850635" y="127242"/>
                  <a:pt x="2850090" y="128197"/>
                  <a:pt x="2849270" y="129017"/>
                </a:cubicBezTo>
                <a:lnTo>
                  <a:pt x="2848042" y="130245"/>
                </a:lnTo>
                <a:lnTo>
                  <a:pt x="2847223" y="130245"/>
                </a:lnTo>
                <a:cubicBezTo>
                  <a:pt x="2828109" y="132157"/>
                  <a:pt x="2815549" y="133522"/>
                  <a:pt x="2809541" y="134341"/>
                </a:cubicBezTo>
                <a:lnTo>
                  <a:pt x="2809951" y="173660"/>
                </a:lnTo>
                <a:cubicBezTo>
                  <a:pt x="2822238" y="173660"/>
                  <a:pt x="2833297" y="176527"/>
                  <a:pt x="2843127" y="182261"/>
                </a:cubicBezTo>
                <a:lnTo>
                  <a:pt x="2843946" y="185128"/>
                </a:lnTo>
                <a:lnTo>
                  <a:pt x="2845174" y="188405"/>
                </a:lnTo>
                <a:lnTo>
                  <a:pt x="2846403" y="192501"/>
                </a:lnTo>
                <a:lnTo>
                  <a:pt x="2847223" y="196596"/>
                </a:lnTo>
                <a:cubicBezTo>
                  <a:pt x="2847768" y="199873"/>
                  <a:pt x="2848042" y="202194"/>
                  <a:pt x="2848042" y="203559"/>
                </a:cubicBezTo>
                <a:cubicBezTo>
                  <a:pt x="2848042" y="206017"/>
                  <a:pt x="2847495" y="208065"/>
                  <a:pt x="2846403" y="209703"/>
                </a:cubicBezTo>
                <a:cubicBezTo>
                  <a:pt x="2844492" y="211614"/>
                  <a:pt x="2842171" y="213252"/>
                  <a:pt x="2839440" y="214618"/>
                </a:cubicBezTo>
                <a:cubicBezTo>
                  <a:pt x="2837256" y="215983"/>
                  <a:pt x="2835072" y="216802"/>
                  <a:pt x="2832887" y="217075"/>
                </a:cubicBezTo>
                <a:lnTo>
                  <a:pt x="2830430" y="213799"/>
                </a:lnTo>
                <a:lnTo>
                  <a:pt x="2827153" y="209703"/>
                </a:lnTo>
                <a:cubicBezTo>
                  <a:pt x="2824150" y="205880"/>
                  <a:pt x="2821283" y="202604"/>
                  <a:pt x="2818552" y="199873"/>
                </a:cubicBezTo>
                <a:lnTo>
                  <a:pt x="2809951" y="191682"/>
                </a:lnTo>
                <a:lnTo>
                  <a:pt x="2809951" y="336671"/>
                </a:lnTo>
                <a:cubicBezTo>
                  <a:pt x="2809951" y="338582"/>
                  <a:pt x="2808859" y="341449"/>
                  <a:pt x="2806674" y="345272"/>
                </a:cubicBezTo>
                <a:cubicBezTo>
                  <a:pt x="2803671" y="349641"/>
                  <a:pt x="2800804" y="352645"/>
                  <a:pt x="2798074" y="354283"/>
                </a:cubicBezTo>
                <a:cubicBezTo>
                  <a:pt x="2791247" y="349641"/>
                  <a:pt x="2785650" y="345272"/>
                  <a:pt x="2781281" y="341176"/>
                </a:cubicBezTo>
                <a:cubicBezTo>
                  <a:pt x="2774455" y="335169"/>
                  <a:pt x="2770632" y="330527"/>
                  <a:pt x="2769813" y="327251"/>
                </a:cubicBezTo>
                <a:cubicBezTo>
                  <a:pt x="2771997" y="319332"/>
                  <a:pt x="2773089" y="311414"/>
                  <a:pt x="2773089" y="303496"/>
                </a:cubicBezTo>
                <a:lnTo>
                  <a:pt x="2773089" y="203559"/>
                </a:lnTo>
                <a:cubicBezTo>
                  <a:pt x="2756979" y="230045"/>
                  <a:pt x="2736637" y="254756"/>
                  <a:pt x="2712063" y="277692"/>
                </a:cubicBezTo>
                <a:lnTo>
                  <a:pt x="2705509" y="271139"/>
                </a:lnTo>
                <a:cubicBezTo>
                  <a:pt x="2732541" y="234004"/>
                  <a:pt x="2755068" y="190316"/>
                  <a:pt x="2773089" y="140075"/>
                </a:cubicBezTo>
                <a:cubicBezTo>
                  <a:pt x="2751791" y="143898"/>
                  <a:pt x="2736910" y="147038"/>
                  <a:pt x="2728446" y="149495"/>
                </a:cubicBezTo>
                <a:lnTo>
                  <a:pt x="2726398" y="147447"/>
                </a:lnTo>
                <a:cubicBezTo>
                  <a:pt x="2725306" y="145809"/>
                  <a:pt x="2724077" y="143761"/>
                  <a:pt x="2722712" y="141304"/>
                </a:cubicBezTo>
                <a:cubicBezTo>
                  <a:pt x="2718616" y="134751"/>
                  <a:pt x="2715339" y="127378"/>
                  <a:pt x="2712882" y="119187"/>
                </a:cubicBezTo>
                <a:lnTo>
                  <a:pt x="2713701" y="118368"/>
                </a:lnTo>
                <a:lnTo>
                  <a:pt x="2714111" y="117548"/>
                </a:lnTo>
                <a:cubicBezTo>
                  <a:pt x="2731586" y="116456"/>
                  <a:pt x="2751245" y="114681"/>
                  <a:pt x="2773089" y="112224"/>
                </a:cubicBezTo>
                <a:lnTo>
                  <a:pt x="2773089" y="35633"/>
                </a:lnTo>
                <a:cubicBezTo>
                  <a:pt x="2773089" y="26077"/>
                  <a:pt x="2769540" y="19660"/>
                  <a:pt x="2762441" y="16383"/>
                </a:cubicBezTo>
                <a:cubicBezTo>
                  <a:pt x="2768721" y="8465"/>
                  <a:pt x="2775137" y="3960"/>
                  <a:pt x="2781690" y="2867"/>
                </a:cubicBezTo>
                <a:close/>
                <a:moveTo>
                  <a:pt x="4302071" y="0"/>
                </a:moveTo>
                <a:cubicBezTo>
                  <a:pt x="4306713" y="820"/>
                  <a:pt x="4312720" y="4506"/>
                  <a:pt x="4320092" y="11059"/>
                </a:cubicBezTo>
                <a:cubicBezTo>
                  <a:pt x="4327192" y="17339"/>
                  <a:pt x="4331697" y="23073"/>
                  <a:pt x="4333608" y="28261"/>
                </a:cubicBezTo>
                <a:cubicBezTo>
                  <a:pt x="4331970" y="30719"/>
                  <a:pt x="4330468" y="35087"/>
                  <a:pt x="4329103" y="41368"/>
                </a:cubicBezTo>
                <a:lnTo>
                  <a:pt x="4327465" y="51607"/>
                </a:lnTo>
                <a:cubicBezTo>
                  <a:pt x="4339206" y="50788"/>
                  <a:pt x="4348080" y="49969"/>
                  <a:pt x="4354087" y="49149"/>
                </a:cubicBezTo>
                <a:cubicBezTo>
                  <a:pt x="4362005" y="47784"/>
                  <a:pt x="4367739" y="44098"/>
                  <a:pt x="4371289" y="38091"/>
                </a:cubicBezTo>
                <a:cubicBezTo>
                  <a:pt x="4372654" y="36453"/>
                  <a:pt x="4378798" y="39047"/>
                  <a:pt x="4389720" y="45873"/>
                </a:cubicBezTo>
                <a:cubicBezTo>
                  <a:pt x="4401188" y="52972"/>
                  <a:pt x="4406649" y="57614"/>
                  <a:pt x="4406103" y="59798"/>
                </a:cubicBezTo>
                <a:cubicBezTo>
                  <a:pt x="4406103" y="60344"/>
                  <a:pt x="4405557" y="61164"/>
                  <a:pt x="4404465" y="62256"/>
                </a:cubicBezTo>
                <a:lnTo>
                  <a:pt x="4402417" y="64304"/>
                </a:lnTo>
                <a:lnTo>
                  <a:pt x="4400779" y="66761"/>
                </a:lnTo>
                <a:cubicBezTo>
                  <a:pt x="4397229" y="71130"/>
                  <a:pt x="4395181" y="75226"/>
                  <a:pt x="4394635" y="79048"/>
                </a:cubicBezTo>
                <a:lnTo>
                  <a:pt x="4393816" y="81506"/>
                </a:lnTo>
                <a:cubicBezTo>
                  <a:pt x="4395454" y="80960"/>
                  <a:pt x="4396820" y="80414"/>
                  <a:pt x="4397911" y="79868"/>
                </a:cubicBezTo>
                <a:cubicBezTo>
                  <a:pt x="4399004" y="79321"/>
                  <a:pt x="4399960" y="78912"/>
                  <a:pt x="4400779" y="78639"/>
                </a:cubicBezTo>
                <a:cubicBezTo>
                  <a:pt x="4401325" y="78366"/>
                  <a:pt x="4403509" y="80960"/>
                  <a:pt x="4407332" y="86421"/>
                </a:cubicBezTo>
                <a:cubicBezTo>
                  <a:pt x="4411154" y="93520"/>
                  <a:pt x="4413476" y="98435"/>
                  <a:pt x="4414295" y="101165"/>
                </a:cubicBezTo>
                <a:lnTo>
                  <a:pt x="4413885" y="102804"/>
                </a:lnTo>
                <a:lnTo>
                  <a:pt x="4413066" y="104442"/>
                </a:lnTo>
                <a:lnTo>
                  <a:pt x="4412247" y="105671"/>
                </a:lnTo>
                <a:lnTo>
                  <a:pt x="4411837" y="106490"/>
                </a:lnTo>
                <a:cubicBezTo>
                  <a:pt x="4406923" y="105125"/>
                  <a:pt x="4398594" y="104169"/>
                  <a:pt x="4386853" y="103623"/>
                </a:cubicBezTo>
                <a:lnTo>
                  <a:pt x="4386444" y="104442"/>
                </a:lnTo>
                <a:lnTo>
                  <a:pt x="4361050" y="104032"/>
                </a:lnTo>
                <a:lnTo>
                  <a:pt x="4359002" y="104442"/>
                </a:lnTo>
                <a:lnTo>
                  <a:pt x="4356135" y="104442"/>
                </a:lnTo>
                <a:cubicBezTo>
                  <a:pt x="4353404" y="104442"/>
                  <a:pt x="4351629" y="104579"/>
                  <a:pt x="4350810" y="104852"/>
                </a:cubicBezTo>
                <a:lnTo>
                  <a:pt x="4327055" y="106900"/>
                </a:lnTo>
                <a:lnTo>
                  <a:pt x="4327055" y="127378"/>
                </a:lnTo>
                <a:lnTo>
                  <a:pt x="4329922" y="126969"/>
                </a:lnTo>
                <a:lnTo>
                  <a:pt x="4347944" y="125330"/>
                </a:lnTo>
                <a:lnTo>
                  <a:pt x="4384805" y="121644"/>
                </a:lnTo>
                <a:cubicBezTo>
                  <a:pt x="4390812" y="120825"/>
                  <a:pt x="4395045" y="117822"/>
                  <a:pt x="4397502" y="112634"/>
                </a:cubicBezTo>
                <a:cubicBezTo>
                  <a:pt x="4398321" y="110995"/>
                  <a:pt x="4403782" y="112770"/>
                  <a:pt x="4413885" y="117958"/>
                </a:cubicBezTo>
                <a:cubicBezTo>
                  <a:pt x="4423715" y="122873"/>
                  <a:pt x="4428630" y="126559"/>
                  <a:pt x="4428630" y="129017"/>
                </a:cubicBezTo>
                <a:cubicBezTo>
                  <a:pt x="4428630" y="129563"/>
                  <a:pt x="4427401" y="131474"/>
                  <a:pt x="4424944" y="134751"/>
                </a:cubicBezTo>
                <a:cubicBezTo>
                  <a:pt x="4423578" y="136116"/>
                  <a:pt x="4422759" y="137481"/>
                  <a:pt x="4422486" y="138846"/>
                </a:cubicBezTo>
                <a:lnTo>
                  <a:pt x="4421667" y="141304"/>
                </a:lnTo>
                <a:lnTo>
                  <a:pt x="4420848" y="143352"/>
                </a:lnTo>
                <a:cubicBezTo>
                  <a:pt x="4418390" y="165742"/>
                  <a:pt x="4411564" y="180486"/>
                  <a:pt x="4400369" y="187586"/>
                </a:cubicBezTo>
                <a:cubicBezTo>
                  <a:pt x="4392723" y="192501"/>
                  <a:pt x="4384532" y="194958"/>
                  <a:pt x="4375795" y="194958"/>
                </a:cubicBezTo>
                <a:cubicBezTo>
                  <a:pt x="4373337" y="182944"/>
                  <a:pt x="4365965" y="173524"/>
                  <a:pt x="4353678" y="166697"/>
                </a:cubicBezTo>
                <a:lnTo>
                  <a:pt x="4359002" y="159735"/>
                </a:lnTo>
                <a:cubicBezTo>
                  <a:pt x="4365555" y="160827"/>
                  <a:pt x="4369788" y="161373"/>
                  <a:pt x="4371699" y="161373"/>
                </a:cubicBezTo>
                <a:cubicBezTo>
                  <a:pt x="4373064" y="161373"/>
                  <a:pt x="4374839" y="161100"/>
                  <a:pt x="4377023" y="160554"/>
                </a:cubicBezTo>
                <a:cubicBezTo>
                  <a:pt x="4378661" y="160281"/>
                  <a:pt x="4379890" y="159735"/>
                  <a:pt x="4380710" y="158916"/>
                </a:cubicBezTo>
                <a:cubicBezTo>
                  <a:pt x="4381801" y="157823"/>
                  <a:pt x="4382348" y="157141"/>
                  <a:pt x="4382348" y="156868"/>
                </a:cubicBezTo>
                <a:cubicBezTo>
                  <a:pt x="4383440" y="155775"/>
                  <a:pt x="4384805" y="150861"/>
                  <a:pt x="4386444" y="142123"/>
                </a:cubicBezTo>
                <a:lnTo>
                  <a:pt x="4349991" y="145400"/>
                </a:lnTo>
                <a:lnTo>
                  <a:pt x="4333199" y="147038"/>
                </a:lnTo>
                <a:cubicBezTo>
                  <a:pt x="4332107" y="147311"/>
                  <a:pt x="4330059" y="147447"/>
                  <a:pt x="4327055" y="147447"/>
                </a:cubicBezTo>
                <a:lnTo>
                  <a:pt x="4327055" y="170384"/>
                </a:lnTo>
                <a:cubicBezTo>
                  <a:pt x="4327055" y="172841"/>
                  <a:pt x="4325690" y="176254"/>
                  <a:pt x="4322960" y="180623"/>
                </a:cubicBezTo>
                <a:cubicBezTo>
                  <a:pt x="4320229" y="185538"/>
                  <a:pt x="4316952" y="189088"/>
                  <a:pt x="4313129" y="191272"/>
                </a:cubicBezTo>
                <a:cubicBezTo>
                  <a:pt x="4307669" y="187995"/>
                  <a:pt x="4302344" y="182944"/>
                  <a:pt x="4297156" y="176118"/>
                </a:cubicBezTo>
                <a:cubicBezTo>
                  <a:pt x="4291695" y="168472"/>
                  <a:pt x="4288555" y="162875"/>
                  <a:pt x="4287736" y="159325"/>
                </a:cubicBezTo>
                <a:lnTo>
                  <a:pt x="4290194" y="150314"/>
                </a:lnTo>
                <a:cubicBezTo>
                  <a:pt x="4292924" y="150041"/>
                  <a:pt x="4287326" y="150588"/>
                  <a:pt x="4273401" y="151953"/>
                </a:cubicBezTo>
                <a:lnTo>
                  <a:pt x="4246778" y="154410"/>
                </a:lnTo>
                <a:cubicBezTo>
                  <a:pt x="4243775" y="162329"/>
                  <a:pt x="4240089" y="169428"/>
                  <a:pt x="4235720" y="175708"/>
                </a:cubicBezTo>
                <a:cubicBezTo>
                  <a:pt x="4229440" y="184446"/>
                  <a:pt x="4220156" y="193047"/>
                  <a:pt x="4207869" y="201511"/>
                </a:cubicBezTo>
                <a:cubicBezTo>
                  <a:pt x="4211965" y="203696"/>
                  <a:pt x="4214422" y="205607"/>
                  <a:pt x="4215241" y="207245"/>
                </a:cubicBezTo>
                <a:cubicBezTo>
                  <a:pt x="4216060" y="208611"/>
                  <a:pt x="4216743" y="211205"/>
                  <a:pt x="4217289" y="215027"/>
                </a:cubicBezTo>
                <a:lnTo>
                  <a:pt x="4217289" y="284655"/>
                </a:lnTo>
                <a:cubicBezTo>
                  <a:pt x="4217289" y="295577"/>
                  <a:pt x="4214968" y="302949"/>
                  <a:pt x="4210326" y="306772"/>
                </a:cubicBezTo>
                <a:cubicBezTo>
                  <a:pt x="4204865" y="306499"/>
                  <a:pt x="4198722" y="303359"/>
                  <a:pt x="4191896" y="297352"/>
                </a:cubicBezTo>
                <a:cubicBezTo>
                  <a:pt x="4186161" y="292164"/>
                  <a:pt x="4182066" y="287522"/>
                  <a:pt x="4179608" y="283426"/>
                </a:cubicBezTo>
                <a:cubicBezTo>
                  <a:pt x="4181793" y="276873"/>
                  <a:pt x="4182885" y="269637"/>
                  <a:pt x="4182885" y="261719"/>
                </a:cubicBezTo>
                <a:lnTo>
                  <a:pt x="4182885" y="219533"/>
                </a:lnTo>
                <a:lnTo>
                  <a:pt x="4182885" y="216666"/>
                </a:lnTo>
                <a:cubicBezTo>
                  <a:pt x="4168413" y="224311"/>
                  <a:pt x="4152576" y="231274"/>
                  <a:pt x="4135374" y="237554"/>
                </a:cubicBezTo>
                <a:lnTo>
                  <a:pt x="4129230" y="232229"/>
                </a:lnTo>
                <a:cubicBezTo>
                  <a:pt x="4169642" y="208474"/>
                  <a:pt x="4197083" y="183763"/>
                  <a:pt x="4211555" y="158096"/>
                </a:cubicBezTo>
                <a:cubicBezTo>
                  <a:pt x="4172509" y="162465"/>
                  <a:pt x="4149846" y="165469"/>
                  <a:pt x="4143566" y="167107"/>
                </a:cubicBezTo>
                <a:lnTo>
                  <a:pt x="4140699" y="157687"/>
                </a:lnTo>
                <a:cubicBezTo>
                  <a:pt x="4140152" y="154683"/>
                  <a:pt x="4139333" y="151953"/>
                  <a:pt x="4138241" y="149495"/>
                </a:cubicBezTo>
                <a:cubicBezTo>
                  <a:pt x="4137149" y="146219"/>
                  <a:pt x="4136193" y="144171"/>
                  <a:pt x="4135374" y="143352"/>
                </a:cubicBezTo>
                <a:cubicBezTo>
                  <a:pt x="4136193" y="142533"/>
                  <a:pt x="4136739" y="142123"/>
                  <a:pt x="4137012" y="142123"/>
                </a:cubicBezTo>
                <a:cubicBezTo>
                  <a:pt x="4138924" y="142123"/>
                  <a:pt x="4142883" y="141850"/>
                  <a:pt x="4148890" y="141304"/>
                </a:cubicBezTo>
                <a:lnTo>
                  <a:pt x="4152167" y="121235"/>
                </a:lnTo>
                <a:cubicBezTo>
                  <a:pt x="4152440" y="119869"/>
                  <a:pt x="4152576" y="118095"/>
                  <a:pt x="4152576" y="115910"/>
                </a:cubicBezTo>
                <a:cubicBezTo>
                  <a:pt x="4152576" y="109903"/>
                  <a:pt x="4150801" y="105125"/>
                  <a:pt x="4147252" y="101575"/>
                </a:cubicBezTo>
                <a:cubicBezTo>
                  <a:pt x="4157082" y="96114"/>
                  <a:pt x="4163225" y="93930"/>
                  <a:pt x="4165683" y="95022"/>
                </a:cubicBezTo>
                <a:cubicBezTo>
                  <a:pt x="4170051" y="96660"/>
                  <a:pt x="4173874" y="98708"/>
                  <a:pt x="4177151" y="101165"/>
                </a:cubicBezTo>
                <a:lnTo>
                  <a:pt x="4226709" y="97889"/>
                </a:lnTo>
                <a:lnTo>
                  <a:pt x="4227119" y="90107"/>
                </a:lnTo>
                <a:lnTo>
                  <a:pt x="4227938" y="79868"/>
                </a:lnTo>
                <a:lnTo>
                  <a:pt x="4227938" y="75772"/>
                </a:lnTo>
                <a:cubicBezTo>
                  <a:pt x="4197629" y="79048"/>
                  <a:pt x="4174011" y="82598"/>
                  <a:pt x="4157082" y="86421"/>
                </a:cubicBezTo>
                <a:cubicBezTo>
                  <a:pt x="4156535" y="86967"/>
                  <a:pt x="4154624" y="84100"/>
                  <a:pt x="4151347" y="77820"/>
                </a:cubicBezTo>
                <a:cubicBezTo>
                  <a:pt x="4148617" y="72632"/>
                  <a:pt x="4146296" y="67307"/>
                  <a:pt x="4144385" y="61846"/>
                </a:cubicBezTo>
                <a:lnTo>
                  <a:pt x="4145613" y="60618"/>
                </a:lnTo>
                <a:lnTo>
                  <a:pt x="4146433" y="60208"/>
                </a:lnTo>
                <a:cubicBezTo>
                  <a:pt x="4153532" y="60481"/>
                  <a:pt x="4180837" y="59525"/>
                  <a:pt x="4228348" y="57341"/>
                </a:cubicBezTo>
                <a:lnTo>
                  <a:pt x="4228348" y="47511"/>
                </a:lnTo>
                <a:cubicBezTo>
                  <a:pt x="4228348" y="36862"/>
                  <a:pt x="4225617" y="29217"/>
                  <a:pt x="4220156" y="24575"/>
                </a:cubicBezTo>
                <a:cubicBezTo>
                  <a:pt x="4223979" y="20752"/>
                  <a:pt x="4227938" y="17476"/>
                  <a:pt x="4232034" y="14745"/>
                </a:cubicBezTo>
                <a:cubicBezTo>
                  <a:pt x="4236129" y="12561"/>
                  <a:pt x="4238450" y="11605"/>
                  <a:pt x="4238997" y="11878"/>
                </a:cubicBezTo>
                <a:cubicBezTo>
                  <a:pt x="4245277" y="13516"/>
                  <a:pt x="4251830" y="16656"/>
                  <a:pt x="4258656" y="21298"/>
                </a:cubicBezTo>
                <a:lnTo>
                  <a:pt x="4263981" y="27032"/>
                </a:lnTo>
                <a:lnTo>
                  <a:pt x="4265619" y="29080"/>
                </a:lnTo>
                <a:lnTo>
                  <a:pt x="4266847" y="31128"/>
                </a:lnTo>
                <a:lnTo>
                  <a:pt x="4266847" y="31538"/>
                </a:lnTo>
                <a:cubicBezTo>
                  <a:pt x="4266847" y="32903"/>
                  <a:pt x="4266028" y="36043"/>
                  <a:pt x="4264390" y="40958"/>
                </a:cubicBezTo>
                <a:cubicBezTo>
                  <a:pt x="4263298" y="44235"/>
                  <a:pt x="4262479" y="47102"/>
                  <a:pt x="4261933" y="49559"/>
                </a:cubicBezTo>
                <a:cubicBezTo>
                  <a:pt x="4261660" y="51197"/>
                  <a:pt x="4261523" y="53245"/>
                  <a:pt x="4261523" y="55703"/>
                </a:cubicBezTo>
                <a:cubicBezTo>
                  <a:pt x="4268622" y="55157"/>
                  <a:pt x="4278725" y="54610"/>
                  <a:pt x="4291832" y="54064"/>
                </a:cubicBezTo>
                <a:lnTo>
                  <a:pt x="4291832" y="38910"/>
                </a:lnTo>
                <a:cubicBezTo>
                  <a:pt x="4291832" y="27442"/>
                  <a:pt x="4287600" y="19933"/>
                  <a:pt x="4279135" y="16383"/>
                </a:cubicBezTo>
                <a:cubicBezTo>
                  <a:pt x="4285961" y="7100"/>
                  <a:pt x="4293607" y="1639"/>
                  <a:pt x="430207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71" name="文本框 70">
            <a:extLst>
              <a:ext uri="{FF2B5EF4-FFF2-40B4-BE49-F238E27FC236}">
                <a16:creationId xmlns:a16="http://schemas.microsoft.com/office/drawing/2014/main" id="{C52B42DA-490E-484F-8064-BC298E12AC08}"/>
              </a:ext>
            </a:extLst>
          </p:cNvPr>
          <p:cNvSpPr txBox="1"/>
          <p:nvPr/>
        </p:nvSpPr>
        <p:spPr>
          <a:xfrm>
            <a:off x="3734214" y="1103612"/>
            <a:ext cx="2374166" cy="565119"/>
          </a:xfrm>
          <a:custGeom>
            <a:avLst/>
            <a:gdLst/>
            <a:ahLst/>
            <a:cxnLst/>
            <a:rect l="l" t="t" r="r" b="b"/>
            <a:pathLst>
              <a:path w="2374166" h="565119">
                <a:moveTo>
                  <a:pt x="61605" y="523992"/>
                </a:moveTo>
                <a:lnTo>
                  <a:pt x="61605" y="525024"/>
                </a:lnTo>
                <a:cubicBezTo>
                  <a:pt x="61605" y="526401"/>
                  <a:pt x="60917" y="527089"/>
                  <a:pt x="59540" y="527089"/>
                </a:cubicBezTo>
                <a:lnTo>
                  <a:pt x="59540" y="526057"/>
                </a:lnTo>
                <a:cubicBezTo>
                  <a:pt x="59769" y="524680"/>
                  <a:pt x="60458" y="523992"/>
                  <a:pt x="61605" y="523992"/>
                </a:cubicBezTo>
                <a:close/>
                <a:moveTo>
                  <a:pt x="66768" y="519001"/>
                </a:moveTo>
                <a:lnTo>
                  <a:pt x="66768" y="520034"/>
                </a:lnTo>
                <a:cubicBezTo>
                  <a:pt x="66768" y="521296"/>
                  <a:pt x="66079" y="521927"/>
                  <a:pt x="64702" y="521927"/>
                </a:cubicBezTo>
                <a:lnTo>
                  <a:pt x="63670" y="521927"/>
                </a:lnTo>
                <a:cubicBezTo>
                  <a:pt x="63670" y="521009"/>
                  <a:pt x="64702" y="520034"/>
                  <a:pt x="66768" y="519001"/>
                </a:cubicBezTo>
                <a:close/>
                <a:moveTo>
                  <a:pt x="87245" y="479938"/>
                </a:moveTo>
                <a:lnTo>
                  <a:pt x="86213" y="482003"/>
                </a:lnTo>
                <a:lnTo>
                  <a:pt x="86213" y="483036"/>
                </a:lnTo>
                <a:lnTo>
                  <a:pt x="87245" y="483036"/>
                </a:lnTo>
                <a:cubicBezTo>
                  <a:pt x="87245" y="482233"/>
                  <a:pt x="87590" y="481200"/>
                  <a:pt x="88278" y="479938"/>
                </a:cubicBezTo>
                <a:close/>
                <a:moveTo>
                  <a:pt x="472454" y="465311"/>
                </a:moveTo>
                <a:cubicBezTo>
                  <a:pt x="469472" y="466344"/>
                  <a:pt x="467349" y="468122"/>
                  <a:pt x="466087" y="470646"/>
                </a:cubicBezTo>
                <a:lnTo>
                  <a:pt x="467120" y="470646"/>
                </a:lnTo>
                <a:lnTo>
                  <a:pt x="473659" y="465311"/>
                </a:lnTo>
                <a:close/>
                <a:moveTo>
                  <a:pt x="482263" y="457740"/>
                </a:moveTo>
                <a:cubicBezTo>
                  <a:pt x="477215" y="460493"/>
                  <a:pt x="474691" y="462271"/>
                  <a:pt x="474691" y="463074"/>
                </a:cubicBezTo>
                <a:lnTo>
                  <a:pt x="476757" y="463074"/>
                </a:lnTo>
                <a:cubicBezTo>
                  <a:pt x="481116" y="460436"/>
                  <a:pt x="483296" y="458658"/>
                  <a:pt x="483296" y="457740"/>
                </a:cubicBezTo>
                <a:close/>
                <a:moveTo>
                  <a:pt x="1802038" y="451545"/>
                </a:moveTo>
                <a:cubicBezTo>
                  <a:pt x="1800089" y="451545"/>
                  <a:pt x="1792918" y="472998"/>
                  <a:pt x="1780528" y="515904"/>
                </a:cubicBezTo>
                <a:lnTo>
                  <a:pt x="1780528" y="516936"/>
                </a:lnTo>
                <a:lnTo>
                  <a:pt x="1781388" y="516936"/>
                </a:lnTo>
                <a:lnTo>
                  <a:pt x="1802899" y="451545"/>
                </a:lnTo>
                <a:close/>
                <a:moveTo>
                  <a:pt x="1297214" y="451545"/>
                </a:moveTo>
                <a:cubicBezTo>
                  <a:pt x="1295263" y="451545"/>
                  <a:pt x="1288093" y="472998"/>
                  <a:pt x="1275703" y="515904"/>
                </a:cubicBezTo>
                <a:lnTo>
                  <a:pt x="1275703" y="516936"/>
                </a:lnTo>
                <a:lnTo>
                  <a:pt x="1276563" y="516936"/>
                </a:lnTo>
                <a:lnTo>
                  <a:pt x="1298074" y="451545"/>
                </a:lnTo>
                <a:close/>
                <a:moveTo>
                  <a:pt x="308627" y="432788"/>
                </a:moveTo>
                <a:cubicBezTo>
                  <a:pt x="307939" y="432788"/>
                  <a:pt x="306103" y="436229"/>
                  <a:pt x="303121" y="443113"/>
                </a:cubicBezTo>
                <a:lnTo>
                  <a:pt x="305013" y="443113"/>
                </a:lnTo>
                <a:cubicBezTo>
                  <a:pt x="305013" y="442310"/>
                  <a:pt x="306218" y="438868"/>
                  <a:pt x="308627" y="432788"/>
                </a:cubicBezTo>
                <a:close/>
                <a:moveTo>
                  <a:pt x="539394" y="416784"/>
                </a:moveTo>
                <a:cubicBezTo>
                  <a:pt x="536526" y="419996"/>
                  <a:pt x="535093" y="421775"/>
                  <a:pt x="535093" y="422119"/>
                </a:cubicBezTo>
                <a:lnTo>
                  <a:pt x="536125" y="422119"/>
                </a:lnTo>
                <a:lnTo>
                  <a:pt x="540599" y="416784"/>
                </a:lnTo>
                <a:close/>
                <a:moveTo>
                  <a:pt x="551268" y="407864"/>
                </a:moveTo>
                <a:lnTo>
                  <a:pt x="551048" y="407922"/>
                </a:lnTo>
                <a:lnTo>
                  <a:pt x="548801" y="408734"/>
                </a:lnTo>
                <a:lnTo>
                  <a:pt x="544902" y="413515"/>
                </a:lnTo>
                <a:lnTo>
                  <a:pt x="545934" y="413515"/>
                </a:lnTo>
                <a:cubicBezTo>
                  <a:pt x="547884" y="410647"/>
                  <a:pt x="549662" y="409213"/>
                  <a:pt x="551268" y="409213"/>
                </a:cubicBezTo>
                <a:close/>
                <a:moveTo>
                  <a:pt x="1540491" y="404394"/>
                </a:moveTo>
                <a:lnTo>
                  <a:pt x="1540491" y="405083"/>
                </a:lnTo>
                <a:lnTo>
                  <a:pt x="1541696" y="405083"/>
                </a:lnTo>
                <a:cubicBezTo>
                  <a:pt x="1542156" y="405083"/>
                  <a:pt x="1542384" y="404853"/>
                  <a:pt x="1542384" y="404394"/>
                </a:cubicBezTo>
                <a:close/>
                <a:moveTo>
                  <a:pt x="1534813" y="397511"/>
                </a:moveTo>
                <a:cubicBezTo>
                  <a:pt x="1534813" y="398429"/>
                  <a:pt x="1536820" y="399461"/>
                  <a:pt x="1540836" y="400608"/>
                </a:cubicBezTo>
                <a:lnTo>
                  <a:pt x="1542729" y="400608"/>
                </a:lnTo>
                <a:lnTo>
                  <a:pt x="1542729" y="400264"/>
                </a:lnTo>
                <a:cubicBezTo>
                  <a:pt x="1541581" y="400264"/>
                  <a:pt x="1539172" y="399346"/>
                  <a:pt x="1535501" y="397511"/>
                </a:cubicBezTo>
                <a:close/>
                <a:moveTo>
                  <a:pt x="1936607" y="383228"/>
                </a:moveTo>
                <a:lnTo>
                  <a:pt x="1936607" y="384088"/>
                </a:lnTo>
                <a:cubicBezTo>
                  <a:pt x="1937180" y="392348"/>
                  <a:pt x="1938098" y="399232"/>
                  <a:pt x="1939360" y="404738"/>
                </a:cubicBezTo>
                <a:lnTo>
                  <a:pt x="1940393" y="404738"/>
                </a:lnTo>
                <a:lnTo>
                  <a:pt x="1941253" y="400092"/>
                </a:lnTo>
                <a:cubicBezTo>
                  <a:pt x="1941253" y="398716"/>
                  <a:pt x="1939992" y="393094"/>
                  <a:pt x="1937467" y="383228"/>
                </a:cubicBezTo>
                <a:close/>
                <a:moveTo>
                  <a:pt x="1431782" y="383228"/>
                </a:moveTo>
                <a:lnTo>
                  <a:pt x="1431782" y="384088"/>
                </a:lnTo>
                <a:cubicBezTo>
                  <a:pt x="1432356" y="392348"/>
                  <a:pt x="1433274" y="399232"/>
                  <a:pt x="1434535" y="404738"/>
                </a:cubicBezTo>
                <a:lnTo>
                  <a:pt x="1435568" y="404738"/>
                </a:lnTo>
                <a:lnTo>
                  <a:pt x="1436428" y="400092"/>
                </a:lnTo>
                <a:cubicBezTo>
                  <a:pt x="1436428" y="398716"/>
                  <a:pt x="1435166" y="393094"/>
                  <a:pt x="1432642" y="383228"/>
                </a:cubicBezTo>
                <a:close/>
                <a:moveTo>
                  <a:pt x="525456" y="375656"/>
                </a:moveTo>
                <a:cubicBezTo>
                  <a:pt x="524194" y="375656"/>
                  <a:pt x="521842" y="379084"/>
                  <a:pt x="518400" y="385938"/>
                </a:cubicBezTo>
                <a:lnTo>
                  <a:pt x="516626" y="389752"/>
                </a:lnTo>
                <a:lnTo>
                  <a:pt x="521945" y="388507"/>
                </a:lnTo>
                <a:lnTo>
                  <a:pt x="525456" y="381163"/>
                </a:lnTo>
                <a:close/>
                <a:moveTo>
                  <a:pt x="1513302" y="371871"/>
                </a:moveTo>
                <a:lnTo>
                  <a:pt x="1513302" y="375312"/>
                </a:lnTo>
                <a:cubicBezTo>
                  <a:pt x="1513532" y="375312"/>
                  <a:pt x="1513933" y="375427"/>
                  <a:pt x="1514507" y="375656"/>
                </a:cubicBezTo>
                <a:lnTo>
                  <a:pt x="1514507" y="374108"/>
                </a:lnTo>
                <a:cubicBezTo>
                  <a:pt x="1513933" y="373534"/>
                  <a:pt x="1513647" y="372788"/>
                  <a:pt x="1513647" y="371871"/>
                </a:cubicBezTo>
                <a:close/>
                <a:moveTo>
                  <a:pt x="2109847" y="362922"/>
                </a:moveTo>
                <a:lnTo>
                  <a:pt x="2109847" y="363783"/>
                </a:lnTo>
                <a:lnTo>
                  <a:pt x="2112946" y="363783"/>
                </a:lnTo>
                <a:lnTo>
                  <a:pt x="2112946" y="362922"/>
                </a:lnTo>
                <a:close/>
                <a:moveTo>
                  <a:pt x="1204972" y="362922"/>
                </a:moveTo>
                <a:lnTo>
                  <a:pt x="1204972" y="363783"/>
                </a:lnTo>
                <a:lnTo>
                  <a:pt x="1208070" y="363783"/>
                </a:lnTo>
                <a:lnTo>
                  <a:pt x="1208070" y="362922"/>
                </a:lnTo>
                <a:close/>
                <a:moveTo>
                  <a:pt x="843022" y="362922"/>
                </a:moveTo>
                <a:lnTo>
                  <a:pt x="843022" y="363783"/>
                </a:lnTo>
                <a:lnTo>
                  <a:pt x="846120" y="363783"/>
                </a:lnTo>
                <a:lnTo>
                  <a:pt x="846120" y="362922"/>
                </a:lnTo>
                <a:close/>
                <a:moveTo>
                  <a:pt x="2133595" y="358792"/>
                </a:moveTo>
                <a:cubicBezTo>
                  <a:pt x="2132677" y="359251"/>
                  <a:pt x="2131931" y="359481"/>
                  <a:pt x="2131358" y="359481"/>
                </a:cubicBezTo>
                <a:lnTo>
                  <a:pt x="2131358" y="360341"/>
                </a:lnTo>
                <a:cubicBezTo>
                  <a:pt x="2133423" y="359768"/>
                  <a:pt x="2135201" y="359481"/>
                  <a:pt x="2136692" y="359481"/>
                </a:cubicBezTo>
                <a:lnTo>
                  <a:pt x="2136692" y="358792"/>
                </a:lnTo>
                <a:close/>
                <a:moveTo>
                  <a:pt x="1228720" y="358792"/>
                </a:moveTo>
                <a:cubicBezTo>
                  <a:pt x="1227802" y="359251"/>
                  <a:pt x="1227056" y="359481"/>
                  <a:pt x="1226483" y="359481"/>
                </a:cubicBezTo>
                <a:lnTo>
                  <a:pt x="1226483" y="360341"/>
                </a:lnTo>
                <a:cubicBezTo>
                  <a:pt x="1228548" y="359768"/>
                  <a:pt x="1230326" y="359481"/>
                  <a:pt x="1231817" y="359481"/>
                </a:cubicBezTo>
                <a:lnTo>
                  <a:pt x="1231817" y="358792"/>
                </a:lnTo>
                <a:close/>
                <a:moveTo>
                  <a:pt x="866770" y="358792"/>
                </a:moveTo>
                <a:cubicBezTo>
                  <a:pt x="865852" y="359251"/>
                  <a:pt x="865106" y="359481"/>
                  <a:pt x="864533" y="359481"/>
                </a:cubicBezTo>
                <a:lnTo>
                  <a:pt x="864533" y="360341"/>
                </a:lnTo>
                <a:cubicBezTo>
                  <a:pt x="866598" y="359768"/>
                  <a:pt x="868376" y="359481"/>
                  <a:pt x="869868" y="359481"/>
                </a:cubicBezTo>
                <a:lnTo>
                  <a:pt x="869868" y="358792"/>
                </a:lnTo>
                <a:close/>
                <a:moveTo>
                  <a:pt x="2139102" y="357932"/>
                </a:moveTo>
                <a:lnTo>
                  <a:pt x="2139102" y="358792"/>
                </a:lnTo>
                <a:lnTo>
                  <a:pt x="2142027" y="358792"/>
                </a:lnTo>
                <a:lnTo>
                  <a:pt x="2142027" y="357932"/>
                </a:lnTo>
                <a:close/>
                <a:moveTo>
                  <a:pt x="1234226" y="357932"/>
                </a:moveTo>
                <a:lnTo>
                  <a:pt x="1234226" y="358792"/>
                </a:lnTo>
                <a:lnTo>
                  <a:pt x="1237152" y="358792"/>
                </a:lnTo>
                <a:lnTo>
                  <a:pt x="1237152" y="357932"/>
                </a:lnTo>
                <a:close/>
                <a:moveTo>
                  <a:pt x="872277" y="357932"/>
                </a:moveTo>
                <a:lnTo>
                  <a:pt x="872277" y="358792"/>
                </a:lnTo>
                <a:lnTo>
                  <a:pt x="875202" y="358792"/>
                </a:lnTo>
                <a:lnTo>
                  <a:pt x="875202" y="357932"/>
                </a:lnTo>
                <a:close/>
                <a:moveTo>
                  <a:pt x="1930928" y="347779"/>
                </a:moveTo>
                <a:lnTo>
                  <a:pt x="1930928" y="349500"/>
                </a:lnTo>
                <a:cubicBezTo>
                  <a:pt x="1930928" y="350188"/>
                  <a:pt x="1932534" y="360800"/>
                  <a:pt x="1935746" y="381335"/>
                </a:cubicBezTo>
                <a:lnTo>
                  <a:pt x="1936607" y="381335"/>
                </a:lnTo>
                <a:lnTo>
                  <a:pt x="1936607" y="379442"/>
                </a:lnTo>
                <a:cubicBezTo>
                  <a:pt x="1934312" y="358333"/>
                  <a:pt x="1932419" y="347779"/>
                  <a:pt x="1930928" y="347779"/>
                </a:cubicBezTo>
                <a:close/>
                <a:moveTo>
                  <a:pt x="1426103" y="347779"/>
                </a:moveTo>
                <a:lnTo>
                  <a:pt x="1426103" y="349500"/>
                </a:lnTo>
                <a:cubicBezTo>
                  <a:pt x="1426103" y="350188"/>
                  <a:pt x="1427709" y="360800"/>
                  <a:pt x="1430921" y="381335"/>
                </a:cubicBezTo>
                <a:lnTo>
                  <a:pt x="1431782" y="381335"/>
                </a:lnTo>
                <a:lnTo>
                  <a:pt x="1431782" y="379442"/>
                </a:lnTo>
                <a:cubicBezTo>
                  <a:pt x="1429487" y="358333"/>
                  <a:pt x="1427594" y="347779"/>
                  <a:pt x="1426103" y="347779"/>
                </a:cubicBezTo>
                <a:close/>
                <a:moveTo>
                  <a:pt x="551268" y="306651"/>
                </a:moveTo>
                <a:cubicBezTo>
                  <a:pt x="543696" y="320160"/>
                  <a:pt x="533092" y="341541"/>
                  <a:pt x="519454" y="370795"/>
                </a:cubicBezTo>
                <a:lnTo>
                  <a:pt x="510034" y="391296"/>
                </a:lnTo>
                <a:lnTo>
                  <a:pt x="512915" y="390622"/>
                </a:lnTo>
                <a:lnTo>
                  <a:pt x="515894" y="383906"/>
                </a:lnTo>
                <a:cubicBezTo>
                  <a:pt x="519142" y="376915"/>
                  <a:pt x="521584" y="372731"/>
                  <a:pt x="523219" y="371354"/>
                </a:cubicBezTo>
                <a:lnTo>
                  <a:pt x="523219" y="370322"/>
                </a:lnTo>
                <a:lnTo>
                  <a:pt x="522187" y="368085"/>
                </a:lnTo>
                <a:cubicBezTo>
                  <a:pt x="523908" y="366708"/>
                  <a:pt x="527521" y="361316"/>
                  <a:pt x="533027" y="351909"/>
                </a:cubicBezTo>
                <a:lnTo>
                  <a:pt x="531823" y="349844"/>
                </a:lnTo>
                <a:cubicBezTo>
                  <a:pt x="532626" y="348467"/>
                  <a:pt x="533027" y="347377"/>
                  <a:pt x="533027" y="346575"/>
                </a:cubicBezTo>
                <a:lnTo>
                  <a:pt x="535093" y="347607"/>
                </a:lnTo>
                <a:cubicBezTo>
                  <a:pt x="535093" y="344165"/>
                  <a:pt x="536526" y="340953"/>
                  <a:pt x="539394" y="337970"/>
                </a:cubicBezTo>
                <a:cubicBezTo>
                  <a:pt x="538706" y="337970"/>
                  <a:pt x="538362" y="337569"/>
                  <a:pt x="538362" y="336766"/>
                </a:cubicBezTo>
                <a:lnTo>
                  <a:pt x="542664" y="330399"/>
                </a:lnTo>
                <a:lnTo>
                  <a:pt x="541631" y="328162"/>
                </a:lnTo>
                <a:cubicBezTo>
                  <a:pt x="546106" y="322196"/>
                  <a:pt x="549318" y="315026"/>
                  <a:pt x="551268" y="306651"/>
                </a:cubicBezTo>
                <a:close/>
                <a:moveTo>
                  <a:pt x="554538" y="300112"/>
                </a:moveTo>
                <a:cubicBezTo>
                  <a:pt x="553161" y="300342"/>
                  <a:pt x="552473" y="301087"/>
                  <a:pt x="552473" y="302349"/>
                </a:cubicBezTo>
                <a:lnTo>
                  <a:pt x="552473" y="304414"/>
                </a:lnTo>
                <a:cubicBezTo>
                  <a:pt x="553849" y="304414"/>
                  <a:pt x="554538" y="303726"/>
                  <a:pt x="554538" y="302349"/>
                </a:cubicBezTo>
                <a:close/>
                <a:moveTo>
                  <a:pt x="559872" y="286174"/>
                </a:moveTo>
                <a:cubicBezTo>
                  <a:pt x="557005" y="292483"/>
                  <a:pt x="555570" y="296040"/>
                  <a:pt x="555570" y="296843"/>
                </a:cubicBezTo>
                <a:lnTo>
                  <a:pt x="555570" y="298047"/>
                </a:lnTo>
                <a:lnTo>
                  <a:pt x="556775" y="298047"/>
                </a:lnTo>
                <a:cubicBezTo>
                  <a:pt x="556775" y="297129"/>
                  <a:pt x="558209" y="293516"/>
                  <a:pt x="561077" y="287206"/>
                </a:cubicBezTo>
                <a:lnTo>
                  <a:pt x="561077" y="286174"/>
                </a:lnTo>
                <a:close/>
                <a:moveTo>
                  <a:pt x="566411" y="276365"/>
                </a:moveTo>
                <a:cubicBezTo>
                  <a:pt x="565264" y="276365"/>
                  <a:pt x="563830" y="278545"/>
                  <a:pt x="562109" y="282904"/>
                </a:cubicBezTo>
                <a:lnTo>
                  <a:pt x="562109" y="283936"/>
                </a:lnTo>
                <a:lnTo>
                  <a:pt x="563142" y="283936"/>
                </a:lnTo>
                <a:cubicBezTo>
                  <a:pt x="565321" y="279807"/>
                  <a:pt x="566411" y="277283"/>
                  <a:pt x="566411" y="276365"/>
                </a:cubicBezTo>
                <a:close/>
                <a:moveTo>
                  <a:pt x="569681" y="268793"/>
                </a:moveTo>
                <a:cubicBezTo>
                  <a:pt x="568190" y="269023"/>
                  <a:pt x="567444" y="269768"/>
                  <a:pt x="567444" y="271030"/>
                </a:cubicBezTo>
                <a:lnTo>
                  <a:pt x="567444" y="272063"/>
                </a:lnTo>
                <a:cubicBezTo>
                  <a:pt x="568935" y="272063"/>
                  <a:pt x="569681" y="271374"/>
                  <a:pt x="569681" y="269998"/>
                </a:cubicBezTo>
                <a:close/>
                <a:moveTo>
                  <a:pt x="572951" y="261222"/>
                </a:moveTo>
                <a:lnTo>
                  <a:pt x="570713" y="265524"/>
                </a:lnTo>
                <a:lnTo>
                  <a:pt x="570713" y="266728"/>
                </a:lnTo>
                <a:lnTo>
                  <a:pt x="571746" y="266728"/>
                </a:lnTo>
                <a:cubicBezTo>
                  <a:pt x="571746" y="265466"/>
                  <a:pt x="572492" y="263631"/>
                  <a:pt x="573983" y="261222"/>
                </a:cubicBezTo>
                <a:close/>
                <a:moveTo>
                  <a:pt x="93440" y="261222"/>
                </a:moveTo>
                <a:cubicBezTo>
                  <a:pt x="92293" y="261222"/>
                  <a:pt x="90917" y="262598"/>
                  <a:pt x="89310" y="265352"/>
                </a:cubicBezTo>
                <a:lnTo>
                  <a:pt x="90343" y="265352"/>
                </a:lnTo>
                <a:cubicBezTo>
                  <a:pt x="91261" y="265352"/>
                  <a:pt x="92293" y="264319"/>
                  <a:pt x="93440" y="262254"/>
                </a:cubicBezTo>
                <a:close/>
                <a:moveTo>
                  <a:pt x="581555" y="242981"/>
                </a:moveTo>
                <a:cubicBezTo>
                  <a:pt x="581555" y="245390"/>
                  <a:pt x="580465" y="247914"/>
                  <a:pt x="578285" y="250552"/>
                </a:cubicBezTo>
                <a:lnTo>
                  <a:pt x="578285" y="251585"/>
                </a:lnTo>
                <a:cubicBezTo>
                  <a:pt x="579432" y="251585"/>
                  <a:pt x="580866" y="249405"/>
                  <a:pt x="582587" y="245046"/>
                </a:cubicBezTo>
                <a:lnTo>
                  <a:pt x="582587" y="242981"/>
                </a:lnTo>
                <a:close/>
                <a:moveTo>
                  <a:pt x="1792374" y="236098"/>
                </a:moveTo>
                <a:lnTo>
                  <a:pt x="1791686" y="238335"/>
                </a:lnTo>
                <a:cubicBezTo>
                  <a:pt x="1792030" y="238335"/>
                  <a:pt x="1792374" y="237704"/>
                  <a:pt x="1792719" y="236442"/>
                </a:cubicBezTo>
                <a:lnTo>
                  <a:pt x="1792719" y="236098"/>
                </a:lnTo>
                <a:close/>
                <a:moveTo>
                  <a:pt x="506499" y="236098"/>
                </a:moveTo>
                <a:lnTo>
                  <a:pt x="505811" y="238335"/>
                </a:lnTo>
                <a:cubicBezTo>
                  <a:pt x="506155" y="238335"/>
                  <a:pt x="506499" y="237704"/>
                  <a:pt x="506844" y="236442"/>
                </a:cubicBezTo>
                <a:lnTo>
                  <a:pt x="506844" y="236098"/>
                </a:lnTo>
                <a:close/>
                <a:moveTo>
                  <a:pt x="1707067" y="234033"/>
                </a:moveTo>
                <a:cubicBezTo>
                  <a:pt x="1705805" y="234721"/>
                  <a:pt x="1705174" y="235237"/>
                  <a:pt x="1705174" y="235581"/>
                </a:cubicBezTo>
                <a:lnTo>
                  <a:pt x="1705174" y="235925"/>
                </a:lnTo>
                <a:lnTo>
                  <a:pt x="1705863" y="235581"/>
                </a:lnTo>
                <a:lnTo>
                  <a:pt x="1706207" y="235581"/>
                </a:lnTo>
                <a:lnTo>
                  <a:pt x="1706207" y="236270"/>
                </a:lnTo>
                <a:cubicBezTo>
                  <a:pt x="1704027" y="236843"/>
                  <a:pt x="1702937" y="237474"/>
                  <a:pt x="1702937" y="238163"/>
                </a:cubicBezTo>
                <a:lnTo>
                  <a:pt x="1702937" y="238679"/>
                </a:lnTo>
                <a:cubicBezTo>
                  <a:pt x="1703396" y="238679"/>
                  <a:pt x="1703626" y="238793"/>
                  <a:pt x="1703626" y="239023"/>
                </a:cubicBezTo>
                <a:lnTo>
                  <a:pt x="1703282" y="239711"/>
                </a:lnTo>
                <a:cubicBezTo>
                  <a:pt x="1703511" y="240170"/>
                  <a:pt x="1703626" y="240572"/>
                  <a:pt x="1703626" y="240916"/>
                </a:cubicBezTo>
                <a:lnTo>
                  <a:pt x="1703970" y="240916"/>
                </a:lnTo>
                <a:cubicBezTo>
                  <a:pt x="1704314" y="240916"/>
                  <a:pt x="1704830" y="240285"/>
                  <a:pt x="1705519" y="239023"/>
                </a:cubicBezTo>
                <a:lnTo>
                  <a:pt x="1705174" y="238163"/>
                </a:lnTo>
                <a:lnTo>
                  <a:pt x="1705863" y="237818"/>
                </a:lnTo>
                <a:cubicBezTo>
                  <a:pt x="1705863" y="238048"/>
                  <a:pt x="1705977" y="238163"/>
                  <a:pt x="1706207" y="238163"/>
                </a:cubicBezTo>
                <a:cubicBezTo>
                  <a:pt x="1706207" y="236901"/>
                  <a:pt x="1706608" y="236270"/>
                  <a:pt x="1707412" y="236270"/>
                </a:cubicBezTo>
                <a:lnTo>
                  <a:pt x="1707412" y="235581"/>
                </a:lnTo>
                <a:lnTo>
                  <a:pt x="1706551" y="235581"/>
                </a:lnTo>
                <a:lnTo>
                  <a:pt x="1706551" y="235237"/>
                </a:lnTo>
                <a:lnTo>
                  <a:pt x="1707412" y="234033"/>
                </a:lnTo>
                <a:close/>
                <a:moveTo>
                  <a:pt x="1576285" y="233344"/>
                </a:moveTo>
                <a:cubicBezTo>
                  <a:pt x="1576285" y="233918"/>
                  <a:pt x="1575309" y="235065"/>
                  <a:pt x="1573359" y="236786"/>
                </a:cubicBezTo>
                <a:cubicBezTo>
                  <a:pt x="1573359" y="237130"/>
                  <a:pt x="1572212" y="239252"/>
                  <a:pt x="1569917" y="243153"/>
                </a:cubicBezTo>
                <a:cubicBezTo>
                  <a:pt x="1564756" y="250839"/>
                  <a:pt x="1560969" y="257608"/>
                  <a:pt x="1558560" y="263459"/>
                </a:cubicBezTo>
                <a:lnTo>
                  <a:pt x="1558560" y="264663"/>
                </a:lnTo>
                <a:lnTo>
                  <a:pt x="1559420" y="264663"/>
                </a:lnTo>
                <a:cubicBezTo>
                  <a:pt x="1559765" y="263057"/>
                  <a:pt x="1561256" y="260304"/>
                  <a:pt x="1563895" y="256403"/>
                </a:cubicBezTo>
                <a:cubicBezTo>
                  <a:pt x="1566304" y="251355"/>
                  <a:pt x="1570090" y="244644"/>
                  <a:pt x="1575253" y="236270"/>
                </a:cubicBezTo>
                <a:cubicBezTo>
                  <a:pt x="1575941" y="236270"/>
                  <a:pt x="1576571" y="235295"/>
                  <a:pt x="1577145" y="233344"/>
                </a:cubicBezTo>
                <a:close/>
                <a:moveTo>
                  <a:pt x="1794095" y="232828"/>
                </a:moveTo>
                <a:cubicBezTo>
                  <a:pt x="1793750" y="232828"/>
                  <a:pt x="1793292" y="233631"/>
                  <a:pt x="1792719" y="235237"/>
                </a:cubicBezTo>
                <a:lnTo>
                  <a:pt x="1792719" y="235581"/>
                </a:lnTo>
                <a:lnTo>
                  <a:pt x="1793062" y="235581"/>
                </a:lnTo>
                <a:cubicBezTo>
                  <a:pt x="1793062" y="235008"/>
                  <a:pt x="1793407" y="234262"/>
                  <a:pt x="1794095" y="233344"/>
                </a:cubicBezTo>
                <a:close/>
                <a:moveTo>
                  <a:pt x="508220" y="232828"/>
                </a:moveTo>
                <a:cubicBezTo>
                  <a:pt x="507875" y="232828"/>
                  <a:pt x="507417" y="233631"/>
                  <a:pt x="506844" y="235237"/>
                </a:cubicBezTo>
                <a:lnTo>
                  <a:pt x="506844" y="235581"/>
                </a:lnTo>
                <a:lnTo>
                  <a:pt x="507187" y="235581"/>
                </a:lnTo>
                <a:cubicBezTo>
                  <a:pt x="507187" y="235008"/>
                  <a:pt x="507532" y="234262"/>
                  <a:pt x="508220" y="233344"/>
                </a:cubicBezTo>
                <a:close/>
                <a:moveTo>
                  <a:pt x="1795127" y="228698"/>
                </a:moveTo>
                <a:lnTo>
                  <a:pt x="1795127" y="229730"/>
                </a:lnTo>
                <a:cubicBezTo>
                  <a:pt x="1795586" y="229730"/>
                  <a:pt x="1795815" y="229501"/>
                  <a:pt x="1795815" y="229042"/>
                </a:cubicBezTo>
                <a:lnTo>
                  <a:pt x="1795815" y="228698"/>
                </a:lnTo>
                <a:close/>
                <a:moveTo>
                  <a:pt x="509252" y="228698"/>
                </a:moveTo>
                <a:lnTo>
                  <a:pt x="509252" y="229731"/>
                </a:lnTo>
                <a:cubicBezTo>
                  <a:pt x="509711" y="229731"/>
                  <a:pt x="509940" y="229501"/>
                  <a:pt x="509940" y="229042"/>
                </a:cubicBezTo>
                <a:lnTo>
                  <a:pt x="509940" y="228698"/>
                </a:lnTo>
                <a:close/>
                <a:moveTo>
                  <a:pt x="325408" y="225256"/>
                </a:moveTo>
                <a:lnTo>
                  <a:pt x="325408" y="226289"/>
                </a:lnTo>
                <a:cubicBezTo>
                  <a:pt x="325637" y="227666"/>
                  <a:pt x="326325" y="228354"/>
                  <a:pt x="327473" y="228354"/>
                </a:cubicBezTo>
                <a:lnTo>
                  <a:pt x="328505" y="226289"/>
                </a:lnTo>
                <a:cubicBezTo>
                  <a:pt x="327702" y="226289"/>
                  <a:pt x="326670" y="225945"/>
                  <a:pt x="325408" y="225256"/>
                </a:cubicBezTo>
                <a:close/>
                <a:moveTo>
                  <a:pt x="1796848" y="224740"/>
                </a:moveTo>
                <a:cubicBezTo>
                  <a:pt x="1796848" y="224970"/>
                  <a:pt x="1796618" y="225601"/>
                  <a:pt x="1796160" y="226633"/>
                </a:cubicBezTo>
                <a:lnTo>
                  <a:pt x="1796160" y="227493"/>
                </a:lnTo>
                <a:lnTo>
                  <a:pt x="1796504" y="227493"/>
                </a:lnTo>
                <a:cubicBezTo>
                  <a:pt x="1796504" y="226805"/>
                  <a:pt x="1796733" y="226002"/>
                  <a:pt x="1797192" y="225084"/>
                </a:cubicBezTo>
                <a:lnTo>
                  <a:pt x="1797192" y="224740"/>
                </a:lnTo>
                <a:close/>
                <a:moveTo>
                  <a:pt x="510973" y="224740"/>
                </a:moveTo>
                <a:cubicBezTo>
                  <a:pt x="510973" y="224970"/>
                  <a:pt x="510744" y="225601"/>
                  <a:pt x="510285" y="226633"/>
                </a:cubicBezTo>
                <a:lnTo>
                  <a:pt x="510285" y="227493"/>
                </a:lnTo>
                <a:lnTo>
                  <a:pt x="510629" y="227493"/>
                </a:lnTo>
                <a:cubicBezTo>
                  <a:pt x="510629" y="226805"/>
                  <a:pt x="510858" y="226002"/>
                  <a:pt x="511317" y="225084"/>
                </a:cubicBezTo>
                <a:lnTo>
                  <a:pt x="511317" y="224740"/>
                </a:lnTo>
                <a:close/>
                <a:moveTo>
                  <a:pt x="1728578" y="222331"/>
                </a:moveTo>
                <a:lnTo>
                  <a:pt x="1720662" y="234033"/>
                </a:lnTo>
                <a:cubicBezTo>
                  <a:pt x="1720662" y="234606"/>
                  <a:pt x="1719629" y="236270"/>
                  <a:pt x="1717564" y="239023"/>
                </a:cubicBezTo>
                <a:cubicBezTo>
                  <a:pt x="1715614" y="242465"/>
                  <a:pt x="1714639" y="244358"/>
                  <a:pt x="1714639" y="244702"/>
                </a:cubicBezTo>
                <a:cubicBezTo>
                  <a:pt x="1713262" y="245619"/>
                  <a:pt x="1711083" y="248774"/>
                  <a:pt x="1708100" y="254166"/>
                </a:cubicBezTo>
                <a:cubicBezTo>
                  <a:pt x="1705691" y="258067"/>
                  <a:pt x="1702422" y="262713"/>
                  <a:pt x="1698292" y="268105"/>
                </a:cubicBezTo>
                <a:lnTo>
                  <a:pt x="1697603" y="269998"/>
                </a:lnTo>
                <a:cubicBezTo>
                  <a:pt x="1697832" y="270457"/>
                  <a:pt x="1697947" y="270973"/>
                  <a:pt x="1697947" y="271547"/>
                </a:cubicBezTo>
                <a:lnTo>
                  <a:pt x="1699152" y="271547"/>
                </a:lnTo>
                <a:lnTo>
                  <a:pt x="1698635" y="270686"/>
                </a:lnTo>
                <a:lnTo>
                  <a:pt x="1698635" y="270342"/>
                </a:lnTo>
                <a:cubicBezTo>
                  <a:pt x="1699898" y="268621"/>
                  <a:pt x="1700701" y="267761"/>
                  <a:pt x="1701045" y="267761"/>
                </a:cubicBezTo>
                <a:lnTo>
                  <a:pt x="1701389" y="267761"/>
                </a:lnTo>
                <a:lnTo>
                  <a:pt x="1701389" y="268449"/>
                </a:lnTo>
                <a:lnTo>
                  <a:pt x="1701734" y="268449"/>
                </a:lnTo>
                <a:lnTo>
                  <a:pt x="1701734" y="267761"/>
                </a:lnTo>
                <a:cubicBezTo>
                  <a:pt x="1701504" y="267761"/>
                  <a:pt x="1701389" y="267589"/>
                  <a:pt x="1701389" y="267244"/>
                </a:cubicBezTo>
                <a:cubicBezTo>
                  <a:pt x="1703454" y="265983"/>
                  <a:pt x="1704830" y="264090"/>
                  <a:pt x="1705519" y="261566"/>
                </a:cubicBezTo>
                <a:cubicBezTo>
                  <a:pt x="1706551" y="261566"/>
                  <a:pt x="1707067" y="261222"/>
                  <a:pt x="1707067" y="260533"/>
                </a:cubicBezTo>
                <a:cubicBezTo>
                  <a:pt x="1706723" y="260533"/>
                  <a:pt x="1706551" y="260419"/>
                  <a:pt x="1706551" y="260189"/>
                </a:cubicBezTo>
                <a:cubicBezTo>
                  <a:pt x="1706895" y="260189"/>
                  <a:pt x="1708042" y="258812"/>
                  <a:pt x="1709993" y="256059"/>
                </a:cubicBezTo>
                <a:lnTo>
                  <a:pt x="1710337" y="256059"/>
                </a:lnTo>
                <a:lnTo>
                  <a:pt x="1710337" y="255543"/>
                </a:lnTo>
                <a:cubicBezTo>
                  <a:pt x="1709878" y="254969"/>
                  <a:pt x="1709649" y="254625"/>
                  <a:pt x="1709649" y="254510"/>
                </a:cubicBezTo>
                <a:cubicBezTo>
                  <a:pt x="1710910" y="253707"/>
                  <a:pt x="1711542" y="252962"/>
                  <a:pt x="1711542" y="252273"/>
                </a:cubicBezTo>
                <a:lnTo>
                  <a:pt x="1712231" y="252617"/>
                </a:lnTo>
                <a:lnTo>
                  <a:pt x="1713090" y="251413"/>
                </a:lnTo>
                <a:cubicBezTo>
                  <a:pt x="1712516" y="251413"/>
                  <a:pt x="1712231" y="251183"/>
                  <a:pt x="1712231" y="250725"/>
                </a:cubicBezTo>
                <a:lnTo>
                  <a:pt x="1712231" y="249864"/>
                </a:lnTo>
                <a:lnTo>
                  <a:pt x="1713090" y="249864"/>
                </a:lnTo>
                <a:lnTo>
                  <a:pt x="1713090" y="250725"/>
                </a:lnTo>
                <a:lnTo>
                  <a:pt x="1713434" y="250725"/>
                </a:lnTo>
                <a:cubicBezTo>
                  <a:pt x="1713434" y="250266"/>
                  <a:pt x="1715098" y="247627"/>
                  <a:pt x="1718425" y="242809"/>
                </a:cubicBezTo>
                <a:cubicBezTo>
                  <a:pt x="1718425" y="241776"/>
                  <a:pt x="1721063" y="236958"/>
                  <a:pt x="1726341" y="228354"/>
                </a:cubicBezTo>
                <a:cubicBezTo>
                  <a:pt x="1728291" y="225486"/>
                  <a:pt x="1729266" y="223478"/>
                  <a:pt x="1729266" y="222331"/>
                </a:cubicBezTo>
                <a:close/>
                <a:moveTo>
                  <a:pt x="2104513" y="219922"/>
                </a:moveTo>
                <a:cubicBezTo>
                  <a:pt x="2103710" y="219922"/>
                  <a:pt x="2102735" y="221585"/>
                  <a:pt x="2101588" y="224912"/>
                </a:cubicBezTo>
                <a:lnTo>
                  <a:pt x="2101588" y="225773"/>
                </a:lnTo>
                <a:lnTo>
                  <a:pt x="2102276" y="225773"/>
                </a:lnTo>
                <a:cubicBezTo>
                  <a:pt x="2102276" y="224511"/>
                  <a:pt x="2103022" y="222847"/>
                  <a:pt x="2104513" y="220782"/>
                </a:cubicBezTo>
                <a:close/>
                <a:moveTo>
                  <a:pt x="1199638" y="219922"/>
                </a:moveTo>
                <a:cubicBezTo>
                  <a:pt x="1198835" y="219922"/>
                  <a:pt x="1197860" y="221585"/>
                  <a:pt x="1196712" y="224912"/>
                </a:cubicBezTo>
                <a:lnTo>
                  <a:pt x="1196712" y="225773"/>
                </a:lnTo>
                <a:lnTo>
                  <a:pt x="1197401" y="225773"/>
                </a:lnTo>
                <a:cubicBezTo>
                  <a:pt x="1197401" y="224511"/>
                  <a:pt x="1198147" y="222847"/>
                  <a:pt x="1199638" y="220782"/>
                </a:cubicBezTo>
                <a:close/>
                <a:moveTo>
                  <a:pt x="837688" y="219922"/>
                </a:moveTo>
                <a:cubicBezTo>
                  <a:pt x="836885" y="219922"/>
                  <a:pt x="835910" y="221585"/>
                  <a:pt x="834762" y="224912"/>
                </a:cubicBezTo>
                <a:lnTo>
                  <a:pt x="834762" y="225773"/>
                </a:lnTo>
                <a:lnTo>
                  <a:pt x="835451" y="225773"/>
                </a:lnTo>
                <a:cubicBezTo>
                  <a:pt x="835451" y="224511"/>
                  <a:pt x="836196" y="222847"/>
                  <a:pt x="837688" y="220782"/>
                </a:cubicBezTo>
                <a:close/>
                <a:moveTo>
                  <a:pt x="308888" y="219233"/>
                </a:moveTo>
                <a:lnTo>
                  <a:pt x="308888" y="220266"/>
                </a:lnTo>
                <a:lnTo>
                  <a:pt x="313018" y="220266"/>
                </a:lnTo>
                <a:lnTo>
                  <a:pt x="313018" y="219233"/>
                </a:lnTo>
                <a:close/>
                <a:moveTo>
                  <a:pt x="1731159" y="218889"/>
                </a:moveTo>
                <a:cubicBezTo>
                  <a:pt x="1730700" y="218889"/>
                  <a:pt x="1729954" y="219807"/>
                  <a:pt x="1728922" y="221643"/>
                </a:cubicBezTo>
                <a:lnTo>
                  <a:pt x="1728922" y="221987"/>
                </a:lnTo>
                <a:cubicBezTo>
                  <a:pt x="1729840" y="221987"/>
                  <a:pt x="1730585" y="220954"/>
                  <a:pt x="1731159" y="218889"/>
                </a:cubicBezTo>
                <a:close/>
                <a:moveTo>
                  <a:pt x="1801495" y="214243"/>
                </a:moveTo>
                <a:cubicBezTo>
                  <a:pt x="1801035" y="214243"/>
                  <a:pt x="1800060" y="216193"/>
                  <a:pt x="1798569" y="220094"/>
                </a:cubicBezTo>
                <a:lnTo>
                  <a:pt x="1798569" y="221126"/>
                </a:lnTo>
                <a:lnTo>
                  <a:pt x="1798913" y="221126"/>
                </a:lnTo>
                <a:close/>
                <a:moveTo>
                  <a:pt x="515620" y="214243"/>
                </a:moveTo>
                <a:cubicBezTo>
                  <a:pt x="515160" y="214243"/>
                  <a:pt x="514185" y="216193"/>
                  <a:pt x="512694" y="220094"/>
                </a:cubicBezTo>
                <a:lnTo>
                  <a:pt x="512694" y="221126"/>
                </a:lnTo>
                <a:lnTo>
                  <a:pt x="513038" y="221126"/>
                </a:lnTo>
                <a:close/>
                <a:moveTo>
                  <a:pt x="610637" y="211662"/>
                </a:moveTo>
                <a:cubicBezTo>
                  <a:pt x="608227" y="218201"/>
                  <a:pt x="603925" y="226117"/>
                  <a:pt x="597730" y="235409"/>
                </a:cubicBezTo>
                <a:cubicBezTo>
                  <a:pt x="598419" y="236671"/>
                  <a:pt x="598763" y="238105"/>
                  <a:pt x="598763" y="239711"/>
                </a:cubicBezTo>
                <a:lnTo>
                  <a:pt x="599967" y="239711"/>
                </a:lnTo>
                <a:cubicBezTo>
                  <a:pt x="599967" y="238220"/>
                  <a:pt x="600312" y="237474"/>
                  <a:pt x="601000" y="237474"/>
                </a:cubicBezTo>
                <a:lnTo>
                  <a:pt x="599967" y="235409"/>
                </a:lnTo>
                <a:lnTo>
                  <a:pt x="599967" y="234377"/>
                </a:lnTo>
                <a:cubicBezTo>
                  <a:pt x="601344" y="234377"/>
                  <a:pt x="605302" y="227149"/>
                  <a:pt x="611841" y="212694"/>
                </a:cubicBezTo>
                <a:lnTo>
                  <a:pt x="611841" y="211662"/>
                </a:lnTo>
                <a:close/>
                <a:moveTo>
                  <a:pt x="1802871" y="210285"/>
                </a:moveTo>
                <a:cubicBezTo>
                  <a:pt x="1802413" y="210285"/>
                  <a:pt x="1802068" y="211203"/>
                  <a:pt x="1801838" y="213038"/>
                </a:cubicBezTo>
                <a:lnTo>
                  <a:pt x="1801838" y="213383"/>
                </a:lnTo>
                <a:lnTo>
                  <a:pt x="1802183" y="213383"/>
                </a:lnTo>
                <a:lnTo>
                  <a:pt x="1802871" y="210629"/>
                </a:lnTo>
                <a:close/>
                <a:moveTo>
                  <a:pt x="516996" y="210285"/>
                </a:moveTo>
                <a:cubicBezTo>
                  <a:pt x="516538" y="210285"/>
                  <a:pt x="516193" y="211203"/>
                  <a:pt x="515963" y="213039"/>
                </a:cubicBezTo>
                <a:lnTo>
                  <a:pt x="515963" y="213383"/>
                </a:lnTo>
                <a:lnTo>
                  <a:pt x="516308" y="213383"/>
                </a:lnTo>
                <a:lnTo>
                  <a:pt x="516996" y="210629"/>
                </a:lnTo>
                <a:close/>
                <a:moveTo>
                  <a:pt x="1804937" y="205983"/>
                </a:moveTo>
                <a:cubicBezTo>
                  <a:pt x="1804362" y="205983"/>
                  <a:pt x="1804019" y="206499"/>
                  <a:pt x="1803904" y="207532"/>
                </a:cubicBezTo>
                <a:lnTo>
                  <a:pt x="1803904" y="207876"/>
                </a:lnTo>
                <a:lnTo>
                  <a:pt x="1804248" y="207876"/>
                </a:lnTo>
                <a:cubicBezTo>
                  <a:pt x="1804248" y="207532"/>
                  <a:pt x="1804477" y="207016"/>
                  <a:pt x="1804937" y="206327"/>
                </a:cubicBezTo>
                <a:close/>
                <a:moveTo>
                  <a:pt x="519061" y="205983"/>
                </a:moveTo>
                <a:cubicBezTo>
                  <a:pt x="518487" y="205983"/>
                  <a:pt x="518144" y="206499"/>
                  <a:pt x="518029" y="207532"/>
                </a:cubicBezTo>
                <a:lnTo>
                  <a:pt x="518029" y="207876"/>
                </a:lnTo>
                <a:lnTo>
                  <a:pt x="518372" y="207876"/>
                </a:lnTo>
                <a:cubicBezTo>
                  <a:pt x="518372" y="207532"/>
                  <a:pt x="518602" y="207016"/>
                  <a:pt x="519061" y="206327"/>
                </a:cubicBezTo>
                <a:close/>
                <a:moveTo>
                  <a:pt x="616143" y="205123"/>
                </a:moveTo>
                <a:cubicBezTo>
                  <a:pt x="614996" y="205123"/>
                  <a:pt x="613906" y="206557"/>
                  <a:pt x="612874" y="209425"/>
                </a:cubicBezTo>
                <a:lnTo>
                  <a:pt x="614939" y="210629"/>
                </a:lnTo>
                <a:cubicBezTo>
                  <a:pt x="614939" y="209367"/>
                  <a:pt x="615684" y="207532"/>
                  <a:pt x="617176" y="205123"/>
                </a:cubicBezTo>
                <a:close/>
                <a:moveTo>
                  <a:pt x="164166" y="201681"/>
                </a:moveTo>
                <a:cubicBezTo>
                  <a:pt x="163134" y="201681"/>
                  <a:pt x="159405" y="205467"/>
                  <a:pt x="152981" y="213039"/>
                </a:cubicBezTo>
                <a:cubicBezTo>
                  <a:pt x="137379" y="225084"/>
                  <a:pt x="125735" y="236040"/>
                  <a:pt x="118048" y="245906"/>
                </a:cubicBezTo>
                <a:lnTo>
                  <a:pt x="120113" y="245906"/>
                </a:lnTo>
                <a:cubicBezTo>
                  <a:pt x="121949" y="245906"/>
                  <a:pt x="136977" y="231165"/>
                  <a:pt x="165199" y="201681"/>
                </a:cubicBezTo>
                <a:close/>
                <a:moveTo>
                  <a:pt x="1806657" y="199444"/>
                </a:moveTo>
                <a:lnTo>
                  <a:pt x="1806657" y="200993"/>
                </a:lnTo>
                <a:lnTo>
                  <a:pt x="1807001" y="200993"/>
                </a:lnTo>
                <a:cubicBezTo>
                  <a:pt x="1807001" y="200649"/>
                  <a:pt x="1807115" y="200247"/>
                  <a:pt x="1807345" y="199788"/>
                </a:cubicBezTo>
                <a:close/>
                <a:moveTo>
                  <a:pt x="520782" y="199444"/>
                </a:moveTo>
                <a:lnTo>
                  <a:pt x="520782" y="200993"/>
                </a:lnTo>
                <a:lnTo>
                  <a:pt x="521126" y="200993"/>
                </a:lnTo>
                <a:cubicBezTo>
                  <a:pt x="521126" y="200649"/>
                  <a:pt x="521241" y="200247"/>
                  <a:pt x="521470" y="199788"/>
                </a:cubicBezTo>
                <a:close/>
                <a:moveTo>
                  <a:pt x="521470" y="197895"/>
                </a:moveTo>
                <a:lnTo>
                  <a:pt x="521470" y="199444"/>
                </a:lnTo>
                <a:lnTo>
                  <a:pt x="521814" y="199444"/>
                </a:lnTo>
                <a:lnTo>
                  <a:pt x="522158" y="197895"/>
                </a:lnTo>
                <a:close/>
                <a:moveTo>
                  <a:pt x="1807345" y="197895"/>
                </a:moveTo>
                <a:lnTo>
                  <a:pt x="1807345" y="199444"/>
                </a:lnTo>
                <a:lnTo>
                  <a:pt x="1807689" y="199444"/>
                </a:lnTo>
                <a:lnTo>
                  <a:pt x="1808033" y="197895"/>
                </a:lnTo>
                <a:close/>
                <a:moveTo>
                  <a:pt x="1811131" y="190496"/>
                </a:moveTo>
                <a:cubicBezTo>
                  <a:pt x="1810672" y="190496"/>
                  <a:pt x="1810442" y="190725"/>
                  <a:pt x="1810442" y="191184"/>
                </a:cubicBezTo>
                <a:lnTo>
                  <a:pt x="1810442" y="191528"/>
                </a:lnTo>
                <a:cubicBezTo>
                  <a:pt x="1810901" y="191528"/>
                  <a:pt x="1811131" y="191299"/>
                  <a:pt x="1811131" y="190840"/>
                </a:cubicBezTo>
                <a:close/>
                <a:moveTo>
                  <a:pt x="525256" y="190496"/>
                </a:moveTo>
                <a:cubicBezTo>
                  <a:pt x="524797" y="190496"/>
                  <a:pt x="524567" y="190725"/>
                  <a:pt x="524567" y="191184"/>
                </a:cubicBezTo>
                <a:lnTo>
                  <a:pt x="524567" y="191528"/>
                </a:lnTo>
                <a:cubicBezTo>
                  <a:pt x="525026" y="191528"/>
                  <a:pt x="525256" y="191299"/>
                  <a:pt x="525256" y="190840"/>
                </a:cubicBezTo>
                <a:close/>
                <a:moveTo>
                  <a:pt x="1761790" y="188775"/>
                </a:moveTo>
                <a:cubicBezTo>
                  <a:pt x="1761331" y="189004"/>
                  <a:pt x="1760929" y="189119"/>
                  <a:pt x="1760585" y="189119"/>
                </a:cubicBezTo>
                <a:lnTo>
                  <a:pt x="1760585" y="189979"/>
                </a:lnTo>
                <a:cubicBezTo>
                  <a:pt x="1761159" y="189635"/>
                  <a:pt x="1761560" y="189463"/>
                  <a:pt x="1761790" y="189463"/>
                </a:cubicBezTo>
                <a:close/>
                <a:moveTo>
                  <a:pt x="1811819" y="188431"/>
                </a:moveTo>
                <a:cubicBezTo>
                  <a:pt x="1811360" y="188431"/>
                  <a:pt x="1811131" y="188832"/>
                  <a:pt x="1811131" y="189635"/>
                </a:cubicBezTo>
                <a:lnTo>
                  <a:pt x="1811131" y="189979"/>
                </a:lnTo>
                <a:lnTo>
                  <a:pt x="1811475" y="189979"/>
                </a:lnTo>
                <a:cubicBezTo>
                  <a:pt x="1811704" y="189062"/>
                  <a:pt x="1811819" y="188545"/>
                  <a:pt x="1811819" y="188431"/>
                </a:cubicBezTo>
                <a:close/>
                <a:moveTo>
                  <a:pt x="525944" y="188431"/>
                </a:moveTo>
                <a:cubicBezTo>
                  <a:pt x="525485" y="188431"/>
                  <a:pt x="525256" y="188832"/>
                  <a:pt x="525256" y="189635"/>
                </a:cubicBezTo>
                <a:lnTo>
                  <a:pt x="525256" y="189979"/>
                </a:lnTo>
                <a:lnTo>
                  <a:pt x="525600" y="189979"/>
                </a:lnTo>
                <a:cubicBezTo>
                  <a:pt x="525829" y="189062"/>
                  <a:pt x="525944" y="188545"/>
                  <a:pt x="525944" y="188431"/>
                </a:cubicBezTo>
                <a:close/>
                <a:moveTo>
                  <a:pt x="1812507" y="185677"/>
                </a:moveTo>
                <a:lnTo>
                  <a:pt x="1812163" y="187226"/>
                </a:lnTo>
                <a:lnTo>
                  <a:pt x="1812852" y="187226"/>
                </a:lnTo>
                <a:lnTo>
                  <a:pt x="1812852" y="185677"/>
                </a:lnTo>
                <a:close/>
                <a:moveTo>
                  <a:pt x="526632" y="185677"/>
                </a:moveTo>
                <a:lnTo>
                  <a:pt x="526288" y="187226"/>
                </a:lnTo>
                <a:lnTo>
                  <a:pt x="526977" y="187226"/>
                </a:lnTo>
                <a:lnTo>
                  <a:pt x="526977" y="185677"/>
                </a:lnTo>
                <a:close/>
                <a:moveTo>
                  <a:pt x="1813196" y="183784"/>
                </a:moveTo>
                <a:cubicBezTo>
                  <a:pt x="1813196" y="184014"/>
                  <a:pt x="1813081" y="184415"/>
                  <a:pt x="1812852" y="184989"/>
                </a:cubicBezTo>
                <a:lnTo>
                  <a:pt x="1812852" y="185333"/>
                </a:lnTo>
                <a:lnTo>
                  <a:pt x="1813196" y="185333"/>
                </a:lnTo>
                <a:cubicBezTo>
                  <a:pt x="1813196" y="185104"/>
                  <a:pt x="1813310" y="184702"/>
                  <a:pt x="1813540" y="184129"/>
                </a:cubicBezTo>
                <a:lnTo>
                  <a:pt x="1813540" y="183784"/>
                </a:lnTo>
                <a:close/>
                <a:moveTo>
                  <a:pt x="527321" y="183784"/>
                </a:moveTo>
                <a:cubicBezTo>
                  <a:pt x="527321" y="184014"/>
                  <a:pt x="527206" y="184415"/>
                  <a:pt x="526977" y="184989"/>
                </a:cubicBezTo>
                <a:lnTo>
                  <a:pt x="526977" y="185333"/>
                </a:lnTo>
                <a:lnTo>
                  <a:pt x="527321" y="185333"/>
                </a:lnTo>
                <a:cubicBezTo>
                  <a:pt x="527321" y="185104"/>
                  <a:pt x="527436" y="184702"/>
                  <a:pt x="527665" y="184129"/>
                </a:cubicBezTo>
                <a:lnTo>
                  <a:pt x="527665" y="183784"/>
                </a:lnTo>
                <a:close/>
                <a:moveTo>
                  <a:pt x="1587642" y="179999"/>
                </a:moveTo>
                <a:cubicBezTo>
                  <a:pt x="1587642" y="180458"/>
                  <a:pt x="1587413" y="180974"/>
                  <a:pt x="1586954" y="181547"/>
                </a:cubicBezTo>
                <a:lnTo>
                  <a:pt x="1587642" y="181891"/>
                </a:lnTo>
                <a:lnTo>
                  <a:pt x="1587986" y="181891"/>
                </a:lnTo>
                <a:lnTo>
                  <a:pt x="1587642" y="181203"/>
                </a:lnTo>
                <a:lnTo>
                  <a:pt x="1587986" y="180515"/>
                </a:lnTo>
                <a:lnTo>
                  <a:pt x="1587986" y="179999"/>
                </a:lnTo>
                <a:close/>
                <a:moveTo>
                  <a:pt x="1814917" y="179482"/>
                </a:moveTo>
                <a:cubicBezTo>
                  <a:pt x="1814917" y="179826"/>
                  <a:pt x="1814802" y="180228"/>
                  <a:pt x="1814572" y="180687"/>
                </a:cubicBezTo>
                <a:lnTo>
                  <a:pt x="1815261" y="180687"/>
                </a:lnTo>
                <a:lnTo>
                  <a:pt x="1815261" y="179482"/>
                </a:lnTo>
                <a:close/>
                <a:moveTo>
                  <a:pt x="529042" y="179482"/>
                </a:moveTo>
                <a:cubicBezTo>
                  <a:pt x="529042" y="179826"/>
                  <a:pt x="528927" y="180228"/>
                  <a:pt x="528697" y="180687"/>
                </a:cubicBezTo>
                <a:lnTo>
                  <a:pt x="529386" y="180687"/>
                </a:lnTo>
                <a:lnTo>
                  <a:pt x="529386" y="179482"/>
                </a:lnTo>
                <a:close/>
                <a:moveTo>
                  <a:pt x="1591428" y="173632"/>
                </a:moveTo>
                <a:lnTo>
                  <a:pt x="1591438" y="173632"/>
                </a:lnTo>
                <a:lnTo>
                  <a:pt x="1591428" y="173644"/>
                </a:lnTo>
                <a:close/>
                <a:moveTo>
                  <a:pt x="1592288" y="172599"/>
                </a:moveTo>
                <a:lnTo>
                  <a:pt x="1592288" y="173632"/>
                </a:lnTo>
                <a:lnTo>
                  <a:pt x="1591438" y="173632"/>
                </a:lnTo>
                <a:close/>
                <a:moveTo>
                  <a:pt x="1803904" y="170534"/>
                </a:moveTo>
                <a:cubicBezTo>
                  <a:pt x="1803559" y="172140"/>
                  <a:pt x="1802986" y="172943"/>
                  <a:pt x="1802183" y="172943"/>
                </a:cubicBezTo>
                <a:lnTo>
                  <a:pt x="1802183" y="173632"/>
                </a:lnTo>
                <a:cubicBezTo>
                  <a:pt x="1802183" y="174205"/>
                  <a:pt x="1802413" y="174492"/>
                  <a:pt x="1802871" y="174492"/>
                </a:cubicBezTo>
                <a:cubicBezTo>
                  <a:pt x="1802871" y="173689"/>
                  <a:pt x="1803444" y="172370"/>
                  <a:pt x="1804592" y="170534"/>
                </a:cubicBezTo>
                <a:close/>
                <a:moveTo>
                  <a:pt x="518029" y="170534"/>
                </a:moveTo>
                <a:cubicBezTo>
                  <a:pt x="517684" y="172140"/>
                  <a:pt x="517111" y="172943"/>
                  <a:pt x="516308" y="172943"/>
                </a:cubicBezTo>
                <a:lnTo>
                  <a:pt x="516308" y="173632"/>
                </a:lnTo>
                <a:cubicBezTo>
                  <a:pt x="516308" y="174205"/>
                  <a:pt x="516538" y="174492"/>
                  <a:pt x="516996" y="174492"/>
                </a:cubicBezTo>
                <a:cubicBezTo>
                  <a:pt x="516996" y="173689"/>
                  <a:pt x="517569" y="172370"/>
                  <a:pt x="518717" y="170534"/>
                </a:cubicBezTo>
                <a:close/>
                <a:moveTo>
                  <a:pt x="1795221" y="166362"/>
                </a:moveTo>
                <a:lnTo>
                  <a:pt x="1791216" y="169502"/>
                </a:lnTo>
                <a:cubicBezTo>
                  <a:pt x="1786397" y="173287"/>
                  <a:pt x="1783357" y="175180"/>
                  <a:pt x="1782095" y="175180"/>
                </a:cubicBezTo>
                <a:lnTo>
                  <a:pt x="1780202" y="175180"/>
                </a:lnTo>
                <a:lnTo>
                  <a:pt x="1780202" y="175525"/>
                </a:lnTo>
                <a:lnTo>
                  <a:pt x="1781064" y="175525"/>
                </a:lnTo>
                <a:lnTo>
                  <a:pt x="1781064" y="175869"/>
                </a:lnTo>
                <a:cubicBezTo>
                  <a:pt x="1778080" y="178163"/>
                  <a:pt x="1774925" y="180171"/>
                  <a:pt x="1771598" y="181891"/>
                </a:cubicBezTo>
                <a:cubicBezTo>
                  <a:pt x="1769534" y="183842"/>
                  <a:pt x="1766608" y="185907"/>
                  <a:pt x="1762822" y="188087"/>
                </a:cubicBezTo>
                <a:lnTo>
                  <a:pt x="1762822" y="188431"/>
                </a:lnTo>
                <a:lnTo>
                  <a:pt x="1764715" y="188431"/>
                </a:lnTo>
                <a:lnTo>
                  <a:pt x="1764027" y="189463"/>
                </a:lnTo>
                <a:lnTo>
                  <a:pt x="1764027" y="189979"/>
                </a:lnTo>
                <a:lnTo>
                  <a:pt x="1774180" y="183440"/>
                </a:lnTo>
                <a:lnTo>
                  <a:pt x="1792698" y="172727"/>
                </a:lnTo>
                <a:close/>
                <a:moveTo>
                  <a:pt x="1808722" y="160725"/>
                </a:moveTo>
                <a:cubicBezTo>
                  <a:pt x="1808378" y="160725"/>
                  <a:pt x="1808033" y="161127"/>
                  <a:pt x="1807689" y="161930"/>
                </a:cubicBezTo>
                <a:lnTo>
                  <a:pt x="1807689" y="162790"/>
                </a:lnTo>
                <a:cubicBezTo>
                  <a:pt x="1808033" y="162790"/>
                  <a:pt x="1808378" y="162389"/>
                  <a:pt x="1808722" y="161586"/>
                </a:cubicBezTo>
                <a:close/>
                <a:moveTo>
                  <a:pt x="522847" y="160725"/>
                </a:moveTo>
                <a:cubicBezTo>
                  <a:pt x="522502" y="160725"/>
                  <a:pt x="522158" y="161127"/>
                  <a:pt x="521814" y="161930"/>
                </a:cubicBezTo>
                <a:lnTo>
                  <a:pt x="521814" y="162790"/>
                </a:lnTo>
                <a:cubicBezTo>
                  <a:pt x="522158" y="162790"/>
                  <a:pt x="522502" y="162389"/>
                  <a:pt x="522847" y="161586"/>
                </a:cubicBezTo>
                <a:close/>
                <a:moveTo>
                  <a:pt x="1810098" y="157628"/>
                </a:moveTo>
                <a:cubicBezTo>
                  <a:pt x="1809525" y="158660"/>
                  <a:pt x="1809066" y="159177"/>
                  <a:pt x="1808722" y="159177"/>
                </a:cubicBezTo>
                <a:cubicBezTo>
                  <a:pt x="1808836" y="159750"/>
                  <a:pt x="1809066" y="160037"/>
                  <a:pt x="1809410" y="160037"/>
                </a:cubicBezTo>
                <a:cubicBezTo>
                  <a:pt x="1809410" y="159578"/>
                  <a:pt x="1809639" y="159062"/>
                  <a:pt x="1810098" y="158488"/>
                </a:cubicBezTo>
                <a:close/>
                <a:moveTo>
                  <a:pt x="524223" y="157628"/>
                </a:moveTo>
                <a:cubicBezTo>
                  <a:pt x="523650" y="158660"/>
                  <a:pt x="523191" y="159177"/>
                  <a:pt x="522847" y="159177"/>
                </a:cubicBezTo>
                <a:cubicBezTo>
                  <a:pt x="522961" y="159750"/>
                  <a:pt x="523191" y="160037"/>
                  <a:pt x="523535" y="160037"/>
                </a:cubicBezTo>
                <a:cubicBezTo>
                  <a:pt x="523535" y="159578"/>
                  <a:pt x="523764" y="159062"/>
                  <a:pt x="524223" y="158488"/>
                </a:cubicBezTo>
                <a:close/>
                <a:moveTo>
                  <a:pt x="1799485" y="156041"/>
                </a:moveTo>
                <a:lnTo>
                  <a:pt x="1788635" y="163135"/>
                </a:lnTo>
                <a:lnTo>
                  <a:pt x="1788635" y="163479"/>
                </a:lnTo>
                <a:lnTo>
                  <a:pt x="1789323" y="163479"/>
                </a:lnTo>
                <a:lnTo>
                  <a:pt x="1798533" y="158319"/>
                </a:lnTo>
                <a:close/>
                <a:moveTo>
                  <a:pt x="1604678" y="154703"/>
                </a:moveTo>
                <a:lnTo>
                  <a:pt x="1604334" y="155563"/>
                </a:lnTo>
                <a:lnTo>
                  <a:pt x="1604334" y="155907"/>
                </a:lnTo>
                <a:lnTo>
                  <a:pt x="1604678" y="155907"/>
                </a:lnTo>
                <a:cubicBezTo>
                  <a:pt x="1605137" y="155907"/>
                  <a:pt x="1605366" y="155678"/>
                  <a:pt x="1605366" y="155219"/>
                </a:cubicBezTo>
                <a:close/>
                <a:moveTo>
                  <a:pt x="525944" y="153326"/>
                </a:moveTo>
                <a:cubicBezTo>
                  <a:pt x="525485" y="153441"/>
                  <a:pt x="525256" y="153727"/>
                  <a:pt x="525256" y="154186"/>
                </a:cubicBezTo>
                <a:lnTo>
                  <a:pt x="525256" y="154875"/>
                </a:lnTo>
                <a:cubicBezTo>
                  <a:pt x="525715" y="154875"/>
                  <a:pt x="525944" y="154645"/>
                  <a:pt x="525944" y="154186"/>
                </a:cubicBezTo>
                <a:close/>
                <a:moveTo>
                  <a:pt x="1813540" y="149540"/>
                </a:moveTo>
                <a:lnTo>
                  <a:pt x="1813124" y="150652"/>
                </a:lnTo>
                <a:lnTo>
                  <a:pt x="1813312" y="150564"/>
                </a:lnTo>
                <a:close/>
                <a:moveTo>
                  <a:pt x="527665" y="149540"/>
                </a:moveTo>
                <a:cubicBezTo>
                  <a:pt x="527206" y="149540"/>
                  <a:pt x="526862" y="150458"/>
                  <a:pt x="526632" y="152293"/>
                </a:cubicBezTo>
                <a:lnTo>
                  <a:pt x="526632" y="152638"/>
                </a:lnTo>
                <a:lnTo>
                  <a:pt x="526977" y="152638"/>
                </a:lnTo>
                <a:cubicBezTo>
                  <a:pt x="526977" y="152179"/>
                  <a:pt x="527206" y="151146"/>
                  <a:pt x="527665" y="149540"/>
                </a:cubicBezTo>
                <a:close/>
                <a:moveTo>
                  <a:pt x="1814917" y="145238"/>
                </a:moveTo>
                <a:lnTo>
                  <a:pt x="1814572" y="146787"/>
                </a:lnTo>
                <a:cubicBezTo>
                  <a:pt x="1815031" y="146787"/>
                  <a:pt x="1815261" y="146385"/>
                  <a:pt x="1815261" y="145582"/>
                </a:cubicBezTo>
                <a:lnTo>
                  <a:pt x="1815261" y="145238"/>
                </a:lnTo>
                <a:close/>
                <a:moveTo>
                  <a:pt x="529042" y="145238"/>
                </a:moveTo>
                <a:lnTo>
                  <a:pt x="528697" y="146787"/>
                </a:lnTo>
                <a:cubicBezTo>
                  <a:pt x="529156" y="146787"/>
                  <a:pt x="529386" y="146385"/>
                  <a:pt x="529386" y="145582"/>
                </a:cubicBezTo>
                <a:lnTo>
                  <a:pt x="529386" y="145238"/>
                </a:lnTo>
                <a:close/>
                <a:moveTo>
                  <a:pt x="798551" y="142485"/>
                </a:moveTo>
                <a:cubicBezTo>
                  <a:pt x="798551" y="143747"/>
                  <a:pt x="797117" y="147016"/>
                  <a:pt x="794249" y="152293"/>
                </a:cubicBezTo>
                <a:lnTo>
                  <a:pt x="794249" y="153326"/>
                </a:lnTo>
                <a:lnTo>
                  <a:pt x="795281" y="153326"/>
                </a:lnTo>
                <a:cubicBezTo>
                  <a:pt x="795281" y="152064"/>
                  <a:pt x="796715" y="148852"/>
                  <a:pt x="799583" y="143689"/>
                </a:cubicBezTo>
                <a:lnTo>
                  <a:pt x="799583" y="142485"/>
                </a:lnTo>
                <a:close/>
                <a:moveTo>
                  <a:pt x="1647355" y="138183"/>
                </a:moveTo>
                <a:lnTo>
                  <a:pt x="1647699" y="138183"/>
                </a:lnTo>
                <a:cubicBezTo>
                  <a:pt x="1647699" y="138641"/>
                  <a:pt x="1647469" y="138871"/>
                  <a:pt x="1647010" y="138871"/>
                </a:cubicBezTo>
                <a:lnTo>
                  <a:pt x="1646666" y="138871"/>
                </a:lnTo>
                <a:cubicBezTo>
                  <a:pt x="1646666" y="138412"/>
                  <a:pt x="1646896" y="138183"/>
                  <a:pt x="1647355" y="138183"/>
                </a:cubicBezTo>
                <a:close/>
                <a:moveTo>
                  <a:pt x="1818530" y="137838"/>
                </a:moveTo>
                <a:lnTo>
                  <a:pt x="1818530" y="139043"/>
                </a:lnTo>
                <a:lnTo>
                  <a:pt x="1818875" y="139043"/>
                </a:lnTo>
                <a:cubicBezTo>
                  <a:pt x="1818875" y="138699"/>
                  <a:pt x="1818989" y="138297"/>
                  <a:pt x="1819219" y="137838"/>
                </a:cubicBezTo>
                <a:close/>
                <a:moveTo>
                  <a:pt x="532655" y="137838"/>
                </a:moveTo>
                <a:lnTo>
                  <a:pt x="532655" y="139043"/>
                </a:lnTo>
                <a:lnTo>
                  <a:pt x="532999" y="139043"/>
                </a:lnTo>
                <a:cubicBezTo>
                  <a:pt x="532999" y="138699"/>
                  <a:pt x="533114" y="138297"/>
                  <a:pt x="533344" y="137838"/>
                </a:cubicBezTo>
                <a:close/>
                <a:moveTo>
                  <a:pt x="2133595" y="137666"/>
                </a:moveTo>
                <a:lnTo>
                  <a:pt x="2134470" y="137666"/>
                </a:lnTo>
                <a:lnTo>
                  <a:pt x="2133595" y="138062"/>
                </a:lnTo>
                <a:close/>
                <a:moveTo>
                  <a:pt x="1228720" y="137666"/>
                </a:moveTo>
                <a:lnTo>
                  <a:pt x="1229595" y="137666"/>
                </a:lnTo>
                <a:lnTo>
                  <a:pt x="1228720" y="138062"/>
                </a:lnTo>
                <a:close/>
                <a:moveTo>
                  <a:pt x="866770" y="137666"/>
                </a:moveTo>
                <a:lnTo>
                  <a:pt x="867645" y="137666"/>
                </a:lnTo>
                <a:lnTo>
                  <a:pt x="866770" y="138062"/>
                </a:lnTo>
                <a:close/>
                <a:moveTo>
                  <a:pt x="1648686" y="135601"/>
                </a:moveTo>
                <a:lnTo>
                  <a:pt x="1649592" y="135601"/>
                </a:lnTo>
                <a:cubicBezTo>
                  <a:pt x="1649592" y="135946"/>
                  <a:pt x="1649075" y="136404"/>
                  <a:pt x="1648043" y="136978"/>
                </a:cubicBezTo>
                <a:lnTo>
                  <a:pt x="1648043" y="136634"/>
                </a:lnTo>
                <a:lnTo>
                  <a:pt x="1648343" y="136034"/>
                </a:lnTo>
                <a:close/>
                <a:moveTo>
                  <a:pt x="2335792" y="126137"/>
                </a:moveTo>
                <a:lnTo>
                  <a:pt x="2335792" y="126825"/>
                </a:lnTo>
                <a:lnTo>
                  <a:pt x="2338889" y="126825"/>
                </a:lnTo>
                <a:lnTo>
                  <a:pt x="2338889" y="126137"/>
                </a:lnTo>
                <a:close/>
                <a:moveTo>
                  <a:pt x="1430917" y="126137"/>
                </a:moveTo>
                <a:lnTo>
                  <a:pt x="1430917" y="126825"/>
                </a:lnTo>
                <a:lnTo>
                  <a:pt x="1434014" y="126825"/>
                </a:lnTo>
                <a:lnTo>
                  <a:pt x="1434014" y="126137"/>
                </a:lnTo>
                <a:close/>
                <a:moveTo>
                  <a:pt x="1068967" y="126137"/>
                </a:moveTo>
                <a:lnTo>
                  <a:pt x="1068967" y="126825"/>
                </a:lnTo>
                <a:lnTo>
                  <a:pt x="1072064" y="126825"/>
                </a:lnTo>
                <a:lnTo>
                  <a:pt x="1072064" y="126137"/>
                </a:lnTo>
                <a:close/>
                <a:moveTo>
                  <a:pt x="2369520" y="99464"/>
                </a:moveTo>
                <a:lnTo>
                  <a:pt x="2370380" y="99464"/>
                </a:lnTo>
                <a:cubicBezTo>
                  <a:pt x="2371642" y="99464"/>
                  <a:pt x="2372904" y="101701"/>
                  <a:pt x="2374166" y="106175"/>
                </a:cubicBezTo>
                <a:lnTo>
                  <a:pt x="2371929" y="107724"/>
                </a:lnTo>
                <a:lnTo>
                  <a:pt x="2371069" y="107724"/>
                </a:lnTo>
                <a:cubicBezTo>
                  <a:pt x="2368774" y="107724"/>
                  <a:pt x="2361145" y="108297"/>
                  <a:pt x="2348182" y="109445"/>
                </a:cubicBezTo>
                <a:cubicBezTo>
                  <a:pt x="2349788" y="112427"/>
                  <a:pt x="2352082" y="114665"/>
                  <a:pt x="2355065" y="116156"/>
                </a:cubicBezTo>
                <a:cubicBezTo>
                  <a:pt x="2355983" y="115582"/>
                  <a:pt x="2358277" y="115009"/>
                  <a:pt x="2361948" y="114435"/>
                </a:cubicBezTo>
                <a:cubicBezTo>
                  <a:pt x="2366537" y="115812"/>
                  <a:pt x="2368832" y="117475"/>
                  <a:pt x="2368832" y="119426"/>
                </a:cubicBezTo>
                <a:cubicBezTo>
                  <a:pt x="2368717" y="121032"/>
                  <a:pt x="2367168" y="122408"/>
                  <a:pt x="2364185" y="123556"/>
                </a:cubicBezTo>
                <a:lnTo>
                  <a:pt x="2364185" y="124416"/>
                </a:lnTo>
                <a:lnTo>
                  <a:pt x="2362637" y="124416"/>
                </a:lnTo>
                <a:lnTo>
                  <a:pt x="2362637" y="122695"/>
                </a:lnTo>
                <a:lnTo>
                  <a:pt x="2360400" y="122695"/>
                </a:lnTo>
                <a:lnTo>
                  <a:pt x="2360400" y="124416"/>
                </a:lnTo>
                <a:lnTo>
                  <a:pt x="2358851" y="123556"/>
                </a:lnTo>
                <a:lnTo>
                  <a:pt x="2358163" y="123556"/>
                </a:lnTo>
                <a:lnTo>
                  <a:pt x="2358163" y="125276"/>
                </a:lnTo>
                <a:lnTo>
                  <a:pt x="2355065" y="125276"/>
                </a:lnTo>
                <a:lnTo>
                  <a:pt x="2351107" y="126137"/>
                </a:lnTo>
                <a:lnTo>
                  <a:pt x="2351107" y="124416"/>
                </a:lnTo>
                <a:lnTo>
                  <a:pt x="2349731" y="124416"/>
                </a:lnTo>
                <a:cubicBezTo>
                  <a:pt x="2349731" y="125563"/>
                  <a:pt x="2348412" y="126137"/>
                  <a:pt x="2345773" y="126137"/>
                </a:cubicBezTo>
                <a:lnTo>
                  <a:pt x="2345773" y="125276"/>
                </a:lnTo>
                <a:lnTo>
                  <a:pt x="2344224" y="125276"/>
                </a:lnTo>
                <a:lnTo>
                  <a:pt x="2345085" y="126825"/>
                </a:lnTo>
                <a:cubicBezTo>
                  <a:pt x="2344397" y="127399"/>
                  <a:pt x="2340839" y="127972"/>
                  <a:pt x="2334415" y="128546"/>
                </a:cubicBezTo>
                <a:lnTo>
                  <a:pt x="2334415" y="126825"/>
                </a:lnTo>
                <a:lnTo>
                  <a:pt x="2332006" y="126825"/>
                </a:lnTo>
                <a:cubicBezTo>
                  <a:pt x="2332006" y="128546"/>
                  <a:pt x="2328450" y="129406"/>
                  <a:pt x="2321337" y="129406"/>
                </a:cubicBezTo>
                <a:lnTo>
                  <a:pt x="2321337" y="128546"/>
                </a:lnTo>
                <a:lnTo>
                  <a:pt x="2319788" y="128546"/>
                </a:lnTo>
                <a:cubicBezTo>
                  <a:pt x="2319788" y="130267"/>
                  <a:pt x="2319272" y="131127"/>
                  <a:pt x="2318239" y="131127"/>
                </a:cubicBezTo>
                <a:lnTo>
                  <a:pt x="2316691" y="131127"/>
                </a:lnTo>
                <a:lnTo>
                  <a:pt x="2316691" y="129406"/>
                </a:lnTo>
                <a:lnTo>
                  <a:pt x="2313594" y="129406"/>
                </a:lnTo>
                <a:lnTo>
                  <a:pt x="2314454" y="131127"/>
                </a:lnTo>
                <a:lnTo>
                  <a:pt x="2312906" y="131815"/>
                </a:lnTo>
                <a:cubicBezTo>
                  <a:pt x="2311873" y="131357"/>
                  <a:pt x="2311126" y="131127"/>
                  <a:pt x="2310668" y="131127"/>
                </a:cubicBezTo>
                <a:cubicBezTo>
                  <a:pt x="2308947" y="132160"/>
                  <a:pt x="2307398" y="132676"/>
                  <a:pt x="2306022" y="132676"/>
                </a:cubicBezTo>
                <a:lnTo>
                  <a:pt x="2306022" y="131127"/>
                </a:lnTo>
                <a:lnTo>
                  <a:pt x="2302924" y="131127"/>
                </a:lnTo>
                <a:lnTo>
                  <a:pt x="2303785" y="132676"/>
                </a:lnTo>
                <a:lnTo>
                  <a:pt x="2303785" y="133536"/>
                </a:lnTo>
                <a:cubicBezTo>
                  <a:pt x="2302409" y="132389"/>
                  <a:pt x="2301605" y="131815"/>
                  <a:pt x="2301376" y="131815"/>
                </a:cubicBezTo>
                <a:cubicBezTo>
                  <a:pt x="2300343" y="131815"/>
                  <a:pt x="2299827" y="132676"/>
                  <a:pt x="2299827" y="134397"/>
                </a:cubicBezTo>
                <a:lnTo>
                  <a:pt x="2297590" y="134397"/>
                </a:lnTo>
                <a:lnTo>
                  <a:pt x="2297590" y="132676"/>
                </a:lnTo>
                <a:lnTo>
                  <a:pt x="2296041" y="132676"/>
                </a:lnTo>
                <a:lnTo>
                  <a:pt x="2296041" y="134397"/>
                </a:lnTo>
                <a:lnTo>
                  <a:pt x="2295352" y="134397"/>
                </a:lnTo>
                <a:lnTo>
                  <a:pt x="2295352" y="132676"/>
                </a:lnTo>
                <a:lnTo>
                  <a:pt x="2292255" y="132676"/>
                </a:lnTo>
                <a:lnTo>
                  <a:pt x="2292943" y="134397"/>
                </a:lnTo>
                <a:lnTo>
                  <a:pt x="2289158" y="133536"/>
                </a:lnTo>
                <a:lnTo>
                  <a:pt x="2288470" y="133536"/>
                </a:lnTo>
                <a:lnTo>
                  <a:pt x="2289158" y="135257"/>
                </a:lnTo>
                <a:lnTo>
                  <a:pt x="2287609" y="136118"/>
                </a:lnTo>
                <a:lnTo>
                  <a:pt x="2285372" y="136118"/>
                </a:lnTo>
                <a:lnTo>
                  <a:pt x="2285372" y="134397"/>
                </a:lnTo>
                <a:lnTo>
                  <a:pt x="2283823" y="134397"/>
                </a:lnTo>
                <a:cubicBezTo>
                  <a:pt x="2283249" y="134397"/>
                  <a:pt x="2282962" y="134684"/>
                  <a:pt x="2282962" y="135257"/>
                </a:cubicBezTo>
                <a:lnTo>
                  <a:pt x="2281414" y="134397"/>
                </a:lnTo>
                <a:cubicBezTo>
                  <a:pt x="2269941" y="138871"/>
                  <a:pt x="2254167" y="141911"/>
                  <a:pt x="2234091" y="143517"/>
                </a:cubicBezTo>
                <a:cubicBezTo>
                  <a:pt x="2204952" y="148450"/>
                  <a:pt x="2190382" y="151490"/>
                  <a:pt x="2190382" y="152638"/>
                </a:cubicBezTo>
                <a:cubicBezTo>
                  <a:pt x="2189808" y="152638"/>
                  <a:pt x="2189522" y="152351"/>
                  <a:pt x="2189522" y="151777"/>
                </a:cubicBezTo>
                <a:cubicBezTo>
                  <a:pt x="2183556" y="152924"/>
                  <a:pt x="2180000" y="154072"/>
                  <a:pt x="2178853" y="155219"/>
                </a:cubicBezTo>
                <a:cubicBezTo>
                  <a:pt x="2177935" y="154645"/>
                  <a:pt x="2176902" y="154358"/>
                  <a:pt x="2175755" y="154358"/>
                </a:cubicBezTo>
                <a:cubicBezTo>
                  <a:pt x="2175755" y="155391"/>
                  <a:pt x="2175239" y="155907"/>
                  <a:pt x="2174206" y="155907"/>
                </a:cubicBezTo>
                <a:lnTo>
                  <a:pt x="2172658" y="155907"/>
                </a:lnTo>
                <a:cubicBezTo>
                  <a:pt x="2172199" y="155907"/>
                  <a:pt x="2171969" y="155678"/>
                  <a:pt x="2171969" y="155219"/>
                </a:cubicBezTo>
                <a:cubicBezTo>
                  <a:pt x="2169331" y="156251"/>
                  <a:pt x="2167552" y="156768"/>
                  <a:pt x="2166635" y="156768"/>
                </a:cubicBezTo>
                <a:lnTo>
                  <a:pt x="2166635" y="155907"/>
                </a:lnTo>
                <a:cubicBezTo>
                  <a:pt x="2158949" y="157857"/>
                  <a:pt x="2155105" y="161184"/>
                  <a:pt x="2155105" y="165888"/>
                </a:cubicBezTo>
                <a:cubicBezTo>
                  <a:pt x="2135946" y="203517"/>
                  <a:pt x="2125736" y="224339"/>
                  <a:pt x="2124474" y="228354"/>
                </a:cubicBezTo>
                <a:lnTo>
                  <a:pt x="2125335" y="228354"/>
                </a:lnTo>
                <a:cubicBezTo>
                  <a:pt x="2136349" y="226059"/>
                  <a:pt x="2142716" y="224912"/>
                  <a:pt x="2144437" y="224912"/>
                </a:cubicBezTo>
                <a:cubicBezTo>
                  <a:pt x="2144895" y="224912"/>
                  <a:pt x="2145641" y="225199"/>
                  <a:pt x="2146673" y="225773"/>
                </a:cubicBezTo>
                <a:cubicBezTo>
                  <a:pt x="2152065" y="224625"/>
                  <a:pt x="2159981" y="223822"/>
                  <a:pt x="2170421" y="223363"/>
                </a:cubicBezTo>
                <a:lnTo>
                  <a:pt x="2170421" y="224912"/>
                </a:lnTo>
                <a:lnTo>
                  <a:pt x="2179713" y="224052"/>
                </a:lnTo>
                <a:cubicBezTo>
                  <a:pt x="2180631" y="224281"/>
                  <a:pt x="2181090" y="224855"/>
                  <a:pt x="2181090" y="225773"/>
                </a:cubicBezTo>
                <a:cubicBezTo>
                  <a:pt x="2177074" y="227723"/>
                  <a:pt x="2175067" y="229100"/>
                  <a:pt x="2175067" y="229902"/>
                </a:cubicBezTo>
                <a:lnTo>
                  <a:pt x="2175755" y="229902"/>
                </a:lnTo>
                <a:cubicBezTo>
                  <a:pt x="2176673" y="229329"/>
                  <a:pt x="2177705" y="229042"/>
                  <a:pt x="2178853" y="229042"/>
                </a:cubicBezTo>
                <a:lnTo>
                  <a:pt x="2178853" y="229902"/>
                </a:lnTo>
                <a:lnTo>
                  <a:pt x="2180401" y="229042"/>
                </a:lnTo>
                <a:lnTo>
                  <a:pt x="2181090" y="229042"/>
                </a:lnTo>
                <a:cubicBezTo>
                  <a:pt x="2181663" y="229042"/>
                  <a:pt x="2181950" y="229329"/>
                  <a:pt x="2181950" y="229902"/>
                </a:cubicBezTo>
                <a:cubicBezTo>
                  <a:pt x="2182753" y="229329"/>
                  <a:pt x="2186080" y="228813"/>
                  <a:pt x="2191931" y="228354"/>
                </a:cubicBezTo>
                <a:lnTo>
                  <a:pt x="2192619" y="229902"/>
                </a:lnTo>
                <a:lnTo>
                  <a:pt x="2192619" y="230763"/>
                </a:lnTo>
                <a:cubicBezTo>
                  <a:pt x="2192619" y="232828"/>
                  <a:pt x="2187514" y="234778"/>
                  <a:pt x="2177304" y="236614"/>
                </a:cubicBezTo>
                <a:lnTo>
                  <a:pt x="2177304" y="237474"/>
                </a:lnTo>
                <a:lnTo>
                  <a:pt x="2178853" y="237474"/>
                </a:lnTo>
                <a:cubicBezTo>
                  <a:pt x="2184818" y="236901"/>
                  <a:pt x="2189178" y="236614"/>
                  <a:pt x="2191931" y="236614"/>
                </a:cubicBezTo>
                <a:lnTo>
                  <a:pt x="2192619" y="238163"/>
                </a:lnTo>
                <a:cubicBezTo>
                  <a:pt x="2189637" y="243096"/>
                  <a:pt x="2185334" y="245906"/>
                  <a:pt x="2179713" y="246595"/>
                </a:cubicBezTo>
                <a:cubicBezTo>
                  <a:pt x="2168700" y="250495"/>
                  <a:pt x="2149771" y="254338"/>
                  <a:pt x="2122926" y="258124"/>
                </a:cubicBezTo>
                <a:lnTo>
                  <a:pt x="2122926" y="259845"/>
                </a:lnTo>
                <a:lnTo>
                  <a:pt x="2124474" y="258985"/>
                </a:lnTo>
                <a:lnTo>
                  <a:pt x="2130669" y="258985"/>
                </a:lnTo>
                <a:cubicBezTo>
                  <a:pt x="2130669" y="261738"/>
                  <a:pt x="2124532" y="263975"/>
                  <a:pt x="2112257" y="265696"/>
                </a:cubicBezTo>
                <a:cubicBezTo>
                  <a:pt x="2106635" y="266958"/>
                  <a:pt x="2103825" y="269998"/>
                  <a:pt x="2103825" y="274816"/>
                </a:cubicBezTo>
                <a:cubicBezTo>
                  <a:pt x="2098662" y="284797"/>
                  <a:pt x="2089484" y="306651"/>
                  <a:pt x="2076292" y="340380"/>
                </a:cubicBezTo>
                <a:lnTo>
                  <a:pt x="2076980" y="340380"/>
                </a:lnTo>
                <a:cubicBezTo>
                  <a:pt x="2078471" y="339921"/>
                  <a:pt x="2089198" y="338257"/>
                  <a:pt x="2109159" y="335389"/>
                </a:cubicBezTo>
                <a:lnTo>
                  <a:pt x="2109159" y="336250"/>
                </a:lnTo>
                <a:cubicBezTo>
                  <a:pt x="2111339" y="335217"/>
                  <a:pt x="2115411" y="334127"/>
                  <a:pt x="2121377" y="332980"/>
                </a:cubicBezTo>
                <a:lnTo>
                  <a:pt x="2121377" y="333840"/>
                </a:lnTo>
                <a:lnTo>
                  <a:pt x="2122926" y="332980"/>
                </a:lnTo>
                <a:lnTo>
                  <a:pt x="2124474" y="333840"/>
                </a:lnTo>
                <a:cubicBezTo>
                  <a:pt x="2124589" y="332693"/>
                  <a:pt x="2125105" y="332119"/>
                  <a:pt x="2126023" y="332119"/>
                </a:cubicBezTo>
                <a:lnTo>
                  <a:pt x="2127572" y="332980"/>
                </a:lnTo>
                <a:cubicBezTo>
                  <a:pt x="2127572" y="331833"/>
                  <a:pt x="2132161" y="330743"/>
                  <a:pt x="2141339" y="329710"/>
                </a:cubicBezTo>
                <a:lnTo>
                  <a:pt x="2141339" y="331259"/>
                </a:lnTo>
                <a:lnTo>
                  <a:pt x="2140650" y="332980"/>
                </a:lnTo>
                <a:lnTo>
                  <a:pt x="2142027" y="332980"/>
                </a:lnTo>
                <a:cubicBezTo>
                  <a:pt x="2142486" y="332980"/>
                  <a:pt x="2156826" y="330227"/>
                  <a:pt x="2185048" y="324720"/>
                </a:cubicBezTo>
                <a:cubicBezTo>
                  <a:pt x="2187457" y="327932"/>
                  <a:pt x="2188719" y="330972"/>
                  <a:pt x="2188834" y="333840"/>
                </a:cubicBezTo>
                <a:cubicBezTo>
                  <a:pt x="2188260" y="333840"/>
                  <a:pt x="2180861" y="335504"/>
                  <a:pt x="2166635" y="338831"/>
                </a:cubicBezTo>
                <a:lnTo>
                  <a:pt x="2166635" y="339691"/>
                </a:lnTo>
                <a:lnTo>
                  <a:pt x="2170421" y="339691"/>
                </a:lnTo>
                <a:cubicBezTo>
                  <a:pt x="2170994" y="339691"/>
                  <a:pt x="2171281" y="339404"/>
                  <a:pt x="2171281" y="338831"/>
                </a:cubicBezTo>
                <a:cubicBezTo>
                  <a:pt x="2172199" y="339404"/>
                  <a:pt x="2172944" y="339691"/>
                  <a:pt x="2173518" y="339691"/>
                </a:cubicBezTo>
                <a:cubicBezTo>
                  <a:pt x="2173862" y="339691"/>
                  <a:pt x="2177189" y="339404"/>
                  <a:pt x="2183499" y="338831"/>
                </a:cubicBezTo>
                <a:lnTo>
                  <a:pt x="2186596" y="342100"/>
                </a:lnTo>
                <a:cubicBezTo>
                  <a:pt x="2186596" y="344280"/>
                  <a:pt x="2178680" y="347320"/>
                  <a:pt x="2162849" y="351221"/>
                </a:cubicBezTo>
                <a:lnTo>
                  <a:pt x="2163537" y="352942"/>
                </a:lnTo>
                <a:cubicBezTo>
                  <a:pt x="2162505" y="353056"/>
                  <a:pt x="2161988" y="353573"/>
                  <a:pt x="2161988" y="354490"/>
                </a:cubicBezTo>
                <a:lnTo>
                  <a:pt x="2160440" y="353802"/>
                </a:lnTo>
                <a:lnTo>
                  <a:pt x="2158203" y="353802"/>
                </a:lnTo>
                <a:cubicBezTo>
                  <a:pt x="2158203" y="355064"/>
                  <a:pt x="2153614" y="356441"/>
                  <a:pt x="2144437" y="357932"/>
                </a:cubicBezTo>
                <a:lnTo>
                  <a:pt x="2144437" y="358792"/>
                </a:lnTo>
                <a:lnTo>
                  <a:pt x="2147534" y="358792"/>
                </a:lnTo>
                <a:cubicBezTo>
                  <a:pt x="2147534" y="359825"/>
                  <a:pt x="2134743" y="362578"/>
                  <a:pt x="2109159" y="367052"/>
                </a:cubicBezTo>
                <a:cubicBezTo>
                  <a:pt x="2071874" y="373706"/>
                  <a:pt x="2053232" y="377836"/>
                  <a:pt x="2053232" y="379442"/>
                </a:cubicBezTo>
                <a:cubicBezTo>
                  <a:pt x="2049447" y="384375"/>
                  <a:pt x="2047440" y="387989"/>
                  <a:pt x="2047210" y="390283"/>
                </a:cubicBezTo>
                <a:cubicBezTo>
                  <a:pt x="2041014" y="398085"/>
                  <a:pt x="2037917" y="403075"/>
                  <a:pt x="2037917" y="405255"/>
                </a:cubicBezTo>
                <a:cubicBezTo>
                  <a:pt x="2034361" y="405255"/>
                  <a:pt x="2032583" y="404681"/>
                  <a:pt x="2032583" y="403534"/>
                </a:cubicBezTo>
                <a:lnTo>
                  <a:pt x="2038777" y="386153"/>
                </a:lnTo>
                <a:cubicBezTo>
                  <a:pt x="2034992" y="390628"/>
                  <a:pt x="2032927" y="392865"/>
                  <a:pt x="2032583" y="392865"/>
                </a:cubicBezTo>
                <a:lnTo>
                  <a:pt x="2031895" y="392865"/>
                </a:lnTo>
                <a:lnTo>
                  <a:pt x="2031895" y="392004"/>
                </a:lnTo>
                <a:cubicBezTo>
                  <a:pt x="2031895" y="391431"/>
                  <a:pt x="2032123" y="391144"/>
                  <a:pt x="2032583" y="391144"/>
                </a:cubicBezTo>
                <a:lnTo>
                  <a:pt x="2031895" y="389423"/>
                </a:lnTo>
                <a:cubicBezTo>
                  <a:pt x="2033844" y="385178"/>
                  <a:pt x="2035107" y="382712"/>
                  <a:pt x="2035680" y="382024"/>
                </a:cubicBezTo>
                <a:lnTo>
                  <a:pt x="2035680" y="381163"/>
                </a:lnTo>
                <a:cubicBezTo>
                  <a:pt x="2027993" y="381163"/>
                  <a:pt x="2024150" y="378123"/>
                  <a:pt x="2024150" y="372043"/>
                </a:cubicBezTo>
                <a:cubicBezTo>
                  <a:pt x="2034361" y="369289"/>
                  <a:pt x="2039466" y="367339"/>
                  <a:pt x="2039466" y="366192"/>
                </a:cubicBezTo>
                <a:cubicBezTo>
                  <a:pt x="2039924" y="365274"/>
                  <a:pt x="2040154" y="364184"/>
                  <a:pt x="2040154" y="362922"/>
                </a:cubicBezTo>
                <a:lnTo>
                  <a:pt x="2037229" y="357932"/>
                </a:lnTo>
                <a:lnTo>
                  <a:pt x="2037229" y="357072"/>
                </a:lnTo>
                <a:lnTo>
                  <a:pt x="2037917" y="355351"/>
                </a:lnTo>
                <a:cubicBezTo>
                  <a:pt x="2037229" y="355351"/>
                  <a:pt x="2036196" y="353974"/>
                  <a:pt x="2034819" y="351221"/>
                </a:cubicBezTo>
                <a:cubicBezTo>
                  <a:pt x="2034819" y="350074"/>
                  <a:pt x="2039179" y="348697"/>
                  <a:pt x="2047898" y="347091"/>
                </a:cubicBezTo>
                <a:cubicBezTo>
                  <a:pt x="2054551" y="331603"/>
                  <a:pt x="2057879" y="323286"/>
                  <a:pt x="2057879" y="322139"/>
                </a:cubicBezTo>
                <a:cubicBezTo>
                  <a:pt x="2054322" y="326613"/>
                  <a:pt x="2052257" y="328850"/>
                  <a:pt x="2051684" y="328850"/>
                </a:cubicBezTo>
                <a:lnTo>
                  <a:pt x="2050995" y="328850"/>
                </a:lnTo>
                <a:lnTo>
                  <a:pt x="2050995" y="325408"/>
                </a:lnTo>
                <a:cubicBezTo>
                  <a:pt x="2054896" y="318066"/>
                  <a:pt x="2062525" y="300628"/>
                  <a:pt x="2073882" y="273095"/>
                </a:cubicBezTo>
                <a:lnTo>
                  <a:pt x="2073194" y="273095"/>
                </a:lnTo>
                <a:cubicBezTo>
                  <a:pt x="2057822" y="275849"/>
                  <a:pt x="2049160" y="277225"/>
                  <a:pt x="2047210" y="277225"/>
                </a:cubicBezTo>
                <a:lnTo>
                  <a:pt x="2044113" y="275677"/>
                </a:lnTo>
                <a:cubicBezTo>
                  <a:pt x="2043538" y="275677"/>
                  <a:pt x="2042735" y="275963"/>
                  <a:pt x="2041703" y="276537"/>
                </a:cubicBezTo>
                <a:cubicBezTo>
                  <a:pt x="2038261" y="276537"/>
                  <a:pt x="2034189" y="274587"/>
                  <a:pt x="2029485" y="270686"/>
                </a:cubicBezTo>
                <a:lnTo>
                  <a:pt x="2029485" y="268105"/>
                </a:lnTo>
                <a:lnTo>
                  <a:pt x="2031895" y="268105"/>
                </a:lnTo>
                <a:lnTo>
                  <a:pt x="2031895" y="267244"/>
                </a:lnTo>
                <a:cubicBezTo>
                  <a:pt x="2028797" y="263803"/>
                  <a:pt x="2027248" y="260246"/>
                  <a:pt x="2027248" y="256575"/>
                </a:cubicBezTo>
                <a:cubicBezTo>
                  <a:pt x="2034361" y="253822"/>
                  <a:pt x="2039466" y="252445"/>
                  <a:pt x="2042563" y="252445"/>
                </a:cubicBezTo>
                <a:lnTo>
                  <a:pt x="2042563" y="250725"/>
                </a:lnTo>
                <a:cubicBezTo>
                  <a:pt x="2041416" y="250725"/>
                  <a:pt x="2040383" y="251011"/>
                  <a:pt x="2039466" y="251585"/>
                </a:cubicBezTo>
                <a:cubicBezTo>
                  <a:pt x="2035107" y="249864"/>
                  <a:pt x="2032296" y="249004"/>
                  <a:pt x="2031034" y="249004"/>
                </a:cubicBezTo>
                <a:lnTo>
                  <a:pt x="2031034" y="247455"/>
                </a:lnTo>
                <a:cubicBezTo>
                  <a:pt x="2068319" y="240801"/>
                  <a:pt x="2088222" y="236901"/>
                  <a:pt x="2090746" y="235753"/>
                </a:cubicBezTo>
                <a:cubicBezTo>
                  <a:pt x="2106004" y="204090"/>
                  <a:pt x="2117763" y="180802"/>
                  <a:pt x="2126023" y="165888"/>
                </a:cubicBezTo>
                <a:lnTo>
                  <a:pt x="2126023" y="165200"/>
                </a:lnTo>
                <a:cubicBezTo>
                  <a:pt x="2098146" y="170706"/>
                  <a:pt x="2080537" y="174033"/>
                  <a:pt x="2073194" y="175180"/>
                </a:cubicBezTo>
                <a:lnTo>
                  <a:pt x="2066311" y="174320"/>
                </a:lnTo>
                <a:cubicBezTo>
                  <a:pt x="2063442" y="174894"/>
                  <a:pt x="2061377" y="175180"/>
                  <a:pt x="2060116" y="175180"/>
                </a:cubicBezTo>
                <a:cubicBezTo>
                  <a:pt x="2058510" y="172542"/>
                  <a:pt x="2057477" y="169444"/>
                  <a:pt x="2057019" y="165888"/>
                </a:cubicBezTo>
                <a:cubicBezTo>
                  <a:pt x="2062525" y="165085"/>
                  <a:pt x="2065622" y="164282"/>
                  <a:pt x="2066311" y="163479"/>
                </a:cubicBezTo>
                <a:lnTo>
                  <a:pt x="2066999" y="163479"/>
                </a:lnTo>
                <a:cubicBezTo>
                  <a:pt x="2067572" y="163479"/>
                  <a:pt x="2067859" y="163766"/>
                  <a:pt x="2067859" y="164339"/>
                </a:cubicBezTo>
                <a:cubicBezTo>
                  <a:pt x="2078528" y="162159"/>
                  <a:pt x="2083863" y="160496"/>
                  <a:pt x="2083863" y="159349"/>
                </a:cubicBezTo>
                <a:cubicBezTo>
                  <a:pt x="2083060" y="157054"/>
                  <a:pt x="2082314" y="155907"/>
                  <a:pt x="2081626" y="155907"/>
                </a:cubicBezTo>
                <a:cubicBezTo>
                  <a:pt x="2077266" y="156481"/>
                  <a:pt x="2073939" y="156768"/>
                  <a:pt x="2071645" y="156768"/>
                </a:cubicBezTo>
                <a:cubicBezTo>
                  <a:pt x="2070154" y="154817"/>
                  <a:pt x="2069408" y="152867"/>
                  <a:pt x="2069408" y="150917"/>
                </a:cubicBezTo>
                <a:lnTo>
                  <a:pt x="2069408" y="150228"/>
                </a:lnTo>
                <a:lnTo>
                  <a:pt x="2070096" y="148508"/>
                </a:lnTo>
                <a:cubicBezTo>
                  <a:pt x="2070555" y="148508"/>
                  <a:pt x="2070785" y="148794"/>
                  <a:pt x="2070785" y="149368"/>
                </a:cubicBezTo>
                <a:cubicBezTo>
                  <a:pt x="2095679" y="143861"/>
                  <a:pt x="2111511" y="140534"/>
                  <a:pt x="2118280" y="139387"/>
                </a:cubicBezTo>
                <a:lnTo>
                  <a:pt x="2121377" y="141108"/>
                </a:lnTo>
                <a:lnTo>
                  <a:pt x="2122237" y="141108"/>
                </a:lnTo>
                <a:lnTo>
                  <a:pt x="2122237" y="140248"/>
                </a:lnTo>
                <a:lnTo>
                  <a:pt x="2120689" y="140248"/>
                </a:lnTo>
                <a:lnTo>
                  <a:pt x="2120689" y="139387"/>
                </a:lnTo>
                <a:cubicBezTo>
                  <a:pt x="2121377" y="139387"/>
                  <a:pt x="2124188" y="138814"/>
                  <a:pt x="2129121" y="137666"/>
                </a:cubicBezTo>
                <a:cubicBezTo>
                  <a:pt x="2129235" y="138814"/>
                  <a:pt x="2129751" y="139387"/>
                  <a:pt x="2130669" y="139387"/>
                </a:cubicBezTo>
                <a:lnTo>
                  <a:pt x="2133595" y="138062"/>
                </a:lnTo>
                <a:lnTo>
                  <a:pt x="2133595" y="138527"/>
                </a:lnTo>
                <a:lnTo>
                  <a:pt x="2137553" y="138527"/>
                </a:lnTo>
                <a:lnTo>
                  <a:pt x="2137553" y="137666"/>
                </a:lnTo>
                <a:lnTo>
                  <a:pt x="2134470" y="137666"/>
                </a:lnTo>
                <a:lnTo>
                  <a:pt x="2139790" y="135257"/>
                </a:lnTo>
                <a:lnTo>
                  <a:pt x="2143576" y="136806"/>
                </a:lnTo>
                <a:cubicBezTo>
                  <a:pt x="2143805" y="135773"/>
                  <a:pt x="2144322" y="135257"/>
                  <a:pt x="2145125" y="135257"/>
                </a:cubicBezTo>
                <a:lnTo>
                  <a:pt x="2145985" y="135257"/>
                </a:lnTo>
                <a:lnTo>
                  <a:pt x="2145985" y="136806"/>
                </a:lnTo>
                <a:lnTo>
                  <a:pt x="2147534" y="136806"/>
                </a:lnTo>
                <a:lnTo>
                  <a:pt x="2146673" y="135257"/>
                </a:lnTo>
                <a:lnTo>
                  <a:pt x="2149771" y="135257"/>
                </a:lnTo>
                <a:cubicBezTo>
                  <a:pt x="2149771" y="133995"/>
                  <a:pt x="2152065" y="133135"/>
                  <a:pt x="2156655" y="132676"/>
                </a:cubicBezTo>
                <a:cubicBezTo>
                  <a:pt x="2156768" y="133823"/>
                  <a:pt x="2157285" y="134397"/>
                  <a:pt x="2158203" y="134397"/>
                </a:cubicBezTo>
                <a:cubicBezTo>
                  <a:pt x="2158203" y="132217"/>
                  <a:pt x="2163308" y="130840"/>
                  <a:pt x="2173518" y="130267"/>
                </a:cubicBezTo>
                <a:cubicBezTo>
                  <a:pt x="2173518" y="129693"/>
                  <a:pt x="2174264" y="129406"/>
                  <a:pt x="2175755" y="129406"/>
                </a:cubicBezTo>
                <a:lnTo>
                  <a:pt x="2175755" y="130267"/>
                </a:lnTo>
                <a:lnTo>
                  <a:pt x="2177304" y="129406"/>
                </a:lnTo>
                <a:cubicBezTo>
                  <a:pt x="2178337" y="129980"/>
                  <a:pt x="2179140" y="130267"/>
                  <a:pt x="2179713" y="130267"/>
                </a:cubicBezTo>
                <a:cubicBezTo>
                  <a:pt x="2179713" y="127972"/>
                  <a:pt x="2185793" y="126825"/>
                  <a:pt x="2197954" y="126825"/>
                </a:cubicBezTo>
                <a:cubicBezTo>
                  <a:pt x="2197954" y="125907"/>
                  <a:pt x="2204378" y="124531"/>
                  <a:pt x="2217227" y="122695"/>
                </a:cubicBezTo>
                <a:lnTo>
                  <a:pt x="2217227" y="125276"/>
                </a:lnTo>
                <a:lnTo>
                  <a:pt x="2218604" y="125276"/>
                </a:lnTo>
                <a:cubicBezTo>
                  <a:pt x="2218604" y="122523"/>
                  <a:pt x="2222734" y="121146"/>
                  <a:pt x="2230994" y="121146"/>
                </a:cubicBezTo>
                <a:cubicBezTo>
                  <a:pt x="2235812" y="119426"/>
                  <a:pt x="2239598" y="118565"/>
                  <a:pt x="2242351" y="118565"/>
                </a:cubicBezTo>
                <a:lnTo>
                  <a:pt x="2244761" y="118565"/>
                </a:lnTo>
                <a:cubicBezTo>
                  <a:pt x="2245907" y="118565"/>
                  <a:pt x="2246940" y="118852"/>
                  <a:pt x="2247858" y="119426"/>
                </a:cubicBezTo>
                <a:cubicBezTo>
                  <a:pt x="2247858" y="117361"/>
                  <a:pt x="2258813" y="115124"/>
                  <a:pt x="2280725" y="112714"/>
                </a:cubicBezTo>
                <a:lnTo>
                  <a:pt x="2280725" y="114435"/>
                </a:lnTo>
                <a:lnTo>
                  <a:pt x="2282962" y="114435"/>
                </a:lnTo>
                <a:lnTo>
                  <a:pt x="2282274" y="112714"/>
                </a:lnTo>
                <a:lnTo>
                  <a:pt x="2282274" y="112026"/>
                </a:lnTo>
                <a:lnTo>
                  <a:pt x="2287609" y="111166"/>
                </a:lnTo>
                <a:lnTo>
                  <a:pt x="2287609" y="112026"/>
                </a:lnTo>
                <a:cubicBezTo>
                  <a:pt x="2289674" y="110879"/>
                  <a:pt x="2291222" y="110305"/>
                  <a:pt x="2292255" y="110305"/>
                </a:cubicBezTo>
                <a:lnTo>
                  <a:pt x="2292255" y="111166"/>
                </a:lnTo>
                <a:lnTo>
                  <a:pt x="2314454" y="107036"/>
                </a:lnTo>
                <a:lnTo>
                  <a:pt x="2316002" y="107724"/>
                </a:lnTo>
                <a:cubicBezTo>
                  <a:pt x="2322197" y="106233"/>
                  <a:pt x="2333900" y="104340"/>
                  <a:pt x="2351107" y="102045"/>
                </a:cubicBezTo>
                <a:lnTo>
                  <a:pt x="2351107" y="101185"/>
                </a:lnTo>
                <a:lnTo>
                  <a:pt x="2352656" y="102045"/>
                </a:lnTo>
                <a:lnTo>
                  <a:pt x="2355753" y="102045"/>
                </a:lnTo>
                <a:cubicBezTo>
                  <a:pt x="2356900" y="102045"/>
                  <a:pt x="2357933" y="101758"/>
                  <a:pt x="2358851" y="101185"/>
                </a:cubicBezTo>
                <a:lnTo>
                  <a:pt x="2360400" y="102045"/>
                </a:lnTo>
                <a:close/>
                <a:moveTo>
                  <a:pt x="1464646" y="99464"/>
                </a:moveTo>
                <a:lnTo>
                  <a:pt x="1465505" y="99464"/>
                </a:lnTo>
                <a:cubicBezTo>
                  <a:pt x="1466767" y="99464"/>
                  <a:pt x="1468029" y="101701"/>
                  <a:pt x="1469291" y="106175"/>
                </a:cubicBezTo>
                <a:lnTo>
                  <a:pt x="1467054" y="107724"/>
                </a:lnTo>
                <a:lnTo>
                  <a:pt x="1466194" y="107724"/>
                </a:lnTo>
                <a:cubicBezTo>
                  <a:pt x="1463899" y="107724"/>
                  <a:pt x="1456270" y="108297"/>
                  <a:pt x="1443307" y="109445"/>
                </a:cubicBezTo>
                <a:cubicBezTo>
                  <a:pt x="1444913" y="112427"/>
                  <a:pt x="1447207" y="114665"/>
                  <a:pt x="1450190" y="116156"/>
                </a:cubicBezTo>
                <a:cubicBezTo>
                  <a:pt x="1451108" y="115582"/>
                  <a:pt x="1453402" y="115009"/>
                  <a:pt x="1457073" y="114435"/>
                </a:cubicBezTo>
                <a:cubicBezTo>
                  <a:pt x="1461662" y="115812"/>
                  <a:pt x="1463957" y="117475"/>
                  <a:pt x="1463957" y="119426"/>
                </a:cubicBezTo>
                <a:cubicBezTo>
                  <a:pt x="1463843" y="121032"/>
                  <a:pt x="1462293" y="122408"/>
                  <a:pt x="1459310" y="123556"/>
                </a:cubicBezTo>
                <a:lnTo>
                  <a:pt x="1459310" y="124416"/>
                </a:lnTo>
                <a:lnTo>
                  <a:pt x="1457762" y="124416"/>
                </a:lnTo>
                <a:lnTo>
                  <a:pt x="1457762" y="122695"/>
                </a:lnTo>
                <a:lnTo>
                  <a:pt x="1455524" y="122695"/>
                </a:lnTo>
                <a:lnTo>
                  <a:pt x="1455524" y="124416"/>
                </a:lnTo>
                <a:lnTo>
                  <a:pt x="1453976" y="123556"/>
                </a:lnTo>
                <a:lnTo>
                  <a:pt x="1453287" y="123556"/>
                </a:lnTo>
                <a:lnTo>
                  <a:pt x="1453287" y="125276"/>
                </a:lnTo>
                <a:lnTo>
                  <a:pt x="1450190" y="125276"/>
                </a:lnTo>
                <a:lnTo>
                  <a:pt x="1446232" y="126137"/>
                </a:lnTo>
                <a:lnTo>
                  <a:pt x="1446232" y="124416"/>
                </a:lnTo>
                <a:lnTo>
                  <a:pt x="1444855" y="124416"/>
                </a:lnTo>
                <a:cubicBezTo>
                  <a:pt x="1444855" y="125563"/>
                  <a:pt x="1443537" y="126137"/>
                  <a:pt x="1440898" y="126137"/>
                </a:cubicBezTo>
                <a:lnTo>
                  <a:pt x="1440898" y="125276"/>
                </a:lnTo>
                <a:lnTo>
                  <a:pt x="1439349" y="125276"/>
                </a:lnTo>
                <a:lnTo>
                  <a:pt x="1440210" y="126825"/>
                </a:lnTo>
                <a:cubicBezTo>
                  <a:pt x="1439522" y="127399"/>
                  <a:pt x="1435964" y="127972"/>
                  <a:pt x="1429540" y="128546"/>
                </a:cubicBezTo>
                <a:lnTo>
                  <a:pt x="1429540" y="126825"/>
                </a:lnTo>
                <a:lnTo>
                  <a:pt x="1427131" y="126825"/>
                </a:lnTo>
                <a:cubicBezTo>
                  <a:pt x="1427131" y="128546"/>
                  <a:pt x="1423575" y="129406"/>
                  <a:pt x="1416462" y="129406"/>
                </a:cubicBezTo>
                <a:lnTo>
                  <a:pt x="1416462" y="128546"/>
                </a:lnTo>
                <a:lnTo>
                  <a:pt x="1414913" y="128546"/>
                </a:lnTo>
                <a:cubicBezTo>
                  <a:pt x="1414913" y="130267"/>
                  <a:pt x="1414397" y="131127"/>
                  <a:pt x="1413364" y="131127"/>
                </a:cubicBezTo>
                <a:lnTo>
                  <a:pt x="1411816" y="131127"/>
                </a:lnTo>
                <a:lnTo>
                  <a:pt x="1411816" y="129406"/>
                </a:lnTo>
                <a:lnTo>
                  <a:pt x="1408719" y="129406"/>
                </a:lnTo>
                <a:lnTo>
                  <a:pt x="1409578" y="131127"/>
                </a:lnTo>
                <a:lnTo>
                  <a:pt x="1408030" y="131815"/>
                </a:lnTo>
                <a:cubicBezTo>
                  <a:pt x="1406998" y="131357"/>
                  <a:pt x="1406251" y="131127"/>
                  <a:pt x="1405793" y="131127"/>
                </a:cubicBezTo>
                <a:cubicBezTo>
                  <a:pt x="1404072" y="132160"/>
                  <a:pt x="1402523" y="132676"/>
                  <a:pt x="1401146" y="132676"/>
                </a:cubicBezTo>
                <a:lnTo>
                  <a:pt x="1401146" y="131127"/>
                </a:lnTo>
                <a:lnTo>
                  <a:pt x="1398049" y="131127"/>
                </a:lnTo>
                <a:lnTo>
                  <a:pt x="1398910" y="132676"/>
                </a:lnTo>
                <a:lnTo>
                  <a:pt x="1398910" y="133536"/>
                </a:lnTo>
                <a:cubicBezTo>
                  <a:pt x="1397533" y="132389"/>
                  <a:pt x="1396730" y="131815"/>
                  <a:pt x="1396501" y="131815"/>
                </a:cubicBezTo>
                <a:cubicBezTo>
                  <a:pt x="1395468" y="131815"/>
                  <a:pt x="1394951" y="132676"/>
                  <a:pt x="1394951" y="134397"/>
                </a:cubicBezTo>
                <a:lnTo>
                  <a:pt x="1392714" y="134397"/>
                </a:lnTo>
                <a:lnTo>
                  <a:pt x="1392714" y="132676"/>
                </a:lnTo>
                <a:lnTo>
                  <a:pt x="1391166" y="132676"/>
                </a:lnTo>
                <a:lnTo>
                  <a:pt x="1391166" y="134397"/>
                </a:lnTo>
                <a:lnTo>
                  <a:pt x="1390477" y="134397"/>
                </a:lnTo>
                <a:lnTo>
                  <a:pt x="1390477" y="132676"/>
                </a:lnTo>
                <a:lnTo>
                  <a:pt x="1387380" y="132676"/>
                </a:lnTo>
                <a:lnTo>
                  <a:pt x="1388068" y="134397"/>
                </a:lnTo>
                <a:lnTo>
                  <a:pt x="1384283" y="133536"/>
                </a:lnTo>
                <a:lnTo>
                  <a:pt x="1383595" y="133536"/>
                </a:lnTo>
                <a:lnTo>
                  <a:pt x="1384283" y="135257"/>
                </a:lnTo>
                <a:lnTo>
                  <a:pt x="1382734" y="136118"/>
                </a:lnTo>
                <a:lnTo>
                  <a:pt x="1380496" y="136118"/>
                </a:lnTo>
                <a:lnTo>
                  <a:pt x="1380496" y="134397"/>
                </a:lnTo>
                <a:lnTo>
                  <a:pt x="1378948" y="134397"/>
                </a:lnTo>
                <a:cubicBezTo>
                  <a:pt x="1378374" y="134397"/>
                  <a:pt x="1378087" y="134684"/>
                  <a:pt x="1378087" y="135257"/>
                </a:cubicBezTo>
                <a:lnTo>
                  <a:pt x="1376539" y="134397"/>
                </a:lnTo>
                <a:cubicBezTo>
                  <a:pt x="1365066" y="138871"/>
                  <a:pt x="1349292" y="141911"/>
                  <a:pt x="1329216" y="143517"/>
                </a:cubicBezTo>
                <a:cubicBezTo>
                  <a:pt x="1300077" y="148450"/>
                  <a:pt x="1285507" y="151490"/>
                  <a:pt x="1285507" y="152638"/>
                </a:cubicBezTo>
                <a:cubicBezTo>
                  <a:pt x="1284933" y="152638"/>
                  <a:pt x="1284647" y="152351"/>
                  <a:pt x="1284647" y="151777"/>
                </a:cubicBezTo>
                <a:cubicBezTo>
                  <a:pt x="1278681" y="152924"/>
                  <a:pt x="1275125" y="154072"/>
                  <a:pt x="1273977" y="155219"/>
                </a:cubicBezTo>
                <a:cubicBezTo>
                  <a:pt x="1273060" y="154645"/>
                  <a:pt x="1272027" y="154358"/>
                  <a:pt x="1270880" y="154358"/>
                </a:cubicBezTo>
                <a:cubicBezTo>
                  <a:pt x="1270880" y="155391"/>
                  <a:pt x="1270364" y="155907"/>
                  <a:pt x="1269331" y="155907"/>
                </a:cubicBezTo>
                <a:lnTo>
                  <a:pt x="1267783" y="155907"/>
                </a:lnTo>
                <a:cubicBezTo>
                  <a:pt x="1267324" y="155907"/>
                  <a:pt x="1267094" y="155678"/>
                  <a:pt x="1267094" y="155219"/>
                </a:cubicBezTo>
                <a:cubicBezTo>
                  <a:pt x="1264456" y="156251"/>
                  <a:pt x="1262677" y="156768"/>
                  <a:pt x="1261760" y="156768"/>
                </a:cubicBezTo>
                <a:lnTo>
                  <a:pt x="1261760" y="155907"/>
                </a:lnTo>
                <a:cubicBezTo>
                  <a:pt x="1254074" y="157857"/>
                  <a:pt x="1250230" y="161184"/>
                  <a:pt x="1250230" y="165888"/>
                </a:cubicBezTo>
                <a:cubicBezTo>
                  <a:pt x="1231072" y="203517"/>
                  <a:pt x="1220861" y="224339"/>
                  <a:pt x="1219599" y="228354"/>
                </a:cubicBezTo>
                <a:lnTo>
                  <a:pt x="1220460" y="228354"/>
                </a:lnTo>
                <a:cubicBezTo>
                  <a:pt x="1231474" y="226059"/>
                  <a:pt x="1237841" y="224912"/>
                  <a:pt x="1239562" y="224912"/>
                </a:cubicBezTo>
                <a:cubicBezTo>
                  <a:pt x="1240020" y="224912"/>
                  <a:pt x="1240766" y="225199"/>
                  <a:pt x="1241798" y="225773"/>
                </a:cubicBezTo>
                <a:cubicBezTo>
                  <a:pt x="1247190" y="224625"/>
                  <a:pt x="1255106" y="223822"/>
                  <a:pt x="1265545" y="223363"/>
                </a:cubicBezTo>
                <a:lnTo>
                  <a:pt x="1265545" y="224912"/>
                </a:lnTo>
                <a:lnTo>
                  <a:pt x="1274838" y="224052"/>
                </a:lnTo>
                <a:cubicBezTo>
                  <a:pt x="1275756" y="224281"/>
                  <a:pt x="1276215" y="224855"/>
                  <a:pt x="1276215" y="225773"/>
                </a:cubicBezTo>
                <a:cubicBezTo>
                  <a:pt x="1272199" y="227723"/>
                  <a:pt x="1270192" y="229100"/>
                  <a:pt x="1270192" y="229902"/>
                </a:cubicBezTo>
                <a:lnTo>
                  <a:pt x="1270880" y="229902"/>
                </a:lnTo>
                <a:cubicBezTo>
                  <a:pt x="1271798" y="229329"/>
                  <a:pt x="1272830" y="229042"/>
                  <a:pt x="1273977" y="229042"/>
                </a:cubicBezTo>
                <a:lnTo>
                  <a:pt x="1273977" y="229902"/>
                </a:lnTo>
                <a:lnTo>
                  <a:pt x="1275526" y="229042"/>
                </a:lnTo>
                <a:lnTo>
                  <a:pt x="1276215" y="229042"/>
                </a:lnTo>
                <a:cubicBezTo>
                  <a:pt x="1276788" y="229042"/>
                  <a:pt x="1277075" y="229329"/>
                  <a:pt x="1277075" y="229902"/>
                </a:cubicBezTo>
                <a:cubicBezTo>
                  <a:pt x="1277878" y="229329"/>
                  <a:pt x="1281205" y="228813"/>
                  <a:pt x="1287056" y="228354"/>
                </a:cubicBezTo>
                <a:lnTo>
                  <a:pt x="1287744" y="229902"/>
                </a:lnTo>
                <a:lnTo>
                  <a:pt x="1287744" y="230763"/>
                </a:lnTo>
                <a:cubicBezTo>
                  <a:pt x="1287744" y="232828"/>
                  <a:pt x="1282639" y="234778"/>
                  <a:pt x="1272429" y="236614"/>
                </a:cubicBezTo>
                <a:lnTo>
                  <a:pt x="1272429" y="237474"/>
                </a:lnTo>
                <a:lnTo>
                  <a:pt x="1273977" y="237474"/>
                </a:lnTo>
                <a:cubicBezTo>
                  <a:pt x="1279943" y="236901"/>
                  <a:pt x="1284302" y="236614"/>
                  <a:pt x="1287056" y="236614"/>
                </a:cubicBezTo>
                <a:lnTo>
                  <a:pt x="1287744" y="238163"/>
                </a:lnTo>
                <a:cubicBezTo>
                  <a:pt x="1284762" y="243096"/>
                  <a:pt x="1280459" y="245906"/>
                  <a:pt x="1274838" y="246595"/>
                </a:cubicBezTo>
                <a:cubicBezTo>
                  <a:pt x="1263825" y="250495"/>
                  <a:pt x="1244896" y="254338"/>
                  <a:pt x="1218051" y="258124"/>
                </a:cubicBezTo>
                <a:lnTo>
                  <a:pt x="1218051" y="259845"/>
                </a:lnTo>
                <a:lnTo>
                  <a:pt x="1219599" y="258985"/>
                </a:lnTo>
                <a:lnTo>
                  <a:pt x="1225794" y="258985"/>
                </a:lnTo>
                <a:cubicBezTo>
                  <a:pt x="1225794" y="261738"/>
                  <a:pt x="1219657" y="263975"/>
                  <a:pt x="1207382" y="265696"/>
                </a:cubicBezTo>
                <a:cubicBezTo>
                  <a:pt x="1201760" y="266958"/>
                  <a:pt x="1198950" y="269998"/>
                  <a:pt x="1198950" y="274816"/>
                </a:cubicBezTo>
                <a:cubicBezTo>
                  <a:pt x="1193787" y="284797"/>
                  <a:pt x="1184609" y="306651"/>
                  <a:pt x="1171417" y="340380"/>
                </a:cubicBezTo>
                <a:lnTo>
                  <a:pt x="1172105" y="340380"/>
                </a:lnTo>
                <a:cubicBezTo>
                  <a:pt x="1173596" y="339921"/>
                  <a:pt x="1184323" y="338257"/>
                  <a:pt x="1204284" y="335389"/>
                </a:cubicBezTo>
                <a:lnTo>
                  <a:pt x="1204284" y="336250"/>
                </a:lnTo>
                <a:cubicBezTo>
                  <a:pt x="1206464" y="335217"/>
                  <a:pt x="1210536" y="334127"/>
                  <a:pt x="1216502" y="332980"/>
                </a:cubicBezTo>
                <a:lnTo>
                  <a:pt x="1216502" y="333840"/>
                </a:lnTo>
                <a:lnTo>
                  <a:pt x="1218051" y="332980"/>
                </a:lnTo>
                <a:lnTo>
                  <a:pt x="1219599" y="333840"/>
                </a:lnTo>
                <a:cubicBezTo>
                  <a:pt x="1219714" y="332693"/>
                  <a:pt x="1220230" y="332119"/>
                  <a:pt x="1221148" y="332119"/>
                </a:cubicBezTo>
                <a:lnTo>
                  <a:pt x="1222697" y="332980"/>
                </a:lnTo>
                <a:cubicBezTo>
                  <a:pt x="1222697" y="331833"/>
                  <a:pt x="1227286" y="330743"/>
                  <a:pt x="1236463" y="329710"/>
                </a:cubicBezTo>
                <a:lnTo>
                  <a:pt x="1236463" y="331259"/>
                </a:lnTo>
                <a:lnTo>
                  <a:pt x="1235775" y="332980"/>
                </a:lnTo>
                <a:lnTo>
                  <a:pt x="1237152" y="332980"/>
                </a:lnTo>
                <a:cubicBezTo>
                  <a:pt x="1237611" y="332980"/>
                  <a:pt x="1251951" y="330227"/>
                  <a:pt x="1280172" y="324720"/>
                </a:cubicBezTo>
                <a:cubicBezTo>
                  <a:pt x="1282582" y="327932"/>
                  <a:pt x="1283844" y="330972"/>
                  <a:pt x="1283959" y="333840"/>
                </a:cubicBezTo>
                <a:cubicBezTo>
                  <a:pt x="1283385" y="333840"/>
                  <a:pt x="1275986" y="335504"/>
                  <a:pt x="1261760" y="338831"/>
                </a:cubicBezTo>
                <a:lnTo>
                  <a:pt x="1261760" y="339691"/>
                </a:lnTo>
                <a:lnTo>
                  <a:pt x="1265545" y="339691"/>
                </a:lnTo>
                <a:cubicBezTo>
                  <a:pt x="1266119" y="339691"/>
                  <a:pt x="1266406" y="339404"/>
                  <a:pt x="1266406" y="338831"/>
                </a:cubicBezTo>
                <a:cubicBezTo>
                  <a:pt x="1267324" y="339404"/>
                  <a:pt x="1268069" y="339691"/>
                  <a:pt x="1268643" y="339691"/>
                </a:cubicBezTo>
                <a:cubicBezTo>
                  <a:pt x="1268987" y="339691"/>
                  <a:pt x="1272314" y="339404"/>
                  <a:pt x="1278624" y="338831"/>
                </a:cubicBezTo>
                <a:lnTo>
                  <a:pt x="1281721" y="342100"/>
                </a:lnTo>
                <a:cubicBezTo>
                  <a:pt x="1281721" y="344280"/>
                  <a:pt x="1273805" y="347320"/>
                  <a:pt x="1257974" y="351221"/>
                </a:cubicBezTo>
                <a:lnTo>
                  <a:pt x="1258662" y="352942"/>
                </a:lnTo>
                <a:cubicBezTo>
                  <a:pt x="1257630" y="353056"/>
                  <a:pt x="1257113" y="353573"/>
                  <a:pt x="1257113" y="354490"/>
                </a:cubicBezTo>
                <a:lnTo>
                  <a:pt x="1255565" y="353802"/>
                </a:lnTo>
                <a:lnTo>
                  <a:pt x="1253328" y="353802"/>
                </a:lnTo>
                <a:cubicBezTo>
                  <a:pt x="1253328" y="355064"/>
                  <a:pt x="1248739" y="356441"/>
                  <a:pt x="1239562" y="357932"/>
                </a:cubicBezTo>
                <a:lnTo>
                  <a:pt x="1239562" y="358792"/>
                </a:lnTo>
                <a:lnTo>
                  <a:pt x="1242659" y="358792"/>
                </a:lnTo>
                <a:cubicBezTo>
                  <a:pt x="1242659" y="359825"/>
                  <a:pt x="1229868" y="362578"/>
                  <a:pt x="1204284" y="367052"/>
                </a:cubicBezTo>
                <a:cubicBezTo>
                  <a:pt x="1167000" y="373706"/>
                  <a:pt x="1148357" y="377836"/>
                  <a:pt x="1148357" y="379442"/>
                </a:cubicBezTo>
                <a:cubicBezTo>
                  <a:pt x="1144571" y="384375"/>
                  <a:pt x="1142564" y="387989"/>
                  <a:pt x="1142335" y="390283"/>
                </a:cubicBezTo>
                <a:cubicBezTo>
                  <a:pt x="1136139" y="398085"/>
                  <a:pt x="1133042" y="403075"/>
                  <a:pt x="1133042" y="405255"/>
                </a:cubicBezTo>
                <a:cubicBezTo>
                  <a:pt x="1129486" y="405255"/>
                  <a:pt x="1127708" y="404681"/>
                  <a:pt x="1127708" y="403534"/>
                </a:cubicBezTo>
                <a:lnTo>
                  <a:pt x="1133902" y="386153"/>
                </a:lnTo>
                <a:cubicBezTo>
                  <a:pt x="1130117" y="390628"/>
                  <a:pt x="1128052" y="392865"/>
                  <a:pt x="1127708" y="392865"/>
                </a:cubicBezTo>
                <a:lnTo>
                  <a:pt x="1127020" y="392865"/>
                </a:lnTo>
                <a:lnTo>
                  <a:pt x="1127020" y="392004"/>
                </a:lnTo>
                <a:cubicBezTo>
                  <a:pt x="1127020" y="391431"/>
                  <a:pt x="1127248" y="391144"/>
                  <a:pt x="1127708" y="391144"/>
                </a:cubicBezTo>
                <a:lnTo>
                  <a:pt x="1127020" y="389423"/>
                </a:lnTo>
                <a:cubicBezTo>
                  <a:pt x="1128969" y="385178"/>
                  <a:pt x="1130232" y="382712"/>
                  <a:pt x="1130805" y="382024"/>
                </a:cubicBezTo>
                <a:lnTo>
                  <a:pt x="1130805" y="381163"/>
                </a:lnTo>
                <a:cubicBezTo>
                  <a:pt x="1123119" y="381163"/>
                  <a:pt x="1119275" y="378123"/>
                  <a:pt x="1119275" y="372043"/>
                </a:cubicBezTo>
                <a:cubicBezTo>
                  <a:pt x="1129486" y="369289"/>
                  <a:pt x="1134591" y="367339"/>
                  <a:pt x="1134591" y="366192"/>
                </a:cubicBezTo>
                <a:cubicBezTo>
                  <a:pt x="1135049" y="365274"/>
                  <a:pt x="1135279" y="364184"/>
                  <a:pt x="1135279" y="362922"/>
                </a:cubicBezTo>
                <a:lnTo>
                  <a:pt x="1132354" y="357932"/>
                </a:lnTo>
                <a:lnTo>
                  <a:pt x="1132354" y="357072"/>
                </a:lnTo>
                <a:lnTo>
                  <a:pt x="1133042" y="355351"/>
                </a:lnTo>
                <a:cubicBezTo>
                  <a:pt x="1132354" y="355351"/>
                  <a:pt x="1131321" y="353974"/>
                  <a:pt x="1129944" y="351221"/>
                </a:cubicBezTo>
                <a:cubicBezTo>
                  <a:pt x="1129944" y="350074"/>
                  <a:pt x="1134304" y="348697"/>
                  <a:pt x="1143023" y="347091"/>
                </a:cubicBezTo>
                <a:cubicBezTo>
                  <a:pt x="1149677" y="331603"/>
                  <a:pt x="1153003" y="323286"/>
                  <a:pt x="1153003" y="322139"/>
                </a:cubicBezTo>
                <a:cubicBezTo>
                  <a:pt x="1149447" y="326613"/>
                  <a:pt x="1147382" y="328850"/>
                  <a:pt x="1146808" y="328850"/>
                </a:cubicBezTo>
                <a:lnTo>
                  <a:pt x="1146120" y="328850"/>
                </a:lnTo>
                <a:lnTo>
                  <a:pt x="1146120" y="325408"/>
                </a:lnTo>
                <a:cubicBezTo>
                  <a:pt x="1150021" y="318066"/>
                  <a:pt x="1157650" y="300628"/>
                  <a:pt x="1169007" y="273095"/>
                </a:cubicBezTo>
                <a:lnTo>
                  <a:pt x="1168319" y="273095"/>
                </a:lnTo>
                <a:cubicBezTo>
                  <a:pt x="1152947" y="275849"/>
                  <a:pt x="1144285" y="277225"/>
                  <a:pt x="1142335" y="277225"/>
                </a:cubicBezTo>
                <a:lnTo>
                  <a:pt x="1139237" y="275677"/>
                </a:lnTo>
                <a:cubicBezTo>
                  <a:pt x="1138663" y="275677"/>
                  <a:pt x="1137860" y="275963"/>
                  <a:pt x="1136828" y="276537"/>
                </a:cubicBezTo>
                <a:cubicBezTo>
                  <a:pt x="1133386" y="276537"/>
                  <a:pt x="1129314" y="274587"/>
                  <a:pt x="1124610" y="270686"/>
                </a:cubicBezTo>
                <a:lnTo>
                  <a:pt x="1124610" y="268105"/>
                </a:lnTo>
                <a:lnTo>
                  <a:pt x="1127020" y="268105"/>
                </a:lnTo>
                <a:lnTo>
                  <a:pt x="1127020" y="267244"/>
                </a:lnTo>
                <a:cubicBezTo>
                  <a:pt x="1123922" y="263803"/>
                  <a:pt x="1122373" y="260246"/>
                  <a:pt x="1122373" y="256575"/>
                </a:cubicBezTo>
                <a:cubicBezTo>
                  <a:pt x="1129486" y="253822"/>
                  <a:pt x="1134591" y="252445"/>
                  <a:pt x="1137688" y="252445"/>
                </a:cubicBezTo>
                <a:lnTo>
                  <a:pt x="1137688" y="250725"/>
                </a:lnTo>
                <a:cubicBezTo>
                  <a:pt x="1136541" y="250725"/>
                  <a:pt x="1135508" y="251011"/>
                  <a:pt x="1134591" y="251585"/>
                </a:cubicBezTo>
                <a:cubicBezTo>
                  <a:pt x="1130232" y="249864"/>
                  <a:pt x="1127421" y="249004"/>
                  <a:pt x="1126159" y="249004"/>
                </a:cubicBezTo>
                <a:lnTo>
                  <a:pt x="1126159" y="247455"/>
                </a:lnTo>
                <a:cubicBezTo>
                  <a:pt x="1163444" y="240801"/>
                  <a:pt x="1183347" y="236901"/>
                  <a:pt x="1185871" y="235753"/>
                </a:cubicBezTo>
                <a:cubicBezTo>
                  <a:pt x="1201129" y="204090"/>
                  <a:pt x="1212888" y="180802"/>
                  <a:pt x="1221148" y="165888"/>
                </a:cubicBezTo>
                <a:lnTo>
                  <a:pt x="1221148" y="165200"/>
                </a:lnTo>
                <a:cubicBezTo>
                  <a:pt x="1193271" y="170706"/>
                  <a:pt x="1175662" y="174033"/>
                  <a:pt x="1168319" y="175180"/>
                </a:cubicBezTo>
                <a:lnTo>
                  <a:pt x="1161436" y="174320"/>
                </a:lnTo>
                <a:cubicBezTo>
                  <a:pt x="1158568" y="174894"/>
                  <a:pt x="1156503" y="175180"/>
                  <a:pt x="1155241" y="175180"/>
                </a:cubicBezTo>
                <a:cubicBezTo>
                  <a:pt x="1153635" y="172542"/>
                  <a:pt x="1152602" y="169444"/>
                  <a:pt x="1152144" y="165888"/>
                </a:cubicBezTo>
                <a:cubicBezTo>
                  <a:pt x="1157650" y="165085"/>
                  <a:pt x="1160747" y="164282"/>
                  <a:pt x="1161436" y="163479"/>
                </a:cubicBezTo>
                <a:lnTo>
                  <a:pt x="1162124" y="163479"/>
                </a:lnTo>
                <a:cubicBezTo>
                  <a:pt x="1162697" y="163479"/>
                  <a:pt x="1162984" y="163766"/>
                  <a:pt x="1162984" y="164339"/>
                </a:cubicBezTo>
                <a:cubicBezTo>
                  <a:pt x="1173653" y="162159"/>
                  <a:pt x="1178988" y="160496"/>
                  <a:pt x="1178988" y="159349"/>
                </a:cubicBezTo>
                <a:cubicBezTo>
                  <a:pt x="1178185" y="157054"/>
                  <a:pt x="1177439" y="155907"/>
                  <a:pt x="1176751" y="155907"/>
                </a:cubicBezTo>
                <a:cubicBezTo>
                  <a:pt x="1172392" y="156481"/>
                  <a:pt x="1169065" y="156768"/>
                  <a:pt x="1166770" y="156768"/>
                </a:cubicBezTo>
                <a:cubicBezTo>
                  <a:pt x="1165279" y="154817"/>
                  <a:pt x="1164533" y="152867"/>
                  <a:pt x="1164533" y="150917"/>
                </a:cubicBezTo>
                <a:lnTo>
                  <a:pt x="1164533" y="150228"/>
                </a:lnTo>
                <a:lnTo>
                  <a:pt x="1165221" y="148508"/>
                </a:lnTo>
                <a:cubicBezTo>
                  <a:pt x="1165680" y="148508"/>
                  <a:pt x="1165910" y="148794"/>
                  <a:pt x="1165910" y="149368"/>
                </a:cubicBezTo>
                <a:cubicBezTo>
                  <a:pt x="1190804" y="143861"/>
                  <a:pt x="1206636" y="140534"/>
                  <a:pt x="1213404" y="139387"/>
                </a:cubicBezTo>
                <a:lnTo>
                  <a:pt x="1216502" y="141108"/>
                </a:lnTo>
                <a:lnTo>
                  <a:pt x="1217362" y="141108"/>
                </a:lnTo>
                <a:lnTo>
                  <a:pt x="1217362" y="140248"/>
                </a:lnTo>
                <a:lnTo>
                  <a:pt x="1215814" y="140248"/>
                </a:lnTo>
                <a:lnTo>
                  <a:pt x="1215814" y="139387"/>
                </a:lnTo>
                <a:cubicBezTo>
                  <a:pt x="1216502" y="139387"/>
                  <a:pt x="1219313" y="138814"/>
                  <a:pt x="1224246" y="137666"/>
                </a:cubicBezTo>
                <a:cubicBezTo>
                  <a:pt x="1224360" y="138814"/>
                  <a:pt x="1224877" y="139387"/>
                  <a:pt x="1225794" y="139387"/>
                </a:cubicBezTo>
                <a:lnTo>
                  <a:pt x="1228720" y="138062"/>
                </a:lnTo>
                <a:lnTo>
                  <a:pt x="1228720" y="138527"/>
                </a:lnTo>
                <a:lnTo>
                  <a:pt x="1232678" y="138527"/>
                </a:lnTo>
                <a:lnTo>
                  <a:pt x="1232678" y="137666"/>
                </a:lnTo>
                <a:lnTo>
                  <a:pt x="1229595" y="137666"/>
                </a:lnTo>
                <a:lnTo>
                  <a:pt x="1234915" y="135257"/>
                </a:lnTo>
                <a:lnTo>
                  <a:pt x="1238701" y="136806"/>
                </a:lnTo>
                <a:cubicBezTo>
                  <a:pt x="1238930" y="135773"/>
                  <a:pt x="1239447" y="135257"/>
                  <a:pt x="1240250" y="135257"/>
                </a:cubicBezTo>
                <a:lnTo>
                  <a:pt x="1241110" y="135257"/>
                </a:lnTo>
                <a:lnTo>
                  <a:pt x="1241110" y="136806"/>
                </a:lnTo>
                <a:lnTo>
                  <a:pt x="1242659" y="136806"/>
                </a:lnTo>
                <a:lnTo>
                  <a:pt x="1241798" y="135257"/>
                </a:lnTo>
                <a:lnTo>
                  <a:pt x="1244896" y="135257"/>
                </a:lnTo>
                <a:cubicBezTo>
                  <a:pt x="1244896" y="133995"/>
                  <a:pt x="1247190" y="133135"/>
                  <a:pt x="1251779" y="132676"/>
                </a:cubicBezTo>
                <a:cubicBezTo>
                  <a:pt x="1251894" y="133823"/>
                  <a:pt x="1252410" y="134397"/>
                  <a:pt x="1253328" y="134397"/>
                </a:cubicBezTo>
                <a:cubicBezTo>
                  <a:pt x="1253328" y="132217"/>
                  <a:pt x="1258433" y="130840"/>
                  <a:pt x="1268643" y="130267"/>
                </a:cubicBezTo>
                <a:cubicBezTo>
                  <a:pt x="1268643" y="129693"/>
                  <a:pt x="1269389" y="129406"/>
                  <a:pt x="1270880" y="129406"/>
                </a:cubicBezTo>
                <a:lnTo>
                  <a:pt x="1270880" y="130267"/>
                </a:lnTo>
                <a:lnTo>
                  <a:pt x="1272429" y="129406"/>
                </a:lnTo>
                <a:cubicBezTo>
                  <a:pt x="1273462" y="129980"/>
                  <a:pt x="1274265" y="130267"/>
                  <a:pt x="1274838" y="130267"/>
                </a:cubicBezTo>
                <a:cubicBezTo>
                  <a:pt x="1274838" y="127972"/>
                  <a:pt x="1280918" y="126825"/>
                  <a:pt x="1293079" y="126825"/>
                </a:cubicBezTo>
                <a:cubicBezTo>
                  <a:pt x="1293079" y="125907"/>
                  <a:pt x="1299503" y="124531"/>
                  <a:pt x="1312352" y="122695"/>
                </a:cubicBezTo>
                <a:lnTo>
                  <a:pt x="1312352" y="125276"/>
                </a:lnTo>
                <a:lnTo>
                  <a:pt x="1313729" y="125276"/>
                </a:lnTo>
                <a:cubicBezTo>
                  <a:pt x="1313729" y="122523"/>
                  <a:pt x="1317859" y="121146"/>
                  <a:pt x="1326118" y="121146"/>
                </a:cubicBezTo>
                <a:cubicBezTo>
                  <a:pt x="1330937" y="119426"/>
                  <a:pt x="1334723" y="118565"/>
                  <a:pt x="1337476" y="118565"/>
                </a:cubicBezTo>
                <a:lnTo>
                  <a:pt x="1339886" y="118565"/>
                </a:lnTo>
                <a:cubicBezTo>
                  <a:pt x="1341032" y="118565"/>
                  <a:pt x="1342065" y="118852"/>
                  <a:pt x="1342983" y="119426"/>
                </a:cubicBezTo>
                <a:cubicBezTo>
                  <a:pt x="1342983" y="117361"/>
                  <a:pt x="1353938" y="115124"/>
                  <a:pt x="1375850" y="112714"/>
                </a:cubicBezTo>
                <a:lnTo>
                  <a:pt x="1375850" y="114435"/>
                </a:lnTo>
                <a:lnTo>
                  <a:pt x="1378087" y="114435"/>
                </a:lnTo>
                <a:lnTo>
                  <a:pt x="1377399" y="112714"/>
                </a:lnTo>
                <a:lnTo>
                  <a:pt x="1377399" y="112026"/>
                </a:lnTo>
                <a:lnTo>
                  <a:pt x="1382734" y="111166"/>
                </a:lnTo>
                <a:lnTo>
                  <a:pt x="1382734" y="112026"/>
                </a:lnTo>
                <a:cubicBezTo>
                  <a:pt x="1384799" y="110879"/>
                  <a:pt x="1386347" y="110305"/>
                  <a:pt x="1387380" y="110305"/>
                </a:cubicBezTo>
                <a:lnTo>
                  <a:pt x="1387380" y="111166"/>
                </a:lnTo>
                <a:lnTo>
                  <a:pt x="1409578" y="107036"/>
                </a:lnTo>
                <a:lnTo>
                  <a:pt x="1411127" y="107724"/>
                </a:lnTo>
                <a:cubicBezTo>
                  <a:pt x="1417322" y="106233"/>
                  <a:pt x="1429025" y="104340"/>
                  <a:pt x="1446232" y="102045"/>
                </a:cubicBezTo>
                <a:lnTo>
                  <a:pt x="1446232" y="101185"/>
                </a:lnTo>
                <a:lnTo>
                  <a:pt x="1447781" y="102045"/>
                </a:lnTo>
                <a:lnTo>
                  <a:pt x="1450878" y="102045"/>
                </a:lnTo>
                <a:cubicBezTo>
                  <a:pt x="1452026" y="102045"/>
                  <a:pt x="1453058" y="101758"/>
                  <a:pt x="1453976" y="101185"/>
                </a:cubicBezTo>
                <a:lnTo>
                  <a:pt x="1455524" y="102045"/>
                </a:lnTo>
                <a:close/>
                <a:moveTo>
                  <a:pt x="684116" y="81051"/>
                </a:moveTo>
                <a:cubicBezTo>
                  <a:pt x="674020" y="83231"/>
                  <a:pt x="668973" y="85009"/>
                  <a:pt x="668973" y="86386"/>
                </a:cubicBezTo>
                <a:lnTo>
                  <a:pt x="671210" y="86386"/>
                </a:lnTo>
                <a:cubicBezTo>
                  <a:pt x="673275" y="85009"/>
                  <a:pt x="677921" y="83575"/>
                  <a:pt x="685148" y="82084"/>
                </a:cubicBezTo>
                <a:lnTo>
                  <a:pt x="685148" y="81051"/>
                </a:lnTo>
                <a:close/>
                <a:moveTo>
                  <a:pt x="786677" y="76749"/>
                </a:moveTo>
                <a:cubicBezTo>
                  <a:pt x="795281" y="85583"/>
                  <a:pt x="799583" y="94531"/>
                  <a:pt x="799583" y="103594"/>
                </a:cubicBezTo>
                <a:lnTo>
                  <a:pt x="800616" y="103594"/>
                </a:lnTo>
                <a:lnTo>
                  <a:pt x="800616" y="99292"/>
                </a:lnTo>
                <a:cubicBezTo>
                  <a:pt x="797404" y="84263"/>
                  <a:pt x="792757" y="76749"/>
                  <a:pt x="786677" y="76749"/>
                </a:cubicBezTo>
                <a:close/>
                <a:moveTo>
                  <a:pt x="574816" y="76577"/>
                </a:moveTo>
                <a:lnTo>
                  <a:pt x="575848" y="76577"/>
                </a:lnTo>
                <a:cubicBezTo>
                  <a:pt x="576536" y="76577"/>
                  <a:pt x="576880" y="77093"/>
                  <a:pt x="576880" y="78126"/>
                </a:cubicBezTo>
                <a:cubicBezTo>
                  <a:pt x="575274" y="84665"/>
                  <a:pt x="572464" y="90917"/>
                  <a:pt x="568448" y="96883"/>
                </a:cubicBezTo>
                <a:cubicBezTo>
                  <a:pt x="568104" y="98030"/>
                  <a:pt x="564491" y="105315"/>
                  <a:pt x="557607" y="118737"/>
                </a:cubicBezTo>
                <a:cubicBezTo>
                  <a:pt x="557607" y="119655"/>
                  <a:pt x="556690" y="123154"/>
                  <a:pt x="554854" y="129234"/>
                </a:cubicBezTo>
                <a:cubicBezTo>
                  <a:pt x="554854" y="131758"/>
                  <a:pt x="554280" y="133995"/>
                  <a:pt x="553133" y="135946"/>
                </a:cubicBezTo>
                <a:cubicBezTo>
                  <a:pt x="540399" y="166691"/>
                  <a:pt x="533229" y="184588"/>
                  <a:pt x="531623" y="189635"/>
                </a:cubicBezTo>
                <a:cubicBezTo>
                  <a:pt x="529902" y="192733"/>
                  <a:pt x="528009" y="197149"/>
                  <a:pt x="525944" y="202886"/>
                </a:cubicBezTo>
                <a:lnTo>
                  <a:pt x="518372" y="221126"/>
                </a:lnTo>
                <a:lnTo>
                  <a:pt x="518717" y="221987"/>
                </a:lnTo>
                <a:cubicBezTo>
                  <a:pt x="518029" y="222560"/>
                  <a:pt x="516250" y="226461"/>
                  <a:pt x="513382" y="233688"/>
                </a:cubicBezTo>
                <a:cubicBezTo>
                  <a:pt x="512809" y="234606"/>
                  <a:pt x="512005" y="236671"/>
                  <a:pt x="510973" y="239883"/>
                </a:cubicBezTo>
                <a:cubicBezTo>
                  <a:pt x="510514" y="239998"/>
                  <a:pt x="510055" y="241834"/>
                  <a:pt x="509596" y="245390"/>
                </a:cubicBezTo>
                <a:cubicBezTo>
                  <a:pt x="508679" y="245390"/>
                  <a:pt x="507875" y="246824"/>
                  <a:pt x="507187" y="249692"/>
                </a:cubicBezTo>
                <a:lnTo>
                  <a:pt x="505123" y="255543"/>
                </a:lnTo>
                <a:cubicBezTo>
                  <a:pt x="504549" y="255543"/>
                  <a:pt x="503860" y="257378"/>
                  <a:pt x="503057" y="261050"/>
                </a:cubicBezTo>
                <a:cubicBezTo>
                  <a:pt x="502369" y="261050"/>
                  <a:pt x="501279" y="263631"/>
                  <a:pt x="499788" y="268793"/>
                </a:cubicBezTo>
                <a:cubicBezTo>
                  <a:pt x="497723" y="273497"/>
                  <a:pt x="495084" y="280495"/>
                  <a:pt x="491872" y="289787"/>
                </a:cubicBezTo>
                <a:cubicBezTo>
                  <a:pt x="492101" y="289787"/>
                  <a:pt x="492217" y="289902"/>
                  <a:pt x="492217" y="290131"/>
                </a:cubicBezTo>
                <a:cubicBezTo>
                  <a:pt x="490380" y="293114"/>
                  <a:pt x="487111" y="301431"/>
                  <a:pt x="482408" y="315083"/>
                </a:cubicBezTo>
                <a:cubicBezTo>
                  <a:pt x="481834" y="315542"/>
                  <a:pt x="481031" y="317894"/>
                  <a:pt x="479998" y="322139"/>
                </a:cubicBezTo>
                <a:cubicBezTo>
                  <a:pt x="479425" y="323401"/>
                  <a:pt x="478966" y="324032"/>
                  <a:pt x="478621" y="324032"/>
                </a:cubicBezTo>
                <a:lnTo>
                  <a:pt x="478966" y="324892"/>
                </a:lnTo>
                <a:cubicBezTo>
                  <a:pt x="477360" y="329481"/>
                  <a:pt x="476212" y="332177"/>
                  <a:pt x="475524" y="332980"/>
                </a:cubicBezTo>
                <a:lnTo>
                  <a:pt x="475868" y="333840"/>
                </a:lnTo>
                <a:lnTo>
                  <a:pt x="475868" y="334185"/>
                </a:lnTo>
                <a:cubicBezTo>
                  <a:pt x="473803" y="339462"/>
                  <a:pt x="472771" y="342330"/>
                  <a:pt x="472771" y="342789"/>
                </a:cubicBezTo>
                <a:lnTo>
                  <a:pt x="472254" y="342789"/>
                </a:lnTo>
                <a:lnTo>
                  <a:pt x="472771" y="343649"/>
                </a:lnTo>
                <a:cubicBezTo>
                  <a:pt x="471394" y="345370"/>
                  <a:pt x="470419" y="347550"/>
                  <a:pt x="469845" y="350188"/>
                </a:cubicBezTo>
                <a:lnTo>
                  <a:pt x="468813" y="350188"/>
                </a:lnTo>
                <a:lnTo>
                  <a:pt x="468813" y="351049"/>
                </a:lnTo>
                <a:lnTo>
                  <a:pt x="469501" y="351049"/>
                </a:lnTo>
                <a:lnTo>
                  <a:pt x="469501" y="351737"/>
                </a:lnTo>
                <a:cubicBezTo>
                  <a:pt x="468698" y="351737"/>
                  <a:pt x="468010" y="353458"/>
                  <a:pt x="467436" y="356899"/>
                </a:cubicBezTo>
                <a:lnTo>
                  <a:pt x="466404" y="357932"/>
                </a:lnTo>
                <a:cubicBezTo>
                  <a:pt x="466404" y="357703"/>
                  <a:pt x="466289" y="357588"/>
                  <a:pt x="466059" y="357588"/>
                </a:cubicBezTo>
                <a:lnTo>
                  <a:pt x="464339" y="359997"/>
                </a:lnTo>
                <a:lnTo>
                  <a:pt x="464339" y="360341"/>
                </a:lnTo>
                <a:lnTo>
                  <a:pt x="463306" y="360341"/>
                </a:lnTo>
                <a:cubicBezTo>
                  <a:pt x="463306" y="360112"/>
                  <a:pt x="463191" y="359710"/>
                  <a:pt x="462962" y="359137"/>
                </a:cubicBezTo>
                <a:cubicBezTo>
                  <a:pt x="462962" y="356039"/>
                  <a:pt x="466461" y="344739"/>
                  <a:pt x="473459" y="325236"/>
                </a:cubicBezTo>
                <a:lnTo>
                  <a:pt x="479310" y="308888"/>
                </a:lnTo>
                <a:cubicBezTo>
                  <a:pt x="482293" y="300170"/>
                  <a:pt x="486136" y="289902"/>
                  <a:pt x="490839" y="278086"/>
                </a:cubicBezTo>
                <a:cubicBezTo>
                  <a:pt x="491069" y="278086"/>
                  <a:pt x="491413" y="276938"/>
                  <a:pt x="491872" y="274644"/>
                </a:cubicBezTo>
                <a:lnTo>
                  <a:pt x="490495" y="274644"/>
                </a:lnTo>
                <a:cubicBezTo>
                  <a:pt x="490495" y="276480"/>
                  <a:pt x="489922" y="277397"/>
                  <a:pt x="488774" y="277397"/>
                </a:cubicBezTo>
                <a:lnTo>
                  <a:pt x="489118" y="278086"/>
                </a:lnTo>
                <a:cubicBezTo>
                  <a:pt x="487857" y="283019"/>
                  <a:pt x="486767" y="285485"/>
                  <a:pt x="485849" y="285485"/>
                </a:cubicBezTo>
                <a:cubicBezTo>
                  <a:pt x="485046" y="289845"/>
                  <a:pt x="484014" y="292713"/>
                  <a:pt x="482751" y="294089"/>
                </a:cubicBezTo>
                <a:cubicBezTo>
                  <a:pt x="482981" y="294089"/>
                  <a:pt x="483096" y="294204"/>
                  <a:pt x="483096" y="294434"/>
                </a:cubicBezTo>
                <a:lnTo>
                  <a:pt x="482408" y="294950"/>
                </a:lnTo>
                <a:lnTo>
                  <a:pt x="482751" y="295638"/>
                </a:lnTo>
                <a:cubicBezTo>
                  <a:pt x="479080" y="304242"/>
                  <a:pt x="475008" y="315313"/>
                  <a:pt x="470533" y="328850"/>
                </a:cubicBezTo>
                <a:cubicBezTo>
                  <a:pt x="469157" y="333783"/>
                  <a:pt x="468124" y="336250"/>
                  <a:pt x="467436" y="336250"/>
                </a:cubicBezTo>
                <a:lnTo>
                  <a:pt x="465715" y="336938"/>
                </a:lnTo>
                <a:cubicBezTo>
                  <a:pt x="464339" y="336020"/>
                  <a:pt x="463650" y="335274"/>
                  <a:pt x="463650" y="334701"/>
                </a:cubicBezTo>
                <a:cubicBezTo>
                  <a:pt x="464109" y="332292"/>
                  <a:pt x="464339" y="330972"/>
                  <a:pt x="464339" y="330743"/>
                </a:cubicBezTo>
                <a:lnTo>
                  <a:pt x="462618" y="331087"/>
                </a:lnTo>
                <a:lnTo>
                  <a:pt x="462274" y="331087"/>
                </a:lnTo>
                <a:cubicBezTo>
                  <a:pt x="461929" y="331087"/>
                  <a:pt x="461585" y="330686"/>
                  <a:pt x="461241" y="329883"/>
                </a:cubicBezTo>
                <a:lnTo>
                  <a:pt x="468469" y="306479"/>
                </a:lnTo>
                <a:cubicBezTo>
                  <a:pt x="469157" y="302693"/>
                  <a:pt x="471394" y="295810"/>
                  <a:pt x="475180" y="285829"/>
                </a:cubicBezTo>
                <a:lnTo>
                  <a:pt x="475180" y="285485"/>
                </a:lnTo>
                <a:lnTo>
                  <a:pt x="474836" y="285485"/>
                </a:lnTo>
                <a:cubicBezTo>
                  <a:pt x="474836" y="286977"/>
                  <a:pt x="473632" y="288296"/>
                  <a:pt x="471222" y="289443"/>
                </a:cubicBezTo>
                <a:cubicBezTo>
                  <a:pt x="468927" y="288640"/>
                  <a:pt x="467780" y="287837"/>
                  <a:pt x="467780" y="287034"/>
                </a:cubicBezTo>
                <a:lnTo>
                  <a:pt x="467780" y="285829"/>
                </a:lnTo>
                <a:cubicBezTo>
                  <a:pt x="468354" y="285026"/>
                  <a:pt x="469272" y="281929"/>
                  <a:pt x="470533" y="276537"/>
                </a:cubicBezTo>
                <a:cubicBezTo>
                  <a:pt x="471451" y="275046"/>
                  <a:pt x="471911" y="273612"/>
                  <a:pt x="471911" y="272235"/>
                </a:cubicBezTo>
                <a:cubicBezTo>
                  <a:pt x="471337" y="272235"/>
                  <a:pt x="470763" y="271719"/>
                  <a:pt x="470190" y="270686"/>
                </a:cubicBezTo>
                <a:cubicBezTo>
                  <a:pt x="470878" y="267130"/>
                  <a:pt x="472426" y="262311"/>
                  <a:pt x="474836" y="256231"/>
                </a:cubicBezTo>
                <a:cubicBezTo>
                  <a:pt x="476671" y="250036"/>
                  <a:pt x="480858" y="238621"/>
                  <a:pt x="487398" y="221987"/>
                </a:cubicBezTo>
                <a:cubicBezTo>
                  <a:pt x="492217" y="208794"/>
                  <a:pt x="497321" y="195830"/>
                  <a:pt x="502713" y="183096"/>
                </a:cubicBezTo>
                <a:cubicBezTo>
                  <a:pt x="504434" y="177245"/>
                  <a:pt x="506958" y="170878"/>
                  <a:pt x="510285" y="163995"/>
                </a:cubicBezTo>
                <a:cubicBezTo>
                  <a:pt x="515906" y="149655"/>
                  <a:pt x="521126" y="138068"/>
                  <a:pt x="525944" y="129234"/>
                </a:cubicBezTo>
                <a:lnTo>
                  <a:pt x="527665" y="129234"/>
                </a:lnTo>
                <a:cubicBezTo>
                  <a:pt x="528468" y="129234"/>
                  <a:pt x="529558" y="129865"/>
                  <a:pt x="530935" y="131127"/>
                </a:cubicBezTo>
                <a:cubicBezTo>
                  <a:pt x="532196" y="128718"/>
                  <a:pt x="534147" y="124301"/>
                  <a:pt x="536785" y="117877"/>
                </a:cubicBezTo>
                <a:cubicBezTo>
                  <a:pt x="537129" y="117877"/>
                  <a:pt x="537818" y="116730"/>
                  <a:pt x="538850" y="114435"/>
                </a:cubicBezTo>
                <a:cubicBezTo>
                  <a:pt x="541145" y="114435"/>
                  <a:pt x="542292" y="115468"/>
                  <a:pt x="542292" y="117533"/>
                </a:cubicBezTo>
                <a:lnTo>
                  <a:pt x="542980" y="117533"/>
                </a:lnTo>
                <a:cubicBezTo>
                  <a:pt x="544816" y="111911"/>
                  <a:pt x="547626" y="106864"/>
                  <a:pt x="551412" y="102389"/>
                </a:cubicBezTo>
                <a:cubicBezTo>
                  <a:pt x="552445" y="102389"/>
                  <a:pt x="553363" y="102619"/>
                  <a:pt x="554166" y="103078"/>
                </a:cubicBezTo>
                <a:cubicBezTo>
                  <a:pt x="554166" y="102734"/>
                  <a:pt x="554510" y="102332"/>
                  <a:pt x="555198" y="101873"/>
                </a:cubicBezTo>
                <a:lnTo>
                  <a:pt x="556919" y="101873"/>
                </a:lnTo>
                <a:lnTo>
                  <a:pt x="557607" y="102389"/>
                </a:lnTo>
                <a:cubicBezTo>
                  <a:pt x="557722" y="101816"/>
                  <a:pt x="558009" y="101529"/>
                  <a:pt x="558468" y="101529"/>
                </a:cubicBezTo>
                <a:lnTo>
                  <a:pt x="560877" y="101529"/>
                </a:lnTo>
                <a:cubicBezTo>
                  <a:pt x="560877" y="100955"/>
                  <a:pt x="563286" y="96309"/>
                  <a:pt x="568104" y="87590"/>
                </a:cubicBezTo>
                <a:cubicBezTo>
                  <a:pt x="569710" y="83690"/>
                  <a:pt x="571948" y="80019"/>
                  <a:pt x="574816" y="76577"/>
                </a:cubicBezTo>
                <a:close/>
                <a:moveTo>
                  <a:pt x="763962" y="64875"/>
                </a:moveTo>
                <a:lnTo>
                  <a:pt x="763962" y="65908"/>
                </a:lnTo>
                <a:lnTo>
                  <a:pt x="768265" y="65908"/>
                </a:lnTo>
                <a:lnTo>
                  <a:pt x="768265" y="64875"/>
                </a:lnTo>
                <a:close/>
                <a:moveTo>
                  <a:pt x="743484" y="54034"/>
                </a:moveTo>
                <a:lnTo>
                  <a:pt x="750023" y="54034"/>
                </a:lnTo>
                <a:cubicBezTo>
                  <a:pt x="750712" y="54034"/>
                  <a:pt x="751056" y="54378"/>
                  <a:pt x="751056" y="55067"/>
                </a:cubicBezTo>
                <a:cubicBezTo>
                  <a:pt x="751744" y="55067"/>
                  <a:pt x="752088" y="54722"/>
                  <a:pt x="752088" y="54034"/>
                </a:cubicBezTo>
                <a:cubicBezTo>
                  <a:pt x="768380" y="54034"/>
                  <a:pt x="783522" y="61950"/>
                  <a:pt x="797518" y="77782"/>
                </a:cubicBezTo>
                <a:cubicBezTo>
                  <a:pt x="803254" y="86615"/>
                  <a:pt x="806122" y="95965"/>
                  <a:pt x="806122" y="105831"/>
                </a:cubicBezTo>
                <a:cubicBezTo>
                  <a:pt x="805319" y="114435"/>
                  <a:pt x="804574" y="119139"/>
                  <a:pt x="803886" y="119942"/>
                </a:cubicBezTo>
                <a:cubicBezTo>
                  <a:pt x="806065" y="119942"/>
                  <a:pt x="807155" y="120630"/>
                  <a:pt x="807155" y="122007"/>
                </a:cubicBezTo>
                <a:cubicBezTo>
                  <a:pt x="807155" y="123613"/>
                  <a:pt x="804975" y="129750"/>
                  <a:pt x="800616" y="140420"/>
                </a:cubicBezTo>
                <a:lnTo>
                  <a:pt x="804918" y="137150"/>
                </a:lnTo>
                <a:lnTo>
                  <a:pt x="806122" y="139215"/>
                </a:lnTo>
                <a:cubicBezTo>
                  <a:pt x="803627" y="146127"/>
                  <a:pt x="799440" y="154394"/>
                  <a:pt x="793560" y="164016"/>
                </a:cubicBezTo>
                <a:lnTo>
                  <a:pt x="792775" y="165218"/>
                </a:lnTo>
                <a:lnTo>
                  <a:pt x="799486" y="163479"/>
                </a:lnTo>
                <a:lnTo>
                  <a:pt x="800174" y="163479"/>
                </a:lnTo>
                <a:cubicBezTo>
                  <a:pt x="800747" y="163479"/>
                  <a:pt x="801034" y="163766"/>
                  <a:pt x="801034" y="164339"/>
                </a:cubicBezTo>
                <a:cubicBezTo>
                  <a:pt x="811703" y="162159"/>
                  <a:pt x="817038" y="160496"/>
                  <a:pt x="817038" y="159349"/>
                </a:cubicBezTo>
                <a:cubicBezTo>
                  <a:pt x="816235" y="157054"/>
                  <a:pt x="815489" y="155907"/>
                  <a:pt x="814801" y="155907"/>
                </a:cubicBezTo>
                <a:cubicBezTo>
                  <a:pt x="810442" y="156481"/>
                  <a:pt x="807115" y="156768"/>
                  <a:pt x="804820" y="156768"/>
                </a:cubicBezTo>
                <a:cubicBezTo>
                  <a:pt x="803329" y="154817"/>
                  <a:pt x="802583" y="152867"/>
                  <a:pt x="802583" y="150917"/>
                </a:cubicBezTo>
                <a:lnTo>
                  <a:pt x="802583" y="150228"/>
                </a:lnTo>
                <a:lnTo>
                  <a:pt x="803271" y="148508"/>
                </a:lnTo>
                <a:cubicBezTo>
                  <a:pt x="803730" y="148508"/>
                  <a:pt x="803960" y="148794"/>
                  <a:pt x="803960" y="149368"/>
                </a:cubicBezTo>
                <a:cubicBezTo>
                  <a:pt x="828854" y="143861"/>
                  <a:pt x="844686" y="140534"/>
                  <a:pt x="851454" y="139387"/>
                </a:cubicBezTo>
                <a:lnTo>
                  <a:pt x="854552" y="141108"/>
                </a:lnTo>
                <a:lnTo>
                  <a:pt x="855412" y="141108"/>
                </a:lnTo>
                <a:lnTo>
                  <a:pt x="855412" y="140248"/>
                </a:lnTo>
                <a:lnTo>
                  <a:pt x="853864" y="140248"/>
                </a:lnTo>
                <a:lnTo>
                  <a:pt x="853864" y="139387"/>
                </a:lnTo>
                <a:cubicBezTo>
                  <a:pt x="854552" y="139387"/>
                  <a:pt x="857363" y="138814"/>
                  <a:pt x="862296" y="137666"/>
                </a:cubicBezTo>
                <a:cubicBezTo>
                  <a:pt x="862410" y="138814"/>
                  <a:pt x="862927" y="139387"/>
                  <a:pt x="863844" y="139387"/>
                </a:cubicBezTo>
                <a:lnTo>
                  <a:pt x="866770" y="138062"/>
                </a:lnTo>
                <a:lnTo>
                  <a:pt x="866770" y="138527"/>
                </a:lnTo>
                <a:lnTo>
                  <a:pt x="870728" y="138527"/>
                </a:lnTo>
                <a:lnTo>
                  <a:pt x="870728" y="137666"/>
                </a:lnTo>
                <a:lnTo>
                  <a:pt x="867645" y="137666"/>
                </a:lnTo>
                <a:lnTo>
                  <a:pt x="872965" y="135257"/>
                </a:lnTo>
                <a:lnTo>
                  <a:pt x="876751" y="136806"/>
                </a:lnTo>
                <a:cubicBezTo>
                  <a:pt x="876980" y="135773"/>
                  <a:pt x="877496" y="135257"/>
                  <a:pt x="878299" y="135257"/>
                </a:cubicBezTo>
                <a:lnTo>
                  <a:pt x="879160" y="135257"/>
                </a:lnTo>
                <a:lnTo>
                  <a:pt x="879160" y="136806"/>
                </a:lnTo>
                <a:lnTo>
                  <a:pt x="880708" y="136806"/>
                </a:lnTo>
                <a:lnTo>
                  <a:pt x="879848" y="135257"/>
                </a:lnTo>
                <a:lnTo>
                  <a:pt x="882946" y="135257"/>
                </a:lnTo>
                <a:cubicBezTo>
                  <a:pt x="882946" y="133995"/>
                  <a:pt x="885240" y="133135"/>
                  <a:pt x="889829" y="132676"/>
                </a:cubicBezTo>
                <a:cubicBezTo>
                  <a:pt x="889944" y="133823"/>
                  <a:pt x="890460" y="134397"/>
                  <a:pt x="891378" y="134397"/>
                </a:cubicBezTo>
                <a:cubicBezTo>
                  <a:pt x="891378" y="132217"/>
                  <a:pt x="896483" y="130840"/>
                  <a:pt x="906693" y="130267"/>
                </a:cubicBezTo>
                <a:cubicBezTo>
                  <a:pt x="906693" y="129693"/>
                  <a:pt x="907439" y="129406"/>
                  <a:pt x="908930" y="129406"/>
                </a:cubicBezTo>
                <a:lnTo>
                  <a:pt x="908930" y="130267"/>
                </a:lnTo>
                <a:lnTo>
                  <a:pt x="910479" y="129406"/>
                </a:lnTo>
                <a:cubicBezTo>
                  <a:pt x="911511" y="129980"/>
                  <a:pt x="912314" y="130267"/>
                  <a:pt x="912888" y="130267"/>
                </a:cubicBezTo>
                <a:cubicBezTo>
                  <a:pt x="912888" y="127972"/>
                  <a:pt x="918968" y="126825"/>
                  <a:pt x="931129" y="126825"/>
                </a:cubicBezTo>
                <a:cubicBezTo>
                  <a:pt x="931129" y="125907"/>
                  <a:pt x="937553" y="124531"/>
                  <a:pt x="950402" y="122695"/>
                </a:cubicBezTo>
                <a:lnTo>
                  <a:pt x="950402" y="125276"/>
                </a:lnTo>
                <a:lnTo>
                  <a:pt x="951779" y="125276"/>
                </a:lnTo>
                <a:cubicBezTo>
                  <a:pt x="951779" y="122523"/>
                  <a:pt x="955909" y="121146"/>
                  <a:pt x="964168" y="121146"/>
                </a:cubicBezTo>
                <a:cubicBezTo>
                  <a:pt x="968987" y="119426"/>
                  <a:pt x="972773" y="118565"/>
                  <a:pt x="975526" y="118565"/>
                </a:cubicBezTo>
                <a:lnTo>
                  <a:pt x="977935" y="118565"/>
                </a:lnTo>
                <a:cubicBezTo>
                  <a:pt x="979082" y="118565"/>
                  <a:pt x="980115" y="118852"/>
                  <a:pt x="981033" y="119426"/>
                </a:cubicBezTo>
                <a:cubicBezTo>
                  <a:pt x="981033" y="117361"/>
                  <a:pt x="991989" y="115124"/>
                  <a:pt x="1013901" y="112714"/>
                </a:cubicBezTo>
                <a:lnTo>
                  <a:pt x="1013901" y="114435"/>
                </a:lnTo>
                <a:lnTo>
                  <a:pt x="1016137" y="114435"/>
                </a:lnTo>
                <a:lnTo>
                  <a:pt x="1015449" y="112714"/>
                </a:lnTo>
                <a:lnTo>
                  <a:pt x="1015449" y="112026"/>
                </a:lnTo>
                <a:lnTo>
                  <a:pt x="1020784" y="111166"/>
                </a:lnTo>
                <a:lnTo>
                  <a:pt x="1020784" y="112026"/>
                </a:lnTo>
                <a:cubicBezTo>
                  <a:pt x="1022849" y="110879"/>
                  <a:pt x="1024397" y="110305"/>
                  <a:pt x="1025430" y="110305"/>
                </a:cubicBezTo>
                <a:lnTo>
                  <a:pt x="1025430" y="111166"/>
                </a:lnTo>
                <a:lnTo>
                  <a:pt x="1047629" y="107036"/>
                </a:lnTo>
                <a:lnTo>
                  <a:pt x="1049177" y="107724"/>
                </a:lnTo>
                <a:cubicBezTo>
                  <a:pt x="1055372" y="106233"/>
                  <a:pt x="1067074" y="104340"/>
                  <a:pt x="1084282" y="102045"/>
                </a:cubicBezTo>
                <a:lnTo>
                  <a:pt x="1084282" y="101185"/>
                </a:lnTo>
                <a:lnTo>
                  <a:pt x="1085831" y="102045"/>
                </a:lnTo>
                <a:lnTo>
                  <a:pt x="1088928" y="102045"/>
                </a:lnTo>
                <a:cubicBezTo>
                  <a:pt x="1090076" y="102045"/>
                  <a:pt x="1091108" y="101758"/>
                  <a:pt x="1092026" y="101185"/>
                </a:cubicBezTo>
                <a:lnTo>
                  <a:pt x="1093575" y="102045"/>
                </a:lnTo>
                <a:lnTo>
                  <a:pt x="1102695" y="99464"/>
                </a:lnTo>
                <a:lnTo>
                  <a:pt x="1103555" y="99464"/>
                </a:lnTo>
                <a:cubicBezTo>
                  <a:pt x="1104817" y="99464"/>
                  <a:pt x="1106079" y="101701"/>
                  <a:pt x="1107341" y="106175"/>
                </a:cubicBezTo>
                <a:lnTo>
                  <a:pt x="1105104" y="107724"/>
                </a:lnTo>
                <a:lnTo>
                  <a:pt x="1104244" y="107724"/>
                </a:lnTo>
                <a:cubicBezTo>
                  <a:pt x="1101949" y="107724"/>
                  <a:pt x="1094320" y="108297"/>
                  <a:pt x="1081357" y="109445"/>
                </a:cubicBezTo>
                <a:cubicBezTo>
                  <a:pt x="1082963" y="112427"/>
                  <a:pt x="1085258" y="114665"/>
                  <a:pt x="1088240" y="116156"/>
                </a:cubicBezTo>
                <a:cubicBezTo>
                  <a:pt x="1089158" y="115582"/>
                  <a:pt x="1091452" y="115009"/>
                  <a:pt x="1095123" y="114435"/>
                </a:cubicBezTo>
                <a:cubicBezTo>
                  <a:pt x="1099712" y="115812"/>
                  <a:pt x="1102007" y="117475"/>
                  <a:pt x="1102007" y="119426"/>
                </a:cubicBezTo>
                <a:cubicBezTo>
                  <a:pt x="1101892" y="121032"/>
                  <a:pt x="1100343" y="122408"/>
                  <a:pt x="1097361" y="123556"/>
                </a:cubicBezTo>
                <a:lnTo>
                  <a:pt x="1097361" y="124416"/>
                </a:lnTo>
                <a:lnTo>
                  <a:pt x="1095812" y="124416"/>
                </a:lnTo>
                <a:lnTo>
                  <a:pt x="1095812" y="122695"/>
                </a:lnTo>
                <a:lnTo>
                  <a:pt x="1093575" y="122695"/>
                </a:lnTo>
                <a:lnTo>
                  <a:pt x="1093575" y="124416"/>
                </a:lnTo>
                <a:lnTo>
                  <a:pt x="1092026" y="123556"/>
                </a:lnTo>
                <a:lnTo>
                  <a:pt x="1091337" y="123556"/>
                </a:lnTo>
                <a:lnTo>
                  <a:pt x="1091337" y="125276"/>
                </a:lnTo>
                <a:lnTo>
                  <a:pt x="1088240" y="125276"/>
                </a:lnTo>
                <a:lnTo>
                  <a:pt x="1084282" y="126137"/>
                </a:lnTo>
                <a:lnTo>
                  <a:pt x="1084282" y="124416"/>
                </a:lnTo>
                <a:lnTo>
                  <a:pt x="1082905" y="124416"/>
                </a:lnTo>
                <a:cubicBezTo>
                  <a:pt x="1082905" y="125563"/>
                  <a:pt x="1081586" y="126137"/>
                  <a:pt x="1078948" y="126137"/>
                </a:cubicBezTo>
                <a:lnTo>
                  <a:pt x="1078948" y="125276"/>
                </a:lnTo>
                <a:lnTo>
                  <a:pt x="1077399" y="125276"/>
                </a:lnTo>
                <a:lnTo>
                  <a:pt x="1078259" y="126825"/>
                </a:lnTo>
                <a:cubicBezTo>
                  <a:pt x="1077571" y="127399"/>
                  <a:pt x="1074015" y="127972"/>
                  <a:pt x="1067590" y="128546"/>
                </a:cubicBezTo>
                <a:lnTo>
                  <a:pt x="1067590" y="126825"/>
                </a:lnTo>
                <a:lnTo>
                  <a:pt x="1065181" y="126825"/>
                </a:lnTo>
                <a:cubicBezTo>
                  <a:pt x="1065181" y="128546"/>
                  <a:pt x="1061625" y="129406"/>
                  <a:pt x="1054512" y="129406"/>
                </a:cubicBezTo>
                <a:lnTo>
                  <a:pt x="1054512" y="128546"/>
                </a:lnTo>
                <a:lnTo>
                  <a:pt x="1052963" y="128546"/>
                </a:lnTo>
                <a:cubicBezTo>
                  <a:pt x="1052963" y="130267"/>
                  <a:pt x="1052447" y="131127"/>
                  <a:pt x="1051414" y="131127"/>
                </a:cubicBezTo>
                <a:lnTo>
                  <a:pt x="1049866" y="131127"/>
                </a:lnTo>
                <a:lnTo>
                  <a:pt x="1049866" y="129406"/>
                </a:lnTo>
                <a:lnTo>
                  <a:pt x="1046768" y="129406"/>
                </a:lnTo>
                <a:lnTo>
                  <a:pt x="1047629" y="131127"/>
                </a:lnTo>
                <a:lnTo>
                  <a:pt x="1046080" y="131815"/>
                </a:lnTo>
                <a:cubicBezTo>
                  <a:pt x="1045047" y="131357"/>
                  <a:pt x="1044302" y="131127"/>
                  <a:pt x="1043843" y="131127"/>
                </a:cubicBezTo>
                <a:cubicBezTo>
                  <a:pt x="1042122" y="132160"/>
                  <a:pt x="1040573" y="132676"/>
                  <a:pt x="1039196" y="132676"/>
                </a:cubicBezTo>
                <a:lnTo>
                  <a:pt x="1039196" y="131127"/>
                </a:lnTo>
                <a:lnTo>
                  <a:pt x="1036099" y="131127"/>
                </a:lnTo>
                <a:lnTo>
                  <a:pt x="1036959" y="132676"/>
                </a:lnTo>
                <a:lnTo>
                  <a:pt x="1036959" y="133536"/>
                </a:lnTo>
                <a:cubicBezTo>
                  <a:pt x="1035583" y="132389"/>
                  <a:pt x="1034780" y="131815"/>
                  <a:pt x="1034550" y="131815"/>
                </a:cubicBezTo>
                <a:cubicBezTo>
                  <a:pt x="1033518" y="131815"/>
                  <a:pt x="1033001" y="132676"/>
                  <a:pt x="1033001" y="134397"/>
                </a:cubicBezTo>
                <a:lnTo>
                  <a:pt x="1030764" y="134397"/>
                </a:lnTo>
                <a:lnTo>
                  <a:pt x="1030764" y="132676"/>
                </a:lnTo>
                <a:lnTo>
                  <a:pt x="1029216" y="132676"/>
                </a:lnTo>
                <a:lnTo>
                  <a:pt x="1029216" y="134397"/>
                </a:lnTo>
                <a:lnTo>
                  <a:pt x="1028528" y="134397"/>
                </a:lnTo>
                <a:lnTo>
                  <a:pt x="1028528" y="132676"/>
                </a:lnTo>
                <a:lnTo>
                  <a:pt x="1025430" y="132676"/>
                </a:lnTo>
                <a:lnTo>
                  <a:pt x="1026119" y="134397"/>
                </a:lnTo>
                <a:lnTo>
                  <a:pt x="1022332" y="133536"/>
                </a:lnTo>
                <a:lnTo>
                  <a:pt x="1021644" y="133536"/>
                </a:lnTo>
                <a:lnTo>
                  <a:pt x="1022332" y="135257"/>
                </a:lnTo>
                <a:lnTo>
                  <a:pt x="1020784" y="136118"/>
                </a:lnTo>
                <a:lnTo>
                  <a:pt x="1018547" y="136118"/>
                </a:lnTo>
                <a:lnTo>
                  <a:pt x="1018547" y="134397"/>
                </a:lnTo>
                <a:lnTo>
                  <a:pt x="1016998" y="134397"/>
                </a:lnTo>
                <a:cubicBezTo>
                  <a:pt x="1016425" y="134397"/>
                  <a:pt x="1016137" y="134684"/>
                  <a:pt x="1016137" y="135257"/>
                </a:cubicBezTo>
                <a:lnTo>
                  <a:pt x="1014589" y="134397"/>
                </a:lnTo>
                <a:cubicBezTo>
                  <a:pt x="1003117" y="138871"/>
                  <a:pt x="987342" y="141911"/>
                  <a:pt x="967266" y="143517"/>
                </a:cubicBezTo>
                <a:cubicBezTo>
                  <a:pt x="938127" y="148450"/>
                  <a:pt x="923557" y="151490"/>
                  <a:pt x="923557" y="152638"/>
                </a:cubicBezTo>
                <a:cubicBezTo>
                  <a:pt x="922983" y="152638"/>
                  <a:pt x="922697" y="152351"/>
                  <a:pt x="922697" y="151777"/>
                </a:cubicBezTo>
                <a:cubicBezTo>
                  <a:pt x="916731" y="152924"/>
                  <a:pt x="913175" y="154072"/>
                  <a:pt x="912027" y="155219"/>
                </a:cubicBezTo>
                <a:cubicBezTo>
                  <a:pt x="911110" y="154645"/>
                  <a:pt x="910077" y="154358"/>
                  <a:pt x="908930" y="154358"/>
                </a:cubicBezTo>
                <a:cubicBezTo>
                  <a:pt x="908930" y="155391"/>
                  <a:pt x="908414" y="155907"/>
                  <a:pt x="907381" y="155907"/>
                </a:cubicBezTo>
                <a:lnTo>
                  <a:pt x="905833" y="155907"/>
                </a:lnTo>
                <a:cubicBezTo>
                  <a:pt x="905374" y="155907"/>
                  <a:pt x="905144" y="155678"/>
                  <a:pt x="905144" y="155219"/>
                </a:cubicBezTo>
                <a:cubicBezTo>
                  <a:pt x="902506" y="156251"/>
                  <a:pt x="900727" y="156768"/>
                  <a:pt x="899810" y="156768"/>
                </a:cubicBezTo>
                <a:lnTo>
                  <a:pt x="899810" y="155907"/>
                </a:lnTo>
                <a:cubicBezTo>
                  <a:pt x="892123" y="157857"/>
                  <a:pt x="888280" y="161184"/>
                  <a:pt x="888280" y="165888"/>
                </a:cubicBezTo>
                <a:cubicBezTo>
                  <a:pt x="869122" y="203517"/>
                  <a:pt x="858911" y="224339"/>
                  <a:pt x="857649" y="228354"/>
                </a:cubicBezTo>
                <a:lnTo>
                  <a:pt x="858510" y="228354"/>
                </a:lnTo>
                <a:cubicBezTo>
                  <a:pt x="869523" y="226059"/>
                  <a:pt x="875890" y="224912"/>
                  <a:pt x="877611" y="224912"/>
                </a:cubicBezTo>
                <a:cubicBezTo>
                  <a:pt x="878070" y="224912"/>
                  <a:pt x="878816" y="225199"/>
                  <a:pt x="879848" y="225773"/>
                </a:cubicBezTo>
                <a:cubicBezTo>
                  <a:pt x="885240" y="224625"/>
                  <a:pt x="893156" y="223822"/>
                  <a:pt x="903595" y="223363"/>
                </a:cubicBezTo>
                <a:lnTo>
                  <a:pt x="903595" y="224912"/>
                </a:lnTo>
                <a:lnTo>
                  <a:pt x="912888" y="224052"/>
                </a:lnTo>
                <a:cubicBezTo>
                  <a:pt x="913806" y="224281"/>
                  <a:pt x="914265" y="224855"/>
                  <a:pt x="914265" y="225773"/>
                </a:cubicBezTo>
                <a:cubicBezTo>
                  <a:pt x="910249" y="227723"/>
                  <a:pt x="908242" y="229100"/>
                  <a:pt x="908242" y="229902"/>
                </a:cubicBezTo>
                <a:lnTo>
                  <a:pt x="908930" y="229902"/>
                </a:lnTo>
                <a:cubicBezTo>
                  <a:pt x="909848" y="229329"/>
                  <a:pt x="910880" y="229042"/>
                  <a:pt x="912027" y="229042"/>
                </a:cubicBezTo>
                <a:lnTo>
                  <a:pt x="912027" y="229902"/>
                </a:lnTo>
                <a:lnTo>
                  <a:pt x="913577" y="229042"/>
                </a:lnTo>
                <a:lnTo>
                  <a:pt x="914265" y="229042"/>
                </a:lnTo>
                <a:cubicBezTo>
                  <a:pt x="914838" y="229042"/>
                  <a:pt x="915125" y="229329"/>
                  <a:pt x="915125" y="229902"/>
                </a:cubicBezTo>
                <a:cubicBezTo>
                  <a:pt x="915928" y="229329"/>
                  <a:pt x="919255" y="228813"/>
                  <a:pt x="925106" y="228354"/>
                </a:cubicBezTo>
                <a:lnTo>
                  <a:pt x="925795" y="229902"/>
                </a:lnTo>
                <a:lnTo>
                  <a:pt x="925795" y="230763"/>
                </a:lnTo>
                <a:cubicBezTo>
                  <a:pt x="925795" y="232828"/>
                  <a:pt x="920689" y="234778"/>
                  <a:pt x="910479" y="236614"/>
                </a:cubicBezTo>
                <a:lnTo>
                  <a:pt x="910479" y="237474"/>
                </a:lnTo>
                <a:lnTo>
                  <a:pt x="912027" y="237474"/>
                </a:lnTo>
                <a:cubicBezTo>
                  <a:pt x="917993" y="236901"/>
                  <a:pt x="922352" y="236614"/>
                  <a:pt x="925106" y="236614"/>
                </a:cubicBezTo>
                <a:lnTo>
                  <a:pt x="925795" y="238163"/>
                </a:lnTo>
                <a:cubicBezTo>
                  <a:pt x="922811" y="243096"/>
                  <a:pt x="918510" y="245906"/>
                  <a:pt x="912888" y="246595"/>
                </a:cubicBezTo>
                <a:cubicBezTo>
                  <a:pt x="901875" y="250495"/>
                  <a:pt x="882946" y="254338"/>
                  <a:pt x="856101" y="258124"/>
                </a:cubicBezTo>
                <a:lnTo>
                  <a:pt x="856101" y="259845"/>
                </a:lnTo>
                <a:lnTo>
                  <a:pt x="857649" y="258985"/>
                </a:lnTo>
                <a:lnTo>
                  <a:pt x="863844" y="258985"/>
                </a:lnTo>
                <a:cubicBezTo>
                  <a:pt x="863844" y="261738"/>
                  <a:pt x="857707" y="263975"/>
                  <a:pt x="845432" y="265696"/>
                </a:cubicBezTo>
                <a:cubicBezTo>
                  <a:pt x="839810" y="266958"/>
                  <a:pt x="837000" y="269998"/>
                  <a:pt x="837000" y="274816"/>
                </a:cubicBezTo>
                <a:cubicBezTo>
                  <a:pt x="831837" y="284797"/>
                  <a:pt x="822659" y="306651"/>
                  <a:pt x="809466" y="340380"/>
                </a:cubicBezTo>
                <a:lnTo>
                  <a:pt x="810155" y="340380"/>
                </a:lnTo>
                <a:cubicBezTo>
                  <a:pt x="811646" y="339921"/>
                  <a:pt x="822372" y="338257"/>
                  <a:pt x="842334" y="335389"/>
                </a:cubicBezTo>
                <a:lnTo>
                  <a:pt x="842334" y="336250"/>
                </a:lnTo>
                <a:cubicBezTo>
                  <a:pt x="844514" y="335217"/>
                  <a:pt x="848586" y="334127"/>
                  <a:pt x="854552" y="332980"/>
                </a:cubicBezTo>
                <a:lnTo>
                  <a:pt x="854552" y="333840"/>
                </a:lnTo>
                <a:lnTo>
                  <a:pt x="856101" y="332980"/>
                </a:lnTo>
                <a:lnTo>
                  <a:pt x="857649" y="333840"/>
                </a:lnTo>
                <a:cubicBezTo>
                  <a:pt x="857765" y="332693"/>
                  <a:pt x="858280" y="332119"/>
                  <a:pt x="859198" y="332119"/>
                </a:cubicBezTo>
                <a:lnTo>
                  <a:pt x="860747" y="332980"/>
                </a:lnTo>
                <a:cubicBezTo>
                  <a:pt x="860747" y="331833"/>
                  <a:pt x="865336" y="330743"/>
                  <a:pt x="874513" y="329710"/>
                </a:cubicBezTo>
                <a:lnTo>
                  <a:pt x="874513" y="331259"/>
                </a:lnTo>
                <a:lnTo>
                  <a:pt x="873825" y="332980"/>
                </a:lnTo>
                <a:lnTo>
                  <a:pt x="875202" y="332980"/>
                </a:lnTo>
                <a:cubicBezTo>
                  <a:pt x="875661" y="332980"/>
                  <a:pt x="890001" y="330227"/>
                  <a:pt x="918222" y="324720"/>
                </a:cubicBezTo>
                <a:cubicBezTo>
                  <a:pt x="920632" y="327932"/>
                  <a:pt x="921894" y="330972"/>
                  <a:pt x="922008" y="333840"/>
                </a:cubicBezTo>
                <a:cubicBezTo>
                  <a:pt x="921435" y="333840"/>
                  <a:pt x="914035" y="335504"/>
                  <a:pt x="899810" y="338831"/>
                </a:cubicBezTo>
                <a:lnTo>
                  <a:pt x="899810" y="339691"/>
                </a:lnTo>
                <a:lnTo>
                  <a:pt x="903595" y="339691"/>
                </a:lnTo>
                <a:cubicBezTo>
                  <a:pt x="904169" y="339691"/>
                  <a:pt x="904456" y="339404"/>
                  <a:pt x="904456" y="338831"/>
                </a:cubicBezTo>
                <a:cubicBezTo>
                  <a:pt x="905374" y="339404"/>
                  <a:pt x="906119" y="339691"/>
                  <a:pt x="906693" y="339691"/>
                </a:cubicBezTo>
                <a:cubicBezTo>
                  <a:pt x="907037" y="339691"/>
                  <a:pt x="910364" y="339404"/>
                  <a:pt x="916674" y="338831"/>
                </a:cubicBezTo>
                <a:lnTo>
                  <a:pt x="919771" y="342100"/>
                </a:lnTo>
                <a:cubicBezTo>
                  <a:pt x="919771" y="344280"/>
                  <a:pt x="911855" y="347320"/>
                  <a:pt x="896024" y="351221"/>
                </a:cubicBezTo>
                <a:lnTo>
                  <a:pt x="896713" y="352942"/>
                </a:lnTo>
                <a:cubicBezTo>
                  <a:pt x="895680" y="353056"/>
                  <a:pt x="895163" y="353573"/>
                  <a:pt x="895163" y="354490"/>
                </a:cubicBezTo>
                <a:lnTo>
                  <a:pt x="893615" y="353802"/>
                </a:lnTo>
                <a:lnTo>
                  <a:pt x="891378" y="353802"/>
                </a:lnTo>
                <a:cubicBezTo>
                  <a:pt x="891378" y="355064"/>
                  <a:pt x="886789" y="356441"/>
                  <a:pt x="877611" y="357932"/>
                </a:cubicBezTo>
                <a:lnTo>
                  <a:pt x="877611" y="358792"/>
                </a:lnTo>
                <a:lnTo>
                  <a:pt x="880708" y="358792"/>
                </a:lnTo>
                <a:cubicBezTo>
                  <a:pt x="880708" y="359825"/>
                  <a:pt x="867917" y="362578"/>
                  <a:pt x="842334" y="367052"/>
                </a:cubicBezTo>
                <a:cubicBezTo>
                  <a:pt x="805050" y="373706"/>
                  <a:pt x="786407" y="377836"/>
                  <a:pt x="786407" y="379442"/>
                </a:cubicBezTo>
                <a:cubicBezTo>
                  <a:pt x="782621" y="384375"/>
                  <a:pt x="780614" y="387989"/>
                  <a:pt x="780384" y="390283"/>
                </a:cubicBezTo>
                <a:cubicBezTo>
                  <a:pt x="774189" y="398085"/>
                  <a:pt x="771092" y="403075"/>
                  <a:pt x="771092" y="405255"/>
                </a:cubicBezTo>
                <a:cubicBezTo>
                  <a:pt x="767536" y="405255"/>
                  <a:pt x="765757" y="404681"/>
                  <a:pt x="765757" y="403534"/>
                </a:cubicBezTo>
                <a:lnTo>
                  <a:pt x="771953" y="386153"/>
                </a:lnTo>
                <a:cubicBezTo>
                  <a:pt x="768166" y="390628"/>
                  <a:pt x="766102" y="392865"/>
                  <a:pt x="765757" y="392865"/>
                </a:cubicBezTo>
                <a:lnTo>
                  <a:pt x="765069" y="392865"/>
                </a:lnTo>
                <a:lnTo>
                  <a:pt x="765069" y="392004"/>
                </a:lnTo>
                <a:cubicBezTo>
                  <a:pt x="765069" y="391431"/>
                  <a:pt x="765298" y="391144"/>
                  <a:pt x="765757" y="391144"/>
                </a:cubicBezTo>
                <a:lnTo>
                  <a:pt x="765069" y="389423"/>
                </a:lnTo>
                <a:cubicBezTo>
                  <a:pt x="767019" y="385178"/>
                  <a:pt x="768281" y="382712"/>
                  <a:pt x="768855" y="382024"/>
                </a:cubicBezTo>
                <a:lnTo>
                  <a:pt x="768855" y="381163"/>
                </a:lnTo>
                <a:cubicBezTo>
                  <a:pt x="761169" y="381163"/>
                  <a:pt x="757325" y="378123"/>
                  <a:pt x="757325" y="372043"/>
                </a:cubicBezTo>
                <a:cubicBezTo>
                  <a:pt x="767536" y="369289"/>
                  <a:pt x="772641" y="367339"/>
                  <a:pt x="772641" y="366192"/>
                </a:cubicBezTo>
                <a:cubicBezTo>
                  <a:pt x="773100" y="365274"/>
                  <a:pt x="773329" y="364184"/>
                  <a:pt x="773329" y="362922"/>
                </a:cubicBezTo>
                <a:lnTo>
                  <a:pt x="770404" y="357932"/>
                </a:lnTo>
                <a:lnTo>
                  <a:pt x="770404" y="357072"/>
                </a:lnTo>
                <a:lnTo>
                  <a:pt x="771092" y="355351"/>
                </a:lnTo>
                <a:cubicBezTo>
                  <a:pt x="770404" y="355351"/>
                  <a:pt x="769371" y="353974"/>
                  <a:pt x="767994" y="351221"/>
                </a:cubicBezTo>
                <a:cubicBezTo>
                  <a:pt x="767994" y="350074"/>
                  <a:pt x="772354" y="348697"/>
                  <a:pt x="781073" y="347091"/>
                </a:cubicBezTo>
                <a:cubicBezTo>
                  <a:pt x="787727" y="331603"/>
                  <a:pt x="791053" y="323286"/>
                  <a:pt x="791053" y="322139"/>
                </a:cubicBezTo>
                <a:cubicBezTo>
                  <a:pt x="787497" y="326613"/>
                  <a:pt x="785432" y="328850"/>
                  <a:pt x="784859" y="328850"/>
                </a:cubicBezTo>
                <a:lnTo>
                  <a:pt x="784171" y="328850"/>
                </a:lnTo>
                <a:lnTo>
                  <a:pt x="784171" y="325408"/>
                </a:lnTo>
                <a:cubicBezTo>
                  <a:pt x="788071" y="318066"/>
                  <a:pt x="795700" y="300628"/>
                  <a:pt x="807057" y="273095"/>
                </a:cubicBezTo>
                <a:lnTo>
                  <a:pt x="806369" y="273095"/>
                </a:lnTo>
                <a:cubicBezTo>
                  <a:pt x="790996" y="275849"/>
                  <a:pt x="782335" y="277225"/>
                  <a:pt x="780384" y="277225"/>
                </a:cubicBezTo>
                <a:lnTo>
                  <a:pt x="777287" y="275677"/>
                </a:lnTo>
                <a:cubicBezTo>
                  <a:pt x="776713" y="275677"/>
                  <a:pt x="775910" y="275963"/>
                  <a:pt x="774878" y="276537"/>
                </a:cubicBezTo>
                <a:cubicBezTo>
                  <a:pt x="771436" y="276537"/>
                  <a:pt x="767363" y="274587"/>
                  <a:pt x="762660" y="270686"/>
                </a:cubicBezTo>
                <a:lnTo>
                  <a:pt x="762660" y="268105"/>
                </a:lnTo>
                <a:lnTo>
                  <a:pt x="765069" y="268105"/>
                </a:lnTo>
                <a:lnTo>
                  <a:pt x="765069" y="267245"/>
                </a:lnTo>
                <a:cubicBezTo>
                  <a:pt x="761972" y="263803"/>
                  <a:pt x="760423" y="260246"/>
                  <a:pt x="760423" y="256575"/>
                </a:cubicBezTo>
                <a:cubicBezTo>
                  <a:pt x="767536" y="253822"/>
                  <a:pt x="772641" y="252445"/>
                  <a:pt x="775738" y="252445"/>
                </a:cubicBezTo>
                <a:lnTo>
                  <a:pt x="775738" y="250725"/>
                </a:lnTo>
                <a:cubicBezTo>
                  <a:pt x="774591" y="250725"/>
                  <a:pt x="773559" y="251011"/>
                  <a:pt x="772641" y="251585"/>
                </a:cubicBezTo>
                <a:cubicBezTo>
                  <a:pt x="768281" y="249864"/>
                  <a:pt x="765471" y="249004"/>
                  <a:pt x="764209" y="249004"/>
                </a:cubicBezTo>
                <a:lnTo>
                  <a:pt x="764209" y="247455"/>
                </a:lnTo>
                <a:cubicBezTo>
                  <a:pt x="801493" y="240801"/>
                  <a:pt x="821397" y="236901"/>
                  <a:pt x="823921" y="235753"/>
                </a:cubicBezTo>
                <a:cubicBezTo>
                  <a:pt x="839180" y="204090"/>
                  <a:pt x="850938" y="180802"/>
                  <a:pt x="859198" y="165888"/>
                </a:cubicBezTo>
                <a:lnTo>
                  <a:pt x="859198" y="165200"/>
                </a:lnTo>
                <a:cubicBezTo>
                  <a:pt x="831321" y="170706"/>
                  <a:pt x="813711" y="174033"/>
                  <a:pt x="806369" y="175180"/>
                </a:cubicBezTo>
                <a:lnTo>
                  <a:pt x="799486" y="174320"/>
                </a:lnTo>
                <a:cubicBezTo>
                  <a:pt x="796618" y="174894"/>
                  <a:pt x="794553" y="175180"/>
                  <a:pt x="793291" y="175180"/>
                </a:cubicBezTo>
                <a:lnTo>
                  <a:pt x="790918" y="168063"/>
                </a:lnTo>
                <a:lnTo>
                  <a:pt x="783472" y="179466"/>
                </a:lnTo>
                <a:cubicBezTo>
                  <a:pt x="764543" y="206910"/>
                  <a:pt x="735038" y="242823"/>
                  <a:pt x="694957" y="287206"/>
                </a:cubicBezTo>
                <a:cubicBezTo>
                  <a:pt x="679986" y="302693"/>
                  <a:pt x="655368" y="325989"/>
                  <a:pt x="621101" y="357093"/>
                </a:cubicBezTo>
                <a:lnTo>
                  <a:pt x="606447" y="370272"/>
                </a:lnTo>
                <a:lnTo>
                  <a:pt x="618031" y="368945"/>
                </a:lnTo>
                <a:lnTo>
                  <a:pt x="618031" y="369806"/>
                </a:lnTo>
                <a:lnTo>
                  <a:pt x="619753" y="369806"/>
                </a:lnTo>
                <a:lnTo>
                  <a:pt x="619753" y="367913"/>
                </a:lnTo>
                <a:cubicBezTo>
                  <a:pt x="620899" y="368601"/>
                  <a:pt x="622162" y="368945"/>
                  <a:pt x="623538" y="368945"/>
                </a:cubicBezTo>
                <a:lnTo>
                  <a:pt x="623538" y="370666"/>
                </a:lnTo>
                <a:cubicBezTo>
                  <a:pt x="623080" y="370666"/>
                  <a:pt x="621244" y="371010"/>
                  <a:pt x="618031" y="371699"/>
                </a:cubicBezTo>
                <a:lnTo>
                  <a:pt x="618031" y="372559"/>
                </a:lnTo>
                <a:lnTo>
                  <a:pt x="618892" y="372559"/>
                </a:lnTo>
                <a:cubicBezTo>
                  <a:pt x="668910" y="361316"/>
                  <a:pt x="697419" y="355695"/>
                  <a:pt x="704417" y="355695"/>
                </a:cubicBezTo>
                <a:cubicBezTo>
                  <a:pt x="705679" y="355924"/>
                  <a:pt x="706310" y="356555"/>
                  <a:pt x="706310" y="357588"/>
                </a:cubicBezTo>
                <a:cubicBezTo>
                  <a:pt x="706310" y="359768"/>
                  <a:pt x="691281" y="363840"/>
                  <a:pt x="661224" y="369806"/>
                </a:cubicBezTo>
                <a:cubicBezTo>
                  <a:pt x="661224" y="370379"/>
                  <a:pt x="660593" y="370666"/>
                  <a:pt x="659331" y="370666"/>
                </a:cubicBezTo>
                <a:lnTo>
                  <a:pt x="659331" y="371699"/>
                </a:lnTo>
                <a:lnTo>
                  <a:pt x="662085" y="371699"/>
                </a:lnTo>
                <a:cubicBezTo>
                  <a:pt x="677457" y="369175"/>
                  <a:pt x="686578" y="367913"/>
                  <a:pt x="689446" y="367913"/>
                </a:cubicBezTo>
                <a:lnTo>
                  <a:pt x="689446" y="369806"/>
                </a:lnTo>
                <a:lnTo>
                  <a:pt x="685660" y="372559"/>
                </a:lnTo>
                <a:lnTo>
                  <a:pt x="685660" y="373591"/>
                </a:lnTo>
                <a:lnTo>
                  <a:pt x="690307" y="374452"/>
                </a:lnTo>
                <a:cubicBezTo>
                  <a:pt x="692715" y="374452"/>
                  <a:pt x="699599" y="373821"/>
                  <a:pt x="710956" y="372559"/>
                </a:cubicBezTo>
                <a:lnTo>
                  <a:pt x="711989" y="374452"/>
                </a:lnTo>
                <a:cubicBezTo>
                  <a:pt x="711989" y="376517"/>
                  <a:pt x="709809" y="378123"/>
                  <a:pt x="705449" y="379270"/>
                </a:cubicBezTo>
                <a:cubicBezTo>
                  <a:pt x="705449" y="379844"/>
                  <a:pt x="705105" y="380131"/>
                  <a:pt x="704417" y="380131"/>
                </a:cubicBezTo>
                <a:cubicBezTo>
                  <a:pt x="667935" y="384490"/>
                  <a:pt x="628127" y="391087"/>
                  <a:pt x="584992" y="399920"/>
                </a:cubicBezTo>
                <a:cubicBezTo>
                  <a:pt x="579284" y="401153"/>
                  <a:pt x="574222" y="402272"/>
                  <a:pt x="569806" y="403276"/>
                </a:cubicBezTo>
                <a:lnTo>
                  <a:pt x="564036" y="404636"/>
                </a:lnTo>
                <a:lnTo>
                  <a:pt x="549450" y="417257"/>
                </a:lnTo>
                <a:cubicBezTo>
                  <a:pt x="543320" y="422735"/>
                  <a:pt x="536412" y="429059"/>
                  <a:pt x="528725" y="436229"/>
                </a:cubicBezTo>
                <a:cubicBezTo>
                  <a:pt x="514500" y="446784"/>
                  <a:pt x="501536" y="455044"/>
                  <a:pt x="489835" y="461009"/>
                </a:cubicBezTo>
                <a:cubicBezTo>
                  <a:pt x="486737" y="465598"/>
                  <a:pt x="475208" y="471736"/>
                  <a:pt x="455246" y="479422"/>
                </a:cubicBezTo>
                <a:cubicBezTo>
                  <a:pt x="452608" y="479422"/>
                  <a:pt x="450084" y="478332"/>
                  <a:pt x="447675" y="476153"/>
                </a:cubicBezTo>
                <a:lnTo>
                  <a:pt x="427197" y="489059"/>
                </a:lnTo>
                <a:cubicBezTo>
                  <a:pt x="425820" y="488370"/>
                  <a:pt x="424730" y="488026"/>
                  <a:pt x="423927" y="488026"/>
                </a:cubicBezTo>
                <a:lnTo>
                  <a:pt x="423927" y="486822"/>
                </a:lnTo>
                <a:lnTo>
                  <a:pt x="461785" y="459977"/>
                </a:lnTo>
                <a:lnTo>
                  <a:pt x="476757" y="448103"/>
                </a:lnTo>
                <a:lnTo>
                  <a:pt x="476757" y="446899"/>
                </a:lnTo>
                <a:lnTo>
                  <a:pt x="474691" y="446899"/>
                </a:lnTo>
                <a:cubicBezTo>
                  <a:pt x="463105" y="457224"/>
                  <a:pt x="453755" y="463017"/>
                  <a:pt x="446642" y="464279"/>
                </a:cubicBezTo>
                <a:lnTo>
                  <a:pt x="446642" y="463074"/>
                </a:lnTo>
                <a:lnTo>
                  <a:pt x="478993" y="439327"/>
                </a:lnTo>
                <a:cubicBezTo>
                  <a:pt x="483812" y="436459"/>
                  <a:pt x="487425" y="433247"/>
                  <a:pt x="489835" y="429690"/>
                </a:cubicBezTo>
                <a:lnTo>
                  <a:pt x="491900" y="430723"/>
                </a:lnTo>
                <a:lnTo>
                  <a:pt x="497496" y="421071"/>
                </a:lnTo>
                <a:lnTo>
                  <a:pt x="485291" y="424248"/>
                </a:lnTo>
                <a:cubicBezTo>
                  <a:pt x="479513" y="425697"/>
                  <a:pt x="472995" y="427281"/>
                  <a:pt x="465739" y="429002"/>
                </a:cubicBezTo>
                <a:cubicBezTo>
                  <a:pt x="465739" y="428428"/>
                  <a:pt x="465394" y="428142"/>
                  <a:pt x="464706" y="428142"/>
                </a:cubicBezTo>
                <a:cubicBezTo>
                  <a:pt x="464706" y="429862"/>
                  <a:pt x="457192" y="432042"/>
                  <a:pt x="442163" y="434681"/>
                </a:cubicBezTo>
                <a:cubicBezTo>
                  <a:pt x="440557" y="435943"/>
                  <a:pt x="439639" y="436574"/>
                  <a:pt x="439410" y="436574"/>
                </a:cubicBezTo>
                <a:lnTo>
                  <a:pt x="436484" y="436574"/>
                </a:lnTo>
                <a:lnTo>
                  <a:pt x="434592" y="435541"/>
                </a:lnTo>
                <a:cubicBezTo>
                  <a:pt x="434592" y="437721"/>
                  <a:pt x="411131" y="444031"/>
                  <a:pt x="364210" y="454470"/>
                </a:cubicBezTo>
                <a:cubicBezTo>
                  <a:pt x="360080" y="455044"/>
                  <a:pt x="354114" y="456593"/>
                  <a:pt x="346313" y="459116"/>
                </a:cubicBezTo>
                <a:lnTo>
                  <a:pt x="346313" y="458084"/>
                </a:lnTo>
                <a:cubicBezTo>
                  <a:pt x="342069" y="460034"/>
                  <a:pt x="338627" y="461009"/>
                  <a:pt x="335988" y="461009"/>
                </a:cubicBezTo>
                <a:lnTo>
                  <a:pt x="334095" y="461009"/>
                </a:lnTo>
                <a:cubicBezTo>
                  <a:pt x="331572" y="459747"/>
                  <a:pt x="330309" y="458772"/>
                  <a:pt x="330309" y="458084"/>
                </a:cubicBezTo>
                <a:cubicBezTo>
                  <a:pt x="324688" y="460034"/>
                  <a:pt x="318436" y="461296"/>
                  <a:pt x="311553" y="461870"/>
                </a:cubicBezTo>
                <a:cubicBezTo>
                  <a:pt x="311553" y="461296"/>
                  <a:pt x="311208" y="461009"/>
                  <a:pt x="310520" y="461009"/>
                </a:cubicBezTo>
                <a:cubicBezTo>
                  <a:pt x="307193" y="468466"/>
                  <a:pt x="304096" y="472195"/>
                  <a:pt x="301228" y="472195"/>
                </a:cubicBezTo>
                <a:cubicBezTo>
                  <a:pt x="299966" y="471621"/>
                  <a:pt x="298991" y="471334"/>
                  <a:pt x="298302" y="471334"/>
                </a:cubicBezTo>
                <a:cubicBezTo>
                  <a:pt x="298302" y="470072"/>
                  <a:pt x="298933" y="466917"/>
                  <a:pt x="300195" y="461870"/>
                </a:cubicBezTo>
                <a:cubicBezTo>
                  <a:pt x="298704" y="463132"/>
                  <a:pt x="297786" y="463763"/>
                  <a:pt x="297442" y="463763"/>
                </a:cubicBezTo>
                <a:lnTo>
                  <a:pt x="295549" y="463763"/>
                </a:lnTo>
                <a:cubicBezTo>
                  <a:pt x="295549" y="462845"/>
                  <a:pt x="297442" y="457855"/>
                  <a:pt x="301228" y="448792"/>
                </a:cubicBezTo>
                <a:lnTo>
                  <a:pt x="301228" y="447759"/>
                </a:lnTo>
                <a:lnTo>
                  <a:pt x="300195" y="447759"/>
                </a:lnTo>
                <a:cubicBezTo>
                  <a:pt x="296065" y="460952"/>
                  <a:pt x="291706" y="467549"/>
                  <a:pt x="287117" y="467549"/>
                </a:cubicBezTo>
                <a:cubicBezTo>
                  <a:pt x="283331" y="466975"/>
                  <a:pt x="281438" y="466057"/>
                  <a:pt x="281438" y="464795"/>
                </a:cubicBezTo>
                <a:cubicBezTo>
                  <a:pt x="288780" y="452749"/>
                  <a:pt x="299450" y="428314"/>
                  <a:pt x="313445" y="391488"/>
                </a:cubicBezTo>
                <a:lnTo>
                  <a:pt x="320845" y="371699"/>
                </a:lnTo>
                <a:cubicBezTo>
                  <a:pt x="336562" y="335905"/>
                  <a:pt x="366045" y="271661"/>
                  <a:pt x="409296" y="178966"/>
                </a:cubicBezTo>
                <a:cubicBezTo>
                  <a:pt x="409296" y="176672"/>
                  <a:pt x="411188" y="174148"/>
                  <a:pt x="414974" y="171395"/>
                </a:cubicBezTo>
                <a:lnTo>
                  <a:pt x="417728" y="173287"/>
                </a:lnTo>
                <a:cubicBezTo>
                  <a:pt x="432068" y="141739"/>
                  <a:pt x="443368" y="121089"/>
                  <a:pt x="451628" y="111338"/>
                </a:cubicBezTo>
                <a:lnTo>
                  <a:pt x="452488" y="111338"/>
                </a:lnTo>
                <a:cubicBezTo>
                  <a:pt x="452488" y="112829"/>
                  <a:pt x="451570" y="115640"/>
                  <a:pt x="449735" y="119770"/>
                </a:cubicBezTo>
                <a:cubicBezTo>
                  <a:pt x="450309" y="121032"/>
                  <a:pt x="450595" y="121949"/>
                  <a:pt x="450595" y="122523"/>
                </a:cubicBezTo>
                <a:lnTo>
                  <a:pt x="429085" y="169502"/>
                </a:lnTo>
                <a:lnTo>
                  <a:pt x="430806" y="170534"/>
                </a:lnTo>
                <a:cubicBezTo>
                  <a:pt x="438377" y="154244"/>
                  <a:pt x="447785" y="136060"/>
                  <a:pt x="459027" y="115984"/>
                </a:cubicBezTo>
                <a:lnTo>
                  <a:pt x="460920" y="115984"/>
                </a:lnTo>
                <a:lnTo>
                  <a:pt x="460920" y="117016"/>
                </a:lnTo>
                <a:cubicBezTo>
                  <a:pt x="460920" y="118623"/>
                  <a:pt x="456848" y="129234"/>
                  <a:pt x="448702" y="148852"/>
                </a:cubicBezTo>
                <a:cubicBezTo>
                  <a:pt x="449850" y="148852"/>
                  <a:pt x="453922" y="141682"/>
                  <a:pt x="460920" y="127341"/>
                </a:cubicBezTo>
                <a:lnTo>
                  <a:pt x="462813" y="127341"/>
                </a:lnTo>
                <a:lnTo>
                  <a:pt x="462813" y="128202"/>
                </a:lnTo>
                <a:cubicBezTo>
                  <a:pt x="458913" y="141624"/>
                  <a:pt x="454553" y="151662"/>
                  <a:pt x="449735" y="158316"/>
                </a:cubicBezTo>
                <a:lnTo>
                  <a:pt x="450595" y="160209"/>
                </a:lnTo>
                <a:cubicBezTo>
                  <a:pt x="441877" y="174549"/>
                  <a:pt x="432183" y="193020"/>
                  <a:pt x="421513" y="215620"/>
                </a:cubicBezTo>
                <a:cubicBezTo>
                  <a:pt x="422775" y="215849"/>
                  <a:pt x="423406" y="216480"/>
                  <a:pt x="423406" y="217513"/>
                </a:cubicBezTo>
                <a:cubicBezTo>
                  <a:pt x="423406" y="218201"/>
                  <a:pt x="423062" y="218545"/>
                  <a:pt x="422374" y="218545"/>
                </a:cubicBezTo>
                <a:lnTo>
                  <a:pt x="423406" y="220266"/>
                </a:lnTo>
                <a:cubicBezTo>
                  <a:pt x="393120" y="277283"/>
                  <a:pt x="363636" y="338429"/>
                  <a:pt x="334956" y="403706"/>
                </a:cubicBezTo>
                <a:cubicBezTo>
                  <a:pt x="333923" y="403706"/>
                  <a:pt x="330826" y="408410"/>
                  <a:pt x="325663" y="417817"/>
                </a:cubicBezTo>
                <a:cubicBezTo>
                  <a:pt x="321878" y="428601"/>
                  <a:pt x="319985" y="434853"/>
                  <a:pt x="319985" y="436574"/>
                </a:cubicBezTo>
                <a:cubicBezTo>
                  <a:pt x="361055" y="426478"/>
                  <a:pt x="405854" y="414891"/>
                  <a:pt x="454381" y="401813"/>
                </a:cubicBezTo>
                <a:cubicBezTo>
                  <a:pt x="455987" y="401813"/>
                  <a:pt x="463502" y="399920"/>
                  <a:pt x="476924" y="396134"/>
                </a:cubicBezTo>
                <a:cubicBezTo>
                  <a:pt x="477153" y="397396"/>
                  <a:pt x="477784" y="398027"/>
                  <a:pt x="478817" y="398027"/>
                </a:cubicBezTo>
                <a:cubicBezTo>
                  <a:pt x="480193" y="398027"/>
                  <a:pt x="487694" y="396464"/>
                  <a:pt x="501317" y="393338"/>
                </a:cubicBezTo>
                <a:lnTo>
                  <a:pt x="505760" y="392297"/>
                </a:lnTo>
                <a:lnTo>
                  <a:pt x="506010" y="391832"/>
                </a:lnTo>
                <a:cubicBezTo>
                  <a:pt x="504978" y="391832"/>
                  <a:pt x="503888" y="390800"/>
                  <a:pt x="502741" y="388735"/>
                </a:cubicBezTo>
                <a:lnTo>
                  <a:pt x="511345" y="371354"/>
                </a:lnTo>
                <a:cubicBezTo>
                  <a:pt x="510657" y="368830"/>
                  <a:pt x="510312" y="367397"/>
                  <a:pt x="510312" y="367052"/>
                </a:cubicBezTo>
                <a:cubicBezTo>
                  <a:pt x="548974" y="285944"/>
                  <a:pt x="587119" y="213268"/>
                  <a:pt x="624747" y="149024"/>
                </a:cubicBezTo>
                <a:cubicBezTo>
                  <a:pt x="626124" y="149024"/>
                  <a:pt x="626812" y="148278"/>
                  <a:pt x="626812" y="146787"/>
                </a:cubicBezTo>
                <a:lnTo>
                  <a:pt x="629049" y="146787"/>
                </a:lnTo>
                <a:lnTo>
                  <a:pt x="629049" y="147991"/>
                </a:lnTo>
                <a:lnTo>
                  <a:pt x="623715" y="157628"/>
                </a:lnTo>
                <a:lnTo>
                  <a:pt x="623715" y="158660"/>
                </a:lnTo>
                <a:lnTo>
                  <a:pt x="624747" y="158660"/>
                </a:lnTo>
                <a:cubicBezTo>
                  <a:pt x="625321" y="156251"/>
                  <a:pt x="629623" y="150171"/>
                  <a:pt x="637654" y="140420"/>
                </a:cubicBezTo>
                <a:lnTo>
                  <a:pt x="637654" y="142485"/>
                </a:lnTo>
                <a:cubicBezTo>
                  <a:pt x="636047" y="145238"/>
                  <a:pt x="634614" y="149196"/>
                  <a:pt x="633351" y="154358"/>
                </a:cubicBezTo>
                <a:lnTo>
                  <a:pt x="636621" y="152293"/>
                </a:lnTo>
                <a:lnTo>
                  <a:pt x="636621" y="154358"/>
                </a:lnTo>
                <a:lnTo>
                  <a:pt x="632320" y="162962"/>
                </a:lnTo>
                <a:lnTo>
                  <a:pt x="632320" y="164167"/>
                </a:lnTo>
                <a:lnTo>
                  <a:pt x="633351" y="164167"/>
                </a:lnTo>
                <a:cubicBezTo>
                  <a:pt x="642759" y="148680"/>
                  <a:pt x="647462" y="140018"/>
                  <a:pt x="647462" y="138183"/>
                </a:cubicBezTo>
                <a:lnTo>
                  <a:pt x="649527" y="138183"/>
                </a:lnTo>
                <a:lnTo>
                  <a:pt x="649527" y="139215"/>
                </a:lnTo>
                <a:cubicBezTo>
                  <a:pt x="649527" y="141051"/>
                  <a:pt x="648839" y="144320"/>
                  <a:pt x="647462" y="149024"/>
                </a:cubicBezTo>
                <a:lnTo>
                  <a:pt x="647462" y="150056"/>
                </a:lnTo>
                <a:lnTo>
                  <a:pt x="648495" y="150056"/>
                </a:lnTo>
                <a:cubicBezTo>
                  <a:pt x="648495" y="146729"/>
                  <a:pt x="650617" y="144205"/>
                  <a:pt x="654862" y="142485"/>
                </a:cubicBezTo>
                <a:lnTo>
                  <a:pt x="656066" y="144722"/>
                </a:lnTo>
                <a:cubicBezTo>
                  <a:pt x="629221" y="190955"/>
                  <a:pt x="608686" y="230534"/>
                  <a:pt x="594461" y="263459"/>
                </a:cubicBezTo>
                <a:cubicBezTo>
                  <a:pt x="591708" y="266556"/>
                  <a:pt x="588094" y="273382"/>
                  <a:pt x="583620" y="283936"/>
                </a:cubicBezTo>
                <a:lnTo>
                  <a:pt x="550236" y="346575"/>
                </a:lnTo>
                <a:cubicBezTo>
                  <a:pt x="548400" y="352999"/>
                  <a:pt x="546623" y="356211"/>
                  <a:pt x="544902" y="356211"/>
                </a:cubicBezTo>
                <a:lnTo>
                  <a:pt x="544902" y="357416"/>
                </a:lnTo>
                <a:lnTo>
                  <a:pt x="545934" y="359481"/>
                </a:lnTo>
                <a:cubicBezTo>
                  <a:pt x="542951" y="363152"/>
                  <a:pt x="541173" y="364987"/>
                  <a:pt x="540599" y="364987"/>
                </a:cubicBezTo>
                <a:lnTo>
                  <a:pt x="541631" y="367052"/>
                </a:lnTo>
                <a:cubicBezTo>
                  <a:pt x="539481" y="369031"/>
                  <a:pt x="536297" y="375011"/>
                  <a:pt x="532081" y="384992"/>
                </a:cubicBezTo>
                <a:lnTo>
                  <a:pt x="531586" y="386219"/>
                </a:lnTo>
                <a:lnTo>
                  <a:pt x="545096" y="382978"/>
                </a:lnTo>
                <a:lnTo>
                  <a:pt x="549203" y="379959"/>
                </a:lnTo>
                <a:cubicBezTo>
                  <a:pt x="549203" y="380762"/>
                  <a:pt x="549547" y="381163"/>
                  <a:pt x="550236" y="381163"/>
                </a:cubicBezTo>
                <a:cubicBezTo>
                  <a:pt x="550236" y="378525"/>
                  <a:pt x="560675" y="369175"/>
                  <a:pt x="581555" y="353114"/>
                </a:cubicBezTo>
                <a:cubicBezTo>
                  <a:pt x="623314" y="316288"/>
                  <a:pt x="647750" y="294319"/>
                  <a:pt x="654862" y="287206"/>
                </a:cubicBezTo>
                <a:cubicBezTo>
                  <a:pt x="669890" y="270227"/>
                  <a:pt x="681420" y="258698"/>
                  <a:pt x="689450" y="252617"/>
                </a:cubicBezTo>
                <a:cubicBezTo>
                  <a:pt x="743714" y="188832"/>
                  <a:pt x="771821" y="143517"/>
                  <a:pt x="773771" y="116672"/>
                </a:cubicBezTo>
                <a:lnTo>
                  <a:pt x="773771" y="106864"/>
                </a:lnTo>
                <a:cubicBezTo>
                  <a:pt x="773771" y="103881"/>
                  <a:pt x="770845" y="100324"/>
                  <a:pt x="764995" y="96194"/>
                </a:cubicBezTo>
                <a:cubicBezTo>
                  <a:pt x="764995" y="87476"/>
                  <a:pt x="752777" y="83116"/>
                  <a:pt x="728341" y="83116"/>
                </a:cubicBezTo>
                <a:cubicBezTo>
                  <a:pt x="728341" y="81739"/>
                  <a:pt x="727251" y="81051"/>
                  <a:pt x="725071" y="81051"/>
                </a:cubicBezTo>
                <a:cubicBezTo>
                  <a:pt x="721515" y="81051"/>
                  <a:pt x="713944" y="82829"/>
                  <a:pt x="702357" y="86386"/>
                </a:cubicBezTo>
                <a:lnTo>
                  <a:pt x="702357" y="85353"/>
                </a:lnTo>
                <a:lnTo>
                  <a:pt x="668973" y="90688"/>
                </a:lnTo>
                <a:cubicBezTo>
                  <a:pt x="668284" y="89426"/>
                  <a:pt x="667941" y="87992"/>
                  <a:pt x="667941" y="86386"/>
                </a:cubicBezTo>
                <a:cubicBezTo>
                  <a:pt x="660483" y="87074"/>
                  <a:pt x="652166" y="88852"/>
                  <a:pt x="642988" y="91720"/>
                </a:cubicBezTo>
                <a:lnTo>
                  <a:pt x="641956" y="91720"/>
                </a:lnTo>
                <a:cubicBezTo>
                  <a:pt x="640579" y="91720"/>
                  <a:pt x="639891" y="91032"/>
                  <a:pt x="639891" y="89655"/>
                </a:cubicBezTo>
                <a:cubicBezTo>
                  <a:pt x="644824" y="88164"/>
                  <a:pt x="653428" y="84894"/>
                  <a:pt x="665703" y="79847"/>
                </a:cubicBezTo>
                <a:lnTo>
                  <a:pt x="665703" y="78814"/>
                </a:lnTo>
                <a:lnTo>
                  <a:pt x="663638" y="78814"/>
                </a:lnTo>
                <a:cubicBezTo>
                  <a:pt x="644824" y="84550"/>
                  <a:pt x="633294" y="87418"/>
                  <a:pt x="629049" y="87418"/>
                </a:cubicBezTo>
                <a:lnTo>
                  <a:pt x="628017" y="85353"/>
                </a:lnTo>
                <a:cubicBezTo>
                  <a:pt x="636851" y="80994"/>
                  <a:pt x="655206" y="74168"/>
                  <a:pt x="683083" y="64875"/>
                </a:cubicBezTo>
                <a:lnTo>
                  <a:pt x="683083" y="65908"/>
                </a:lnTo>
                <a:cubicBezTo>
                  <a:pt x="687099" y="63040"/>
                  <a:pt x="699317" y="59770"/>
                  <a:pt x="719737" y="56099"/>
                </a:cubicBezTo>
                <a:cubicBezTo>
                  <a:pt x="719737" y="56902"/>
                  <a:pt x="720081" y="57304"/>
                  <a:pt x="720769" y="57304"/>
                </a:cubicBezTo>
                <a:cubicBezTo>
                  <a:pt x="720769" y="55124"/>
                  <a:pt x="728341" y="54034"/>
                  <a:pt x="743484" y="54034"/>
                </a:cubicBezTo>
                <a:close/>
                <a:moveTo>
                  <a:pt x="384948" y="30287"/>
                </a:moveTo>
                <a:lnTo>
                  <a:pt x="388046" y="30287"/>
                </a:lnTo>
                <a:cubicBezTo>
                  <a:pt x="388046" y="31663"/>
                  <a:pt x="387013" y="32352"/>
                  <a:pt x="384948" y="32352"/>
                </a:cubicBezTo>
                <a:lnTo>
                  <a:pt x="385981" y="34417"/>
                </a:lnTo>
                <a:lnTo>
                  <a:pt x="385981" y="35449"/>
                </a:lnTo>
                <a:cubicBezTo>
                  <a:pt x="364642" y="54034"/>
                  <a:pt x="344796" y="69751"/>
                  <a:pt x="326440" y="82600"/>
                </a:cubicBezTo>
                <a:cubicBezTo>
                  <a:pt x="319098" y="89942"/>
                  <a:pt x="308142" y="98833"/>
                  <a:pt x="293572" y="109273"/>
                </a:cubicBezTo>
                <a:lnTo>
                  <a:pt x="240227" y="155563"/>
                </a:lnTo>
                <a:cubicBezTo>
                  <a:pt x="239997" y="156366"/>
                  <a:pt x="218430" y="175869"/>
                  <a:pt x="175524" y="214071"/>
                </a:cubicBezTo>
                <a:cubicBezTo>
                  <a:pt x="159807" y="228870"/>
                  <a:pt x="151948" y="236729"/>
                  <a:pt x="151948" y="237646"/>
                </a:cubicBezTo>
                <a:lnTo>
                  <a:pt x="152981" y="237646"/>
                </a:lnTo>
                <a:cubicBezTo>
                  <a:pt x="226632" y="220553"/>
                  <a:pt x="284108" y="212006"/>
                  <a:pt x="325408" y="212006"/>
                </a:cubicBezTo>
                <a:cubicBezTo>
                  <a:pt x="330226" y="212465"/>
                  <a:pt x="332635" y="213497"/>
                  <a:pt x="332635" y="215103"/>
                </a:cubicBezTo>
                <a:cubicBezTo>
                  <a:pt x="332635" y="217168"/>
                  <a:pt x="328849" y="218201"/>
                  <a:pt x="321277" y="218201"/>
                </a:cubicBezTo>
                <a:lnTo>
                  <a:pt x="321277" y="219233"/>
                </a:lnTo>
                <a:lnTo>
                  <a:pt x="334700" y="219233"/>
                </a:lnTo>
                <a:cubicBezTo>
                  <a:pt x="336077" y="219463"/>
                  <a:pt x="336765" y="220151"/>
                  <a:pt x="336765" y="221298"/>
                </a:cubicBezTo>
                <a:lnTo>
                  <a:pt x="336765" y="225256"/>
                </a:lnTo>
                <a:cubicBezTo>
                  <a:pt x="336765" y="225945"/>
                  <a:pt x="336421" y="226289"/>
                  <a:pt x="335732" y="226289"/>
                </a:cubicBezTo>
                <a:lnTo>
                  <a:pt x="336765" y="228354"/>
                </a:lnTo>
                <a:lnTo>
                  <a:pt x="336765" y="229386"/>
                </a:lnTo>
                <a:cubicBezTo>
                  <a:pt x="333094" y="233057"/>
                  <a:pt x="324490" y="243669"/>
                  <a:pt x="310953" y="261222"/>
                </a:cubicBezTo>
                <a:cubicBezTo>
                  <a:pt x="247511" y="323171"/>
                  <a:pt x="198583" y="374165"/>
                  <a:pt x="164166" y="414203"/>
                </a:cubicBezTo>
                <a:lnTo>
                  <a:pt x="131299" y="451201"/>
                </a:lnTo>
                <a:cubicBezTo>
                  <a:pt x="122350" y="464279"/>
                  <a:pt x="114148" y="475235"/>
                  <a:pt x="106691" y="484068"/>
                </a:cubicBezTo>
                <a:lnTo>
                  <a:pt x="105658" y="484068"/>
                </a:lnTo>
                <a:lnTo>
                  <a:pt x="105658" y="483036"/>
                </a:lnTo>
                <a:lnTo>
                  <a:pt x="108756" y="476841"/>
                </a:lnTo>
                <a:lnTo>
                  <a:pt x="107723" y="476841"/>
                </a:lnTo>
                <a:cubicBezTo>
                  <a:pt x="107723" y="477873"/>
                  <a:pt x="106347" y="479250"/>
                  <a:pt x="103593" y="480971"/>
                </a:cubicBezTo>
                <a:lnTo>
                  <a:pt x="103593" y="478906"/>
                </a:lnTo>
                <a:lnTo>
                  <a:pt x="102561" y="478906"/>
                </a:lnTo>
                <a:lnTo>
                  <a:pt x="102561" y="483036"/>
                </a:lnTo>
                <a:cubicBezTo>
                  <a:pt x="101528" y="483036"/>
                  <a:pt x="94014" y="490550"/>
                  <a:pt x="80018" y="505579"/>
                </a:cubicBezTo>
                <a:lnTo>
                  <a:pt x="78985" y="505579"/>
                </a:lnTo>
                <a:lnTo>
                  <a:pt x="76920" y="504546"/>
                </a:lnTo>
                <a:lnTo>
                  <a:pt x="77953" y="506611"/>
                </a:lnTo>
                <a:lnTo>
                  <a:pt x="77953" y="508676"/>
                </a:lnTo>
                <a:cubicBezTo>
                  <a:pt x="76920" y="508676"/>
                  <a:pt x="75199" y="510741"/>
                  <a:pt x="72790" y="514871"/>
                </a:cubicBezTo>
                <a:lnTo>
                  <a:pt x="67800" y="517969"/>
                </a:lnTo>
                <a:lnTo>
                  <a:pt x="67800" y="516936"/>
                </a:lnTo>
                <a:lnTo>
                  <a:pt x="70725" y="512806"/>
                </a:lnTo>
                <a:lnTo>
                  <a:pt x="70725" y="511774"/>
                </a:lnTo>
                <a:lnTo>
                  <a:pt x="69865" y="511774"/>
                </a:lnTo>
                <a:cubicBezTo>
                  <a:pt x="69865" y="513265"/>
                  <a:pt x="65735" y="518370"/>
                  <a:pt x="57475" y="527089"/>
                </a:cubicBezTo>
                <a:lnTo>
                  <a:pt x="59540" y="527089"/>
                </a:lnTo>
                <a:lnTo>
                  <a:pt x="59540" y="528122"/>
                </a:lnTo>
                <a:cubicBezTo>
                  <a:pt x="58508" y="528122"/>
                  <a:pt x="57131" y="529498"/>
                  <a:pt x="55410" y="532251"/>
                </a:cubicBezTo>
                <a:lnTo>
                  <a:pt x="54378" y="532251"/>
                </a:lnTo>
                <a:cubicBezTo>
                  <a:pt x="55066" y="527892"/>
                  <a:pt x="57475" y="523475"/>
                  <a:pt x="61605" y="519001"/>
                </a:cubicBezTo>
                <a:lnTo>
                  <a:pt x="59540" y="517969"/>
                </a:lnTo>
                <a:cubicBezTo>
                  <a:pt x="59540" y="518886"/>
                  <a:pt x="58508" y="519862"/>
                  <a:pt x="56443" y="520894"/>
                </a:cubicBezTo>
                <a:lnTo>
                  <a:pt x="56443" y="520034"/>
                </a:lnTo>
                <a:cubicBezTo>
                  <a:pt x="57819" y="517739"/>
                  <a:pt x="58508" y="516018"/>
                  <a:pt x="58508" y="514871"/>
                </a:cubicBezTo>
                <a:lnTo>
                  <a:pt x="56443" y="513839"/>
                </a:lnTo>
                <a:cubicBezTo>
                  <a:pt x="56443" y="516592"/>
                  <a:pt x="55066" y="517969"/>
                  <a:pt x="52313" y="517969"/>
                </a:cubicBezTo>
                <a:lnTo>
                  <a:pt x="47150" y="516936"/>
                </a:lnTo>
                <a:cubicBezTo>
                  <a:pt x="47036" y="519804"/>
                  <a:pt x="42963" y="524565"/>
                  <a:pt x="34932" y="531219"/>
                </a:cubicBezTo>
                <a:cubicBezTo>
                  <a:pt x="34932" y="533284"/>
                  <a:pt x="28737" y="540798"/>
                  <a:pt x="16347" y="553762"/>
                </a:cubicBezTo>
                <a:cubicBezTo>
                  <a:pt x="16347" y="554565"/>
                  <a:pt x="12963" y="557662"/>
                  <a:pt x="6195" y="563054"/>
                </a:cubicBezTo>
                <a:cubicBezTo>
                  <a:pt x="6195" y="561678"/>
                  <a:pt x="5506" y="560989"/>
                  <a:pt x="4130" y="560989"/>
                </a:cubicBezTo>
                <a:cubicBezTo>
                  <a:pt x="3556" y="563054"/>
                  <a:pt x="2179" y="564431"/>
                  <a:pt x="0" y="565119"/>
                </a:cubicBezTo>
                <a:lnTo>
                  <a:pt x="0" y="564087"/>
                </a:lnTo>
                <a:cubicBezTo>
                  <a:pt x="12734" y="544584"/>
                  <a:pt x="41816" y="510340"/>
                  <a:pt x="87245" y="461354"/>
                </a:cubicBezTo>
                <a:cubicBezTo>
                  <a:pt x="94129" y="450340"/>
                  <a:pt x="129692" y="409671"/>
                  <a:pt x="193937" y="339347"/>
                </a:cubicBezTo>
                <a:cubicBezTo>
                  <a:pt x="234319" y="296441"/>
                  <a:pt x="263745" y="265983"/>
                  <a:pt x="282215" y="247971"/>
                </a:cubicBezTo>
                <a:lnTo>
                  <a:pt x="280150" y="247971"/>
                </a:lnTo>
                <a:cubicBezTo>
                  <a:pt x="268792" y="247971"/>
                  <a:pt x="239366" y="252388"/>
                  <a:pt x="191872" y="261222"/>
                </a:cubicBezTo>
                <a:lnTo>
                  <a:pt x="191872" y="262254"/>
                </a:lnTo>
                <a:lnTo>
                  <a:pt x="189807" y="261222"/>
                </a:lnTo>
                <a:lnTo>
                  <a:pt x="188946" y="261222"/>
                </a:lnTo>
                <a:lnTo>
                  <a:pt x="188946" y="263287"/>
                </a:lnTo>
                <a:lnTo>
                  <a:pt x="183784" y="262254"/>
                </a:lnTo>
                <a:cubicBezTo>
                  <a:pt x="183784" y="263631"/>
                  <a:pt x="183095" y="264319"/>
                  <a:pt x="181719" y="264319"/>
                </a:cubicBezTo>
                <a:lnTo>
                  <a:pt x="179654" y="264319"/>
                </a:lnTo>
                <a:lnTo>
                  <a:pt x="177589" y="263287"/>
                </a:lnTo>
                <a:cubicBezTo>
                  <a:pt x="177589" y="265237"/>
                  <a:pt x="161528" y="267990"/>
                  <a:pt x="129405" y="271547"/>
                </a:cubicBezTo>
                <a:cubicBezTo>
                  <a:pt x="122637" y="273612"/>
                  <a:pt x="109616" y="276365"/>
                  <a:pt x="90343" y="279807"/>
                </a:cubicBezTo>
                <a:cubicBezTo>
                  <a:pt x="90343" y="278774"/>
                  <a:pt x="88966" y="277397"/>
                  <a:pt x="86213" y="275677"/>
                </a:cubicBezTo>
                <a:cubicBezTo>
                  <a:pt x="87590" y="274988"/>
                  <a:pt x="88622" y="274644"/>
                  <a:pt x="89310" y="274644"/>
                </a:cubicBezTo>
                <a:lnTo>
                  <a:pt x="89310" y="273612"/>
                </a:lnTo>
                <a:cubicBezTo>
                  <a:pt x="87245" y="273612"/>
                  <a:pt x="86213" y="272923"/>
                  <a:pt x="86213" y="271547"/>
                </a:cubicBezTo>
                <a:lnTo>
                  <a:pt x="86213" y="266384"/>
                </a:lnTo>
                <a:cubicBezTo>
                  <a:pt x="86442" y="265466"/>
                  <a:pt x="95333" y="256575"/>
                  <a:pt x="112886" y="239711"/>
                </a:cubicBezTo>
                <a:lnTo>
                  <a:pt x="112886" y="238679"/>
                </a:lnTo>
                <a:cubicBezTo>
                  <a:pt x="108297" y="240858"/>
                  <a:pt x="102159" y="245677"/>
                  <a:pt x="94473" y="253134"/>
                </a:cubicBezTo>
                <a:lnTo>
                  <a:pt x="92408" y="253134"/>
                </a:lnTo>
                <a:lnTo>
                  <a:pt x="94473" y="250036"/>
                </a:lnTo>
                <a:cubicBezTo>
                  <a:pt x="93096" y="250036"/>
                  <a:pt x="92408" y="249348"/>
                  <a:pt x="92408" y="247971"/>
                </a:cubicBezTo>
                <a:cubicBezTo>
                  <a:pt x="104568" y="234778"/>
                  <a:pt x="123727" y="216308"/>
                  <a:pt x="149883" y="192561"/>
                </a:cubicBezTo>
                <a:cubicBezTo>
                  <a:pt x="185791" y="157456"/>
                  <a:pt x="215906" y="131758"/>
                  <a:pt x="240227" y="115468"/>
                </a:cubicBezTo>
                <a:cubicBezTo>
                  <a:pt x="253420" y="107552"/>
                  <a:pt x="276995" y="90114"/>
                  <a:pt x="310953" y="63154"/>
                </a:cubicBezTo>
                <a:cubicBezTo>
                  <a:pt x="321163" y="54206"/>
                  <a:pt x="327014" y="49732"/>
                  <a:pt x="328505" y="49732"/>
                </a:cubicBezTo>
                <a:cubicBezTo>
                  <a:pt x="329652" y="50420"/>
                  <a:pt x="331029" y="50765"/>
                  <a:pt x="332635" y="50765"/>
                </a:cubicBezTo>
                <a:cubicBezTo>
                  <a:pt x="332635" y="49503"/>
                  <a:pt x="334987" y="47495"/>
                  <a:pt x="339690" y="44742"/>
                </a:cubicBezTo>
                <a:lnTo>
                  <a:pt x="341755" y="44742"/>
                </a:lnTo>
                <a:cubicBezTo>
                  <a:pt x="342788" y="44742"/>
                  <a:pt x="343820" y="45717"/>
                  <a:pt x="344853" y="47667"/>
                </a:cubicBezTo>
                <a:lnTo>
                  <a:pt x="344853" y="48700"/>
                </a:lnTo>
                <a:lnTo>
                  <a:pt x="332635" y="60057"/>
                </a:lnTo>
                <a:lnTo>
                  <a:pt x="333668" y="60057"/>
                </a:lnTo>
                <a:cubicBezTo>
                  <a:pt x="334012" y="60057"/>
                  <a:pt x="335044" y="59369"/>
                  <a:pt x="336765" y="57992"/>
                </a:cubicBezTo>
                <a:lnTo>
                  <a:pt x="336765" y="59025"/>
                </a:lnTo>
                <a:cubicBezTo>
                  <a:pt x="336077" y="60401"/>
                  <a:pt x="335732" y="61434"/>
                  <a:pt x="335732" y="62122"/>
                </a:cubicBezTo>
                <a:lnTo>
                  <a:pt x="338658" y="60057"/>
                </a:lnTo>
                <a:lnTo>
                  <a:pt x="340723" y="60057"/>
                </a:lnTo>
                <a:cubicBezTo>
                  <a:pt x="341411" y="60057"/>
                  <a:pt x="341755" y="60401"/>
                  <a:pt x="341755" y="61089"/>
                </a:cubicBezTo>
                <a:cubicBezTo>
                  <a:pt x="343132" y="60401"/>
                  <a:pt x="344165" y="60057"/>
                  <a:pt x="344853" y="60057"/>
                </a:cubicBezTo>
                <a:lnTo>
                  <a:pt x="344853" y="59025"/>
                </a:lnTo>
                <a:lnTo>
                  <a:pt x="342788" y="59025"/>
                </a:lnTo>
                <a:lnTo>
                  <a:pt x="342788" y="56960"/>
                </a:lnTo>
                <a:lnTo>
                  <a:pt x="343820" y="56960"/>
                </a:lnTo>
                <a:lnTo>
                  <a:pt x="345885" y="57992"/>
                </a:lnTo>
                <a:close/>
                <a:moveTo>
                  <a:pt x="2103871" y="24264"/>
                </a:moveTo>
                <a:lnTo>
                  <a:pt x="2105764" y="24264"/>
                </a:lnTo>
                <a:lnTo>
                  <a:pt x="2104904" y="26157"/>
                </a:lnTo>
                <a:lnTo>
                  <a:pt x="2104904" y="27017"/>
                </a:lnTo>
                <a:lnTo>
                  <a:pt x="2105764" y="27017"/>
                </a:lnTo>
                <a:lnTo>
                  <a:pt x="2105764" y="25124"/>
                </a:lnTo>
                <a:lnTo>
                  <a:pt x="2107658" y="25124"/>
                </a:lnTo>
                <a:lnTo>
                  <a:pt x="2107658" y="27017"/>
                </a:lnTo>
                <a:lnTo>
                  <a:pt x="2108689" y="32696"/>
                </a:lnTo>
                <a:cubicBezTo>
                  <a:pt x="2075420" y="103594"/>
                  <a:pt x="2051731" y="156538"/>
                  <a:pt x="2037619" y="191528"/>
                </a:cubicBezTo>
                <a:lnTo>
                  <a:pt x="2037619" y="192561"/>
                </a:lnTo>
                <a:lnTo>
                  <a:pt x="2038480" y="192561"/>
                </a:lnTo>
                <a:cubicBezTo>
                  <a:pt x="2038709" y="189807"/>
                  <a:pt x="2042438" y="182637"/>
                  <a:pt x="2049665" y="171050"/>
                </a:cubicBezTo>
                <a:lnTo>
                  <a:pt x="2050698" y="171050"/>
                </a:lnTo>
                <a:lnTo>
                  <a:pt x="2050698" y="171911"/>
                </a:lnTo>
                <a:cubicBezTo>
                  <a:pt x="2046568" y="181089"/>
                  <a:pt x="2042495" y="188890"/>
                  <a:pt x="2038480" y="195314"/>
                </a:cubicBezTo>
                <a:lnTo>
                  <a:pt x="2039512" y="197207"/>
                </a:lnTo>
                <a:cubicBezTo>
                  <a:pt x="2036300" y="200993"/>
                  <a:pt x="2034694" y="203172"/>
                  <a:pt x="2034694" y="203746"/>
                </a:cubicBezTo>
                <a:lnTo>
                  <a:pt x="2035726" y="203746"/>
                </a:lnTo>
                <a:cubicBezTo>
                  <a:pt x="2021157" y="238966"/>
                  <a:pt x="2010546" y="262656"/>
                  <a:pt x="2003891" y="274816"/>
                </a:cubicBezTo>
                <a:lnTo>
                  <a:pt x="2004924" y="276709"/>
                </a:lnTo>
                <a:lnTo>
                  <a:pt x="1954331" y="410417"/>
                </a:lnTo>
                <a:cubicBezTo>
                  <a:pt x="1953299" y="412826"/>
                  <a:pt x="1951119" y="414031"/>
                  <a:pt x="1947792" y="414031"/>
                </a:cubicBezTo>
                <a:cubicBezTo>
                  <a:pt x="1946760" y="414031"/>
                  <a:pt x="1945498" y="412195"/>
                  <a:pt x="1944007" y="408524"/>
                </a:cubicBezTo>
                <a:cubicBezTo>
                  <a:pt x="1942974" y="408524"/>
                  <a:pt x="1940795" y="410360"/>
                  <a:pt x="1937467" y="414031"/>
                </a:cubicBezTo>
                <a:lnTo>
                  <a:pt x="1935746" y="414031"/>
                </a:lnTo>
                <a:cubicBezTo>
                  <a:pt x="1933911" y="414031"/>
                  <a:pt x="1931387" y="399691"/>
                  <a:pt x="1928175" y="371010"/>
                </a:cubicBezTo>
                <a:cubicBezTo>
                  <a:pt x="1926339" y="366536"/>
                  <a:pt x="1925422" y="361890"/>
                  <a:pt x="1925422" y="357072"/>
                </a:cubicBezTo>
                <a:lnTo>
                  <a:pt x="1925422" y="351393"/>
                </a:lnTo>
                <a:cubicBezTo>
                  <a:pt x="1923127" y="351393"/>
                  <a:pt x="1921578" y="347664"/>
                  <a:pt x="1920775" y="340207"/>
                </a:cubicBezTo>
                <a:lnTo>
                  <a:pt x="1918883" y="340207"/>
                </a:lnTo>
                <a:lnTo>
                  <a:pt x="1918883" y="341240"/>
                </a:lnTo>
                <a:lnTo>
                  <a:pt x="1920775" y="341240"/>
                </a:lnTo>
                <a:cubicBezTo>
                  <a:pt x="1920775" y="343305"/>
                  <a:pt x="1920431" y="344854"/>
                  <a:pt x="1919743" y="345886"/>
                </a:cubicBezTo>
                <a:lnTo>
                  <a:pt x="1922668" y="373936"/>
                </a:lnTo>
                <a:lnTo>
                  <a:pt x="1919743" y="373936"/>
                </a:lnTo>
                <a:cubicBezTo>
                  <a:pt x="1918251" y="373936"/>
                  <a:pt x="1915785" y="357703"/>
                  <a:pt x="1912343" y="325236"/>
                </a:cubicBezTo>
                <a:lnTo>
                  <a:pt x="1897372" y="219578"/>
                </a:lnTo>
                <a:lnTo>
                  <a:pt x="1895480" y="219578"/>
                </a:lnTo>
                <a:cubicBezTo>
                  <a:pt x="1863701" y="314223"/>
                  <a:pt x="1844084" y="373419"/>
                  <a:pt x="1836627" y="397167"/>
                </a:cubicBezTo>
                <a:cubicBezTo>
                  <a:pt x="1825384" y="433992"/>
                  <a:pt x="1818501" y="453954"/>
                  <a:pt x="1815977" y="457051"/>
                </a:cubicBezTo>
                <a:lnTo>
                  <a:pt x="1815117" y="457051"/>
                </a:lnTo>
                <a:lnTo>
                  <a:pt x="1813224" y="456191"/>
                </a:lnTo>
                <a:cubicBezTo>
                  <a:pt x="1795786" y="512978"/>
                  <a:pt x="1783339" y="548198"/>
                  <a:pt x="1775883" y="561850"/>
                </a:cubicBezTo>
                <a:lnTo>
                  <a:pt x="1772096" y="562710"/>
                </a:lnTo>
                <a:lnTo>
                  <a:pt x="1771063" y="560817"/>
                </a:lnTo>
                <a:cubicBezTo>
                  <a:pt x="1776111" y="546706"/>
                  <a:pt x="1779266" y="537357"/>
                  <a:pt x="1780528" y="532768"/>
                </a:cubicBezTo>
                <a:lnTo>
                  <a:pt x="1779496" y="532768"/>
                </a:lnTo>
                <a:lnTo>
                  <a:pt x="1777775" y="533800"/>
                </a:lnTo>
                <a:cubicBezTo>
                  <a:pt x="1777775" y="532538"/>
                  <a:pt x="1777144" y="531907"/>
                  <a:pt x="1775883" y="531907"/>
                </a:cubicBezTo>
                <a:cubicBezTo>
                  <a:pt x="1775883" y="537758"/>
                  <a:pt x="1773071" y="542749"/>
                  <a:pt x="1767450" y="546879"/>
                </a:cubicBezTo>
                <a:lnTo>
                  <a:pt x="1766417" y="546879"/>
                </a:lnTo>
                <a:cubicBezTo>
                  <a:pt x="1775824" y="503628"/>
                  <a:pt x="1785518" y="464967"/>
                  <a:pt x="1795499" y="430895"/>
                </a:cubicBezTo>
                <a:cubicBezTo>
                  <a:pt x="1796532" y="429174"/>
                  <a:pt x="1801522" y="413916"/>
                  <a:pt x="1810471" y="385121"/>
                </a:cubicBezTo>
                <a:cubicBezTo>
                  <a:pt x="1808865" y="385121"/>
                  <a:pt x="1807889" y="383859"/>
                  <a:pt x="1807545" y="381335"/>
                </a:cubicBezTo>
                <a:cubicBezTo>
                  <a:pt x="1811331" y="372731"/>
                  <a:pt x="1814141" y="365274"/>
                  <a:pt x="1815977" y="358964"/>
                </a:cubicBezTo>
                <a:lnTo>
                  <a:pt x="1815117" y="357072"/>
                </a:lnTo>
                <a:cubicBezTo>
                  <a:pt x="1842650" y="274816"/>
                  <a:pt x="1863529" y="220266"/>
                  <a:pt x="1877755" y="193421"/>
                </a:cubicBezTo>
                <a:lnTo>
                  <a:pt x="1879648" y="192561"/>
                </a:lnTo>
                <a:lnTo>
                  <a:pt x="1881368" y="193421"/>
                </a:lnTo>
                <a:cubicBezTo>
                  <a:pt x="1883778" y="186423"/>
                  <a:pt x="1887219" y="180228"/>
                  <a:pt x="1891693" y="174836"/>
                </a:cubicBezTo>
                <a:cubicBezTo>
                  <a:pt x="1896053" y="160496"/>
                  <a:pt x="1901043" y="153326"/>
                  <a:pt x="1906665" y="153326"/>
                </a:cubicBezTo>
                <a:cubicBezTo>
                  <a:pt x="1911025" y="159406"/>
                  <a:pt x="1913204" y="165314"/>
                  <a:pt x="1913204" y="171050"/>
                </a:cubicBezTo>
                <a:cubicBezTo>
                  <a:pt x="1917563" y="171050"/>
                  <a:pt x="1919743" y="178507"/>
                  <a:pt x="1919743" y="193421"/>
                </a:cubicBezTo>
                <a:cubicBezTo>
                  <a:pt x="1919743" y="197895"/>
                  <a:pt x="1924733" y="228124"/>
                  <a:pt x="1934714" y="284109"/>
                </a:cubicBezTo>
                <a:lnTo>
                  <a:pt x="1933854" y="284109"/>
                </a:lnTo>
                <a:lnTo>
                  <a:pt x="1945899" y="353286"/>
                </a:lnTo>
                <a:lnTo>
                  <a:pt x="1946932" y="353286"/>
                </a:lnTo>
                <a:cubicBezTo>
                  <a:pt x="1946932" y="349959"/>
                  <a:pt x="1961559" y="313535"/>
                  <a:pt x="1990813" y="244013"/>
                </a:cubicBezTo>
                <a:cubicBezTo>
                  <a:pt x="2013872" y="183670"/>
                  <a:pt x="2040028" y="124760"/>
                  <a:pt x="2069283" y="67284"/>
                </a:cubicBezTo>
                <a:lnTo>
                  <a:pt x="2071175" y="66252"/>
                </a:lnTo>
                <a:cubicBezTo>
                  <a:pt x="2071175" y="66940"/>
                  <a:pt x="2071520" y="67284"/>
                  <a:pt x="2072208" y="67284"/>
                </a:cubicBezTo>
                <a:cubicBezTo>
                  <a:pt x="2070716" y="75659"/>
                  <a:pt x="2062571" y="95277"/>
                  <a:pt x="2047772" y="126137"/>
                </a:cubicBezTo>
                <a:cubicBezTo>
                  <a:pt x="2046625" y="128202"/>
                  <a:pt x="2046051" y="129750"/>
                  <a:pt x="2046051" y="130783"/>
                </a:cubicBezTo>
                <a:cubicBezTo>
                  <a:pt x="2048461" y="128374"/>
                  <a:pt x="2058384" y="108756"/>
                  <a:pt x="2075822" y="71931"/>
                </a:cubicBezTo>
                <a:cubicBezTo>
                  <a:pt x="2091653" y="42677"/>
                  <a:pt x="2101003" y="26788"/>
                  <a:pt x="2103871" y="24264"/>
                </a:cubicBezTo>
                <a:close/>
                <a:moveTo>
                  <a:pt x="1599046" y="24264"/>
                </a:moveTo>
                <a:lnTo>
                  <a:pt x="1600939" y="24264"/>
                </a:lnTo>
                <a:lnTo>
                  <a:pt x="1600078" y="26157"/>
                </a:lnTo>
                <a:lnTo>
                  <a:pt x="1600078" y="27017"/>
                </a:lnTo>
                <a:lnTo>
                  <a:pt x="1600939" y="27017"/>
                </a:lnTo>
                <a:lnTo>
                  <a:pt x="1600939" y="25124"/>
                </a:lnTo>
                <a:lnTo>
                  <a:pt x="1602832" y="25124"/>
                </a:lnTo>
                <a:lnTo>
                  <a:pt x="1602832" y="27017"/>
                </a:lnTo>
                <a:lnTo>
                  <a:pt x="1603864" y="32696"/>
                </a:lnTo>
                <a:cubicBezTo>
                  <a:pt x="1570595" y="103594"/>
                  <a:pt x="1546905" y="156538"/>
                  <a:pt x="1532795" y="191528"/>
                </a:cubicBezTo>
                <a:lnTo>
                  <a:pt x="1532795" y="192561"/>
                </a:lnTo>
                <a:lnTo>
                  <a:pt x="1533655" y="192561"/>
                </a:lnTo>
                <a:cubicBezTo>
                  <a:pt x="1533884" y="189807"/>
                  <a:pt x="1537612" y="182637"/>
                  <a:pt x="1544840" y="171050"/>
                </a:cubicBezTo>
                <a:lnTo>
                  <a:pt x="1545872" y="171050"/>
                </a:lnTo>
                <a:lnTo>
                  <a:pt x="1545872" y="171911"/>
                </a:lnTo>
                <a:cubicBezTo>
                  <a:pt x="1541742" y="181089"/>
                  <a:pt x="1537670" y="188890"/>
                  <a:pt x="1533655" y="195314"/>
                </a:cubicBezTo>
                <a:lnTo>
                  <a:pt x="1534687" y="197207"/>
                </a:lnTo>
                <a:cubicBezTo>
                  <a:pt x="1531475" y="200993"/>
                  <a:pt x="1529869" y="203172"/>
                  <a:pt x="1529869" y="203746"/>
                </a:cubicBezTo>
                <a:lnTo>
                  <a:pt x="1530901" y="203746"/>
                </a:lnTo>
                <a:cubicBezTo>
                  <a:pt x="1516332" y="238966"/>
                  <a:pt x="1505720" y="262656"/>
                  <a:pt x="1499066" y="274816"/>
                </a:cubicBezTo>
                <a:lnTo>
                  <a:pt x="1500098" y="276709"/>
                </a:lnTo>
                <a:lnTo>
                  <a:pt x="1449506" y="410417"/>
                </a:lnTo>
                <a:cubicBezTo>
                  <a:pt x="1448474" y="412826"/>
                  <a:pt x="1446294" y="414031"/>
                  <a:pt x="1442968" y="414031"/>
                </a:cubicBezTo>
                <a:cubicBezTo>
                  <a:pt x="1441935" y="414031"/>
                  <a:pt x="1440673" y="412195"/>
                  <a:pt x="1439181" y="408524"/>
                </a:cubicBezTo>
                <a:cubicBezTo>
                  <a:pt x="1438149" y="408524"/>
                  <a:pt x="1435969" y="410360"/>
                  <a:pt x="1432642" y="414031"/>
                </a:cubicBezTo>
                <a:lnTo>
                  <a:pt x="1430921" y="414031"/>
                </a:lnTo>
                <a:cubicBezTo>
                  <a:pt x="1429086" y="414031"/>
                  <a:pt x="1426562" y="399691"/>
                  <a:pt x="1423350" y="371010"/>
                </a:cubicBezTo>
                <a:cubicBezTo>
                  <a:pt x="1421514" y="366536"/>
                  <a:pt x="1420596" y="361890"/>
                  <a:pt x="1420596" y="357072"/>
                </a:cubicBezTo>
                <a:lnTo>
                  <a:pt x="1420596" y="351393"/>
                </a:lnTo>
                <a:cubicBezTo>
                  <a:pt x="1418302" y="351393"/>
                  <a:pt x="1416753" y="347664"/>
                  <a:pt x="1415950" y="340207"/>
                </a:cubicBezTo>
                <a:lnTo>
                  <a:pt x="1414057" y="340207"/>
                </a:lnTo>
                <a:lnTo>
                  <a:pt x="1414057" y="341240"/>
                </a:lnTo>
                <a:lnTo>
                  <a:pt x="1415950" y="341240"/>
                </a:lnTo>
                <a:cubicBezTo>
                  <a:pt x="1415950" y="343305"/>
                  <a:pt x="1415606" y="344854"/>
                  <a:pt x="1414918" y="345886"/>
                </a:cubicBezTo>
                <a:lnTo>
                  <a:pt x="1417844" y="373936"/>
                </a:lnTo>
                <a:lnTo>
                  <a:pt x="1414918" y="373936"/>
                </a:lnTo>
                <a:cubicBezTo>
                  <a:pt x="1413426" y="373936"/>
                  <a:pt x="1410960" y="357703"/>
                  <a:pt x="1407518" y="325236"/>
                </a:cubicBezTo>
                <a:lnTo>
                  <a:pt x="1392547" y="219578"/>
                </a:lnTo>
                <a:lnTo>
                  <a:pt x="1390654" y="219578"/>
                </a:lnTo>
                <a:cubicBezTo>
                  <a:pt x="1358876" y="314223"/>
                  <a:pt x="1339259" y="373419"/>
                  <a:pt x="1331802" y="397167"/>
                </a:cubicBezTo>
                <a:cubicBezTo>
                  <a:pt x="1320559" y="433992"/>
                  <a:pt x="1313676" y="453954"/>
                  <a:pt x="1311152" y="457051"/>
                </a:cubicBezTo>
                <a:lnTo>
                  <a:pt x="1310292" y="457051"/>
                </a:lnTo>
                <a:lnTo>
                  <a:pt x="1308399" y="456191"/>
                </a:lnTo>
                <a:cubicBezTo>
                  <a:pt x="1290961" y="512978"/>
                  <a:pt x="1278514" y="548198"/>
                  <a:pt x="1271057" y="561850"/>
                </a:cubicBezTo>
                <a:lnTo>
                  <a:pt x="1267271" y="562710"/>
                </a:lnTo>
                <a:lnTo>
                  <a:pt x="1266238" y="560817"/>
                </a:lnTo>
                <a:cubicBezTo>
                  <a:pt x="1271286" y="546706"/>
                  <a:pt x="1274441" y="537357"/>
                  <a:pt x="1275703" y="532768"/>
                </a:cubicBezTo>
                <a:lnTo>
                  <a:pt x="1274670" y="532768"/>
                </a:lnTo>
                <a:lnTo>
                  <a:pt x="1272950" y="533800"/>
                </a:lnTo>
                <a:cubicBezTo>
                  <a:pt x="1272950" y="532538"/>
                  <a:pt x="1272319" y="531907"/>
                  <a:pt x="1271057" y="531907"/>
                </a:cubicBezTo>
                <a:cubicBezTo>
                  <a:pt x="1271057" y="537758"/>
                  <a:pt x="1268246" y="542749"/>
                  <a:pt x="1262625" y="546879"/>
                </a:cubicBezTo>
                <a:lnTo>
                  <a:pt x="1261593" y="546879"/>
                </a:lnTo>
                <a:cubicBezTo>
                  <a:pt x="1270999" y="503628"/>
                  <a:pt x="1280693" y="464967"/>
                  <a:pt x="1290674" y="430895"/>
                </a:cubicBezTo>
                <a:cubicBezTo>
                  <a:pt x="1291707" y="429174"/>
                  <a:pt x="1296697" y="413916"/>
                  <a:pt x="1305645" y="385121"/>
                </a:cubicBezTo>
                <a:cubicBezTo>
                  <a:pt x="1304039" y="385121"/>
                  <a:pt x="1303064" y="383859"/>
                  <a:pt x="1302720" y="381335"/>
                </a:cubicBezTo>
                <a:cubicBezTo>
                  <a:pt x="1306506" y="372731"/>
                  <a:pt x="1309317" y="365274"/>
                  <a:pt x="1311152" y="358964"/>
                </a:cubicBezTo>
                <a:lnTo>
                  <a:pt x="1310292" y="357072"/>
                </a:lnTo>
                <a:cubicBezTo>
                  <a:pt x="1337825" y="274816"/>
                  <a:pt x="1358704" y="220266"/>
                  <a:pt x="1372930" y="193421"/>
                </a:cubicBezTo>
                <a:lnTo>
                  <a:pt x="1374823" y="192561"/>
                </a:lnTo>
                <a:lnTo>
                  <a:pt x="1376544" y="193421"/>
                </a:lnTo>
                <a:cubicBezTo>
                  <a:pt x="1378952" y="186423"/>
                  <a:pt x="1382394" y="180228"/>
                  <a:pt x="1386868" y="174836"/>
                </a:cubicBezTo>
                <a:cubicBezTo>
                  <a:pt x="1391228" y="160496"/>
                  <a:pt x="1396218" y="153326"/>
                  <a:pt x="1401839" y="153326"/>
                </a:cubicBezTo>
                <a:cubicBezTo>
                  <a:pt x="1406199" y="159406"/>
                  <a:pt x="1408379" y="165314"/>
                  <a:pt x="1408379" y="171050"/>
                </a:cubicBezTo>
                <a:cubicBezTo>
                  <a:pt x="1412738" y="171050"/>
                  <a:pt x="1414918" y="178507"/>
                  <a:pt x="1414918" y="193421"/>
                </a:cubicBezTo>
                <a:cubicBezTo>
                  <a:pt x="1414918" y="197895"/>
                  <a:pt x="1419908" y="228124"/>
                  <a:pt x="1429889" y="284109"/>
                </a:cubicBezTo>
                <a:lnTo>
                  <a:pt x="1429029" y="284109"/>
                </a:lnTo>
                <a:lnTo>
                  <a:pt x="1441074" y="353286"/>
                </a:lnTo>
                <a:lnTo>
                  <a:pt x="1442107" y="353286"/>
                </a:lnTo>
                <a:cubicBezTo>
                  <a:pt x="1442107" y="349959"/>
                  <a:pt x="1456734" y="313535"/>
                  <a:pt x="1485988" y="244013"/>
                </a:cubicBezTo>
                <a:cubicBezTo>
                  <a:pt x="1509047" y="183670"/>
                  <a:pt x="1535203" y="124760"/>
                  <a:pt x="1564457" y="67284"/>
                </a:cubicBezTo>
                <a:lnTo>
                  <a:pt x="1566350" y="66252"/>
                </a:lnTo>
                <a:cubicBezTo>
                  <a:pt x="1566350" y="66940"/>
                  <a:pt x="1566695" y="67284"/>
                  <a:pt x="1567383" y="67284"/>
                </a:cubicBezTo>
                <a:cubicBezTo>
                  <a:pt x="1565892" y="75659"/>
                  <a:pt x="1557746" y="95277"/>
                  <a:pt x="1542947" y="126137"/>
                </a:cubicBezTo>
                <a:cubicBezTo>
                  <a:pt x="1541801" y="128202"/>
                  <a:pt x="1541226" y="129750"/>
                  <a:pt x="1541226" y="130783"/>
                </a:cubicBezTo>
                <a:cubicBezTo>
                  <a:pt x="1543635" y="128374"/>
                  <a:pt x="1553559" y="108756"/>
                  <a:pt x="1570996" y="71931"/>
                </a:cubicBezTo>
                <a:cubicBezTo>
                  <a:pt x="1586828" y="42677"/>
                  <a:pt x="1596178" y="26788"/>
                  <a:pt x="1599046" y="24264"/>
                </a:cubicBezTo>
                <a:close/>
                <a:moveTo>
                  <a:pt x="1765575" y="0"/>
                </a:moveTo>
                <a:lnTo>
                  <a:pt x="1766264" y="0"/>
                </a:lnTo>
                <a:cubicBezTo>
                  <a:pt x="1766837" y="0"/>
                  <a:pt x="1767125" y="344"/>
                  <a:pt x="1767125" y="1033"/>
                </a:cubicBezTo>
                <a:cubicBezTo>
                  <a:pt x="1767125" y="1836"/>
                  <a:pt x="1765690" y="3614"/>
                  <a:pt x="1762822" y="6367"/>
                </a:cubicBezTo>
                <a:cubicBezTo>
                  <a:pt x="1763166" y="7744"/>
                  <a:pt x="1763338" y="8776"/>
                  <a:pt x="1763338" y="9465"/>
                </a:cubicBezTo>
                <a:lnTo>
                  <a:pt x="1738386" y="32352"/>
                </a:lnTo>
                <a:cubicBezTo>
                  <a:pt x="1733568" y="36252"/>
                  <a:pt x="1731159" y="38547"/>
                  <a:pt x="1731159" y="39235"/>
                </a:cubicBezTo>
                <a:cubicBezTo>
                  <a:pt x="1729438" y="40153"/>
                  <a:pt x="1728578" y="42160"/>
                  <a:pt x="1728578" y="45258"/>
                </a:cubicBezTo>
                <a:cubicBezTo>
                  <a:pt x="1726971" y="48814"/>
                  <a:pt x="1717909" y="58394"/>
                  <a:pt x="1701389" y="73996"/>
                </a:cubicBezTo>
                <a:cubicBezTo>
                  <a:pt x="1689687" y="85583"/>
                  <a:pt x="1681599" y="94531"/>
                  <a:pt x="1677125" y="100841"/>
                </a:cubicBezTo>
                <a:cubicBezTo>
                  <a:pt x="1666571" y="113231"/>
                  <a:pt x="1661293" y="119770"/>
                  <a:pt x="1661293" y="120458"/>
                </a:cubicBezTo>
                <a:cubicBezTo>
                  <a:pt x="1660375" y="120458"/>
                  <a:pt x="1659630" y="121204"/>
                  <a:pt x="1659056" y="122695"/>
                </a:cubicBezTo>
                <a:cubicBezTo>
                  <a:pt x="1658598" y="122810"/>
                  <a:pt x="1656074" y="125850"/>
                  <a:pt x="1651485" y="131815"/>
                </a:cubicBezTo>
                <a:cubicBezTo>
                  <a:pt x="1651714" y="132274"/>
                  <a:pt x="1651829" y="132619"/>
                  <a:pt x="1651829" y="132848"/>
                </a:cubicBezTo>
                <a:lnTo>
                  <a:pt x="1651140" y="132504"/>
                </a:lnTo>
                <a:lnTo>
                  <a:pt x="1648686" y="135601"/>
                </a:lnTo>
                <a:lnTo>
                  <a:pt x="1648559" y="135601"/>
                </a:lnTo>
                <a:lnTo>
                  <a:pt x="1648343" y="136034"/>
                </a:lnTo>
                <a:lnTo>
                  <a:pt x="1643913" y="141624"/>
                </a:lnTo>
                <a:lnTo>
                  <a:pt x="1644257" y="142313"/>
                </a:lnTo>
                <a:lnTo>
                  <a:pt x="1643913" y="142313"/>
                </a:lnTo>
                <a:lnTo>
                  <a:pt x="1643225" y="141968"/>
                </a:lnTo>
                <a:lnTo>
                  <a:pt x="1643225" y="142657"/>
                </a:lnTo>
                <a:lnTo>
                  <a:pt x="1642365" y="142313"/>
                </a:lnTo>
                <a:cubicBezTo>
                  <a:pt x="1642365" y="142886"/>
                  <a:pt x="1642250" y="143402"/>
                  <a:pt x="1642020" y="143861"/>
                </a:cubicBezTo>
                <a:cubicBezTo>
                  <a:pt x="1642250" y="144320"/>
                  <a:pt x="1642365" y="144664"/>
                  <a:pt x="1642365" y="144894"/>
                </a:cubicBezTo>
                <a:cubicBezTo>
                  <a:pt x="1641446" y="145009"/>
                  <a:pt x="1640988" y="145410"/>
                  <a:pt x="1640988" y="146098"/>
                </a:cubicBezTo>
                <a:lnTo>
                  <a:pt x="1640471" y="146098"/>
                </a:lnTo>
                <a:lnTo>
                  <a:pt x="1639783" y="145754"/>
                </a:lnTo>
                <a:cubicBezTo>
                  <a:pt x="1638751" y="148049"/>
                  <a:pt x="1638120" y="149196"/>
                  <a:pt x="1637890" y="149196"/>
                </a:cubicBezTo>
                <a:cubicBezTo>
                  <a:pt x="1637890" y="148852"/>
                  <a:pt x="1637775" y="148680"/>
                  <a:pt x="1637546" y="148680"/>
                </a:cubicBezTo>
                <a:cubicBezTo>
                  <a:pt x="1637546" y="149253"/>
                  <a:pt x="1637317" y="149540"/>
                  <a:pt x="1636858" y="149540"/>
                </a:cubicBezTo>
                <a:lnTo>
                  <a:pt x="1636858" y="149884"/>
                </a:lnTo>
                <a:lnTo>
                  <a:pt x="1637890" y="149884"/>
                </a:lnTo>
                <a:cubicBezTo>
                  <a:pt x="1635596" y="152982"/>
                  <a:pt x="1634448" y="154875"/>
                  <a:pt x="1634448" y="155563"/>
                </a:cubicBezTo>
                <a:lnTo>
                  <a:pt x="1634104" y="155563"/>
                </a:lnTo>
                <a:lnTo>
                  <a:pt x="1633072" y="154703"/>
                </a:lnTo>
                <a:lnTo>
                  <a:pt x="1633072" y="156251"/>
                </a:lnTo>
                <a:cubicBezTo>
                  <a:pt x="1632613" y="156825"/>
                  <a:pt x="1631983" y="157112"/>
                  <a:pt x="1631180" y="157112"/>
                </a:cubicBezTo>
                <a:lnTo>
                  <a:pt x="1631180" y="157800"/>
                </a:lnTo>
                <a:lnTo>
                  <a:pt x="1631868" y="157800"/>
                </a:lnTo>
                <a:lnTo>
                  <a:pt x="1631868" y="158488"/>
                </a:lnTo>
                <a:cubicBezTo>
                  <a:pt x="1631065" y="158488"/>
                  <a:pt x="1630663" y="159005"/>
                  <a:pt x="1630663" y="160037"/>
                </a:cubicBezTo>
                <a:lnTo>
                  <a:pt x="1630318" y="160037"/>
                </a:lnTo>
                <a:lnTo>
                  <a:pt x="1629630" y="159693"/>
                </a:lnTo>
                <a:cubicBezTo>
                  <a:pt x="1629630" y="160496"/>
                  <a:pt x="1629229" y="160898"/>
                  <a:pt x="1628426" y="160898"/>
                </a:cubicBezTo>
                <a:lnTo>
                  <a:pt x="1629286" y="161930"/>
                </a:lnTo>
                <a:lnTo>
                  <a:pt x="1629286" y="162274"/>
                </a:lnTo>
                <a:lnTo>
                  <a:pt x="1628770" y="162274"/>
                </a:lnTo>
                <a:lnTo>
                  <a:pt x="1628081" y="161930"/>
                </a:lnTo>
                <a:lnTo>
                  <a:pt x="1627737" y="162790"/>
                </a:lnTo>
                <a:cubicBezTo>
                  <a:pt x="1627967" y="163249"/>
                  <a:pt x="1628081" y="163593"/>
                  <a:pt x="1628081" y="163823"/>
                </a:cubicBezTo>
                <a:cubicBezTo>
                  <a:pt x="1627623" y="163823"/>
                  <a:pt x="1626590" y="164855"/>
                  <a:pt x="1624984" y="166920"/>
                </a:cubicBezTo>
                <a:lnTo>
                  <a:pt x="1624640" y="166920"/>
                </a:lnTo>
                <a:cubicBezTo>
                  <a:pt x="1624640" y="167150"/>
                  <a:pt x="1624755" y="167265"/>
                  <a:pt x="1624984" y="167265"/>
                </a:cubicBezTo>
                <a:cubicBezTo>
                  <a:pt x="1624640" y="168412"/>
                  <a:pt x="1623780" y="169272"/>
                  <a:pt x="1622403" y="169846"/>
                </a:cubicBezTo>
                <a:cubicBezTo>
                  <a:pt x="1622403" y="171108"/>
                  <a:pt x="1621657" y="172484"/>
                  <a:pt x="1620166" y="173976"/>
                </a:cubicBezTo>
                <a:lnTo>
                  <a:pt x="1619821" y="175525"/>
                </a:lnTo>
                <a:lnTo>
                  <a:pt x="1620510" y="175180"/>
                </a:lnTo>
                <a:lnTo>
                  <a:pt x="1620510" y="175869"/>
                </a:lnTo>
                <a:cubicBezTo>
                  <a:pt x="1619248" y="175869"/>
                  <a:pt x="1618617" y="176155"/>
                  <a:pt x="1618617" y="176729"/>
                </a:cubicBezTo>
                <a:lnTo>
                  <a:pt x="1618961" y="177417"/>
                </a:lnTo>
                <a:cubicBezTo>
                  <a:pt x="1618273" y="177417"/>
                  <a:pt x="1617183" y="178679"/>
                  <a:pt x="1615691" y="181203"/>
                </a:cubicBezTo>
                <a:lnTo>
                  <a:pt x="1614487" y="181203"/>
                </a:lnTo>
                <a:lnTo>
                  <a:pt x="1614831" y="181891"/>
                </a:lnTo>
                <a:cubicBezTo>
                  <a:pt x="1614831" y="182465"/>
                  <a:pt x="1613856" y="183899"/>
                  <a:pt x="1611906" y="186194"/>
                </a:cubicBezTo>
                <a:cubicBezTo>
                  <a:pt x="1611906" y="186767"/>
                  <a:pt x="1611275" y="188029"/>
                  <a:pt x="1610013" y="189979"/>
                </a:cubicBezTo>
                <a:lnTo>
                  <a:pt x="1607259" y="193593"/>
                </a:lnTo>
                <a:cubicBezTo>
                  <a:pt x="1607604" y="193593"/>
                  <a:pt x="1607776" y="193765"/>
                  <a:pt x="1607776" y="194109"/>
                </a:cubicBezTo>
                <a:cubicBezTo>
                  <a:pt x="1606858" y="194109"/>
                  <a:pt x="1606055" y="194970"/>
                  <a:pt x="1605366" y="196691"/>
                </a:cubicBezTo>
                <a:cubicBezTo>
                  <a:pt x="1604449" y="197149"/>
                  <a:pt x="1603990" y="197895"/>
                  <a:pt x="1603990" y="198928"/>
                </a:cubicBezTo>
                <a:cubicBezTo>
                  <a:pt x="1604219" y="198928"/>
                  <a:pt x="1604334" y="199042"/>
                  <a:pt x="1604334" y="199272"/>
                </a:cubicBezTo>
                <a:cubicBezTo>
                  <a:pt x="1603646" y="199846"/>
                  <a:pt x="1603129" y="200132"/>
                  <a:pt x="1602786" y="200132"/>
                </a:cubicBezTo>
                <a:cubicBezTo>
                  <a:pt x="1602786" y="200362"/>
                  <a:pt x="1602901" y="200476"/>
                  <a:pt x="1603129" y="200476"/>
                </a:cubicBezTo>
                <a:cubicBezTo>
                  <a:pt x="1601065" y="204951"/>
                  <a:pt x="1599574" y="207188"/>
                  <a:pt x="1598656" y="207188"/>
                </a:cubicBezTo>
                <a:lnTo>
                  <a:pt x="1598999" y="208048"/>
                </a:lnTo>
                <a:cubicBezTo>
                  <a:pt x="1591198" y="220667"/>
                  <a:pt x="1586438" y="228813"/>
                  <a:pt x="1584717" y="232484"/>
                </a:cubicBezTo>
                <a:cubicBezTo>
                  <a:pt x="1582537" y="235696"/>
                  <a:pt x="1580529" y="239482"/>
                  <a:pt x="1578694" y="243841"/>
                </a:cubicBezTo>
                <a:cubicBezTo>
                  <a:pt x="1577891" y="243956"/>
                  <a:pt x="1576744" y="245849"/>
                  <a:pt x="1575253" y="249520"/>
                </a:cubicBezTo>
                <a:lnTo>
                  <a:pt x="1568025" y="263115"/>
                </a:lnTo>
                <a:cubicBezTo>
                  <a:pt x="1562747" y="271948"/>
                  <a:pt x="1558617" y="279634"/>
                  <a:pt x="1555635" y="286174"/>
                </a:cubicBezTo>
                <a:cubicBezTo>
                  <a:pt x="1553111" y="290877"/>
                  <a:pt x="1551562" y="294261"/>
                  <a:pt x="1550988" y="296326"/>
                </a:cubicBezTo>
                <a:lnTo>
                  <a:pt x="1550644" y="296326"/>
                </a:lnTo>
                <a:lnTo>
                  <a:pt x="1550988" y="297187"/>
                </a:lnTo>
                <a:cubicBezTo>
                  <a:pt x="1548809" y="301431"/>
                  <a:pt x="1546686" y="307053"/>
                  <a:pt x="1544621" y="314051"/>
                </a:cubicBezTo>
                <a:cubicBezTo>
                  <a:pt x="1543704" y="316001"/>
                  <a:pt x="1543073" y="317148"/>
                  <a:pt x="1542729" y="317493"/>
                </a:cubicBezTo>
                <a:cubicBezTo>
                  <a:pt x="1542959" y="317951"/>
                  <a:pt x="1543073" y="318353"/>
                  <a:pt x="1543073" y="318697"/>
                </a:cubicBezTo>
                <a:cubicBezTo>
                  <a:pt x="1542156" y="318927"/>
                  <a:pt x="1541696" y="319672"/>
                  <a:pt x="1541696" y="320934"/>
                </a:cubicBezTo>
                <a:cubicBezTo>
                  <a:pt x="1541926" y="321393"/>
                  <a:pt x="1542041" y="321909"/>
                  <a:pt x="1542041" y="322483"/>
                </a:cubicBezTo>
                <a:cubicBezTo>
                  <a:pt x="1541581" y="322483"/>
                  <a:pt x="1541065" y="322999"/>
                  <a:pt x="1540491" y="324032"/>
                </a:cubicBezTo>
                <a:cubicBezTo>
                  <a:pt x="1540606" y="324491"/>
                  <a:pt x="1540836" y="324720"/>
                  <a:pt x="1541180" y="324720"/>
                </a:cubicBezTo>
                <a:cubicBezTo>
                  <a:pt x="1540836" y="326441"/>
                  <a:pt x="1540205" y="327301"/>
                  <a:pt x="1539287" y="327301"/>
                </a:cubicBezTo>
                <a:cubicBezTo>
                  <a:pt x="1539287" y="327645"/>
                  <a:pt x="1539459" y="328047"/>
                  <a:pt x="1539803" y="328506"/>
                </a:cubicBezTo>
                <a:cubicBezTo>
                  <a:pt x="1539803" y="329768"/>
                  <a:pt x="1539516" y="330399"/>
                  <a:pt x="1538943" y="330399"/>
                </a:cubicBezTo>
                <a:lnTo>
                  <a:pt x="1539287" y="331087"/>
                </a:lnTo>
                <a:cubicBezTo>
                  <a:pt x="1538598" y="331775"/>
                  <a:pt x="1538140" y="333324"/>
                  <a:pt x="1537910" y="335733"/>
                </a:cubicBezTo>
                <a:cubicBezTo>
                  <a:pt x="1537566" y="335733"/>
                  <a:pt x="1537394" y="335848"/>
                  <a:pt x="1537394" y="336077"/>
                </a:cubicBezTo>
                <a:lnTo>
                  <a:pt x="1537394" y="336422"/>
                </a:lnTo>
                <a:cubicBezTo>
                  <a:pt x="1537394" y="339978"/>
                  <a:pt x="1536935" y="343018"/>
                  <a:pt x="1536017" y="345542"/>
                </a:cubicBezTo>
                <a:cubicBezTo>
                  <a:pt x="1536017" y="345771"/>
                  <a:pt x="1536132" y="345886"/>
                  <a:pt x="1536361" y="345886"/>
                </a:cubicBezTo>
                <a:cubicBezTo>
                  <a:pt x="1536361" y="346116"/>
                  <a:pt x="1536247" y="346460"/>
                  <a:pt x="1536017" y="346919"/>
                </a:cubicBezTo>
                <a:lnTo>
                  <a:pt x="1536361" y="350360"/>
                </a:lnTo>
                <a:cubicBezTo>
                  <a:pt x="1536361" y="350475"/>
                  <a:pt x="1536247" y="350991"/>
                  <a:pt x="1536017" y="351909"/>
                </a:cubicBezTo>
                <a:cubicBezTo>
                  <a:pt x="1536017" y="352139"/>
                  <a:pt x="1536132" y="352253"/>
                  <a:pt x="1536361" y="352253"/>
                </a:cubicBezTo>
                <a:lnTo>
                  <a:pt x="1536017" y="354146"/>
                </a:lnTo>
                <a:cubicBezTo>
                  <a:pt x="1536247" y="355982"/>
                  <a:pt x="1536361" y="357014"/>
                  <a:pt x="1536361" y="357244"/>
                </a:cubicBezTo>
                <a:lnTo>
                  <a:pt x="1536017" y="357244"/>
                </a:lnTo>
                <a:cubicBezTo>
                  <a:pt x="1536706" y="358850"/>
                  <a:pt x="1537050" y="359940"/>
                  <a:pt x="1537050" y="360513"/>
                </a:cubicBezTo>
                <a:cubicBezTo>
                  <a:pt x="1537050" y="360857"/>
                  <a:pt x="1536935" y="361029"/>
                  <a:pt x="1536706" y="361029"/>
                </a:cubicBezTo>
                <a:cubicBezTo>
                  <a:pt x="1536706" y="366765"/>
                  <a:pt x="1540721" y="373018"/>
                  <a:pt x="1548751" y="379786"/>
                </a:cubicBezTo>
                <a:cubicBezTo>
                  <a:pt x="1550587" y="379786"/>
                  <a:pt x="1551505" y="379901"/>
                  <a:pt x="1551505" y="380131"/>
                </a:cubicBezTo>
                <a:cubicBezTo>
                  <a:pt x="1551734" y="380131"/>
                  <a:pt x="1551849" y="380016"/>
                  <a:pt x="1551849" y="379786"/>
                </a:cubicBezTo>
                <a:lnTo>
                  <a:pt x="1553742" y="380131"/>
                </a:lnTo>
                <a:lnTo>
                  <a:pt x="1558216" y="380131"/>
                </a:lnTo>
                <a:cubicBezTo>
                  <a:pt x="1566247" y="380131"/>
                  <a:pt x="1574793" y="376402"/>
                  <a:pt x="1583856" y="368945"/>
                </a:cubicBezTo>
                <a:cubicBezTo>
                  <a:pt x="1591542" y="363553"/>
                  <a:pt x="1598713" y="357875"/>
                  <a:pt x="1605366" y="351909"/>
                </a:cubicBezTo>
                <a:cubicBezTo>
                  <a:pt x="1605366" y="350877"/>
                  <a:pt x="1606399" y="350016"/>
                  <a:pt x="1608464" y="349328"/>
                </a:cubicBezTo>
                <a:cubicBezTo>
                  <a:pt x="1609153" y="347836"/>
                  <a:pt x="1618215" y="338601"/>
                  <a:pt x="1635653" y="321623"/>
                </a:cubicBezTo>
                <a:cubicBezTo>
                  <a:pt x="1635653" y="320934"/>
                  <a:pt x="1637546" y="318927"/>
                  <a:pt x="1641332" y="315600"/>
                </a:cubicBezTo>
                <a:cubicBezTo>
                  <a:pt x="1641332" y="314797"/>
                  <a:pt x="1642077" y="313936"/>
                  <a:pt x="1643569" y="313018"/>
                </a:cubicBezTo>
                <a:lnTo>
                  <a:pt x="1654583" y="300973"/>
                </a:lnTo>
                <a:cubicBezTo>
                  <a:pt x="1654238" y="300973"/>
                  <a:pt x="1654066" y="300801"/>
                  <a:pt x="1654066" y="300456"/>
                </a:cubicBezTo>
                <a:cubicBezTo>
                  <a:pt x="1655098" y="300456"/>
                  <a:pt x="1656877" y="298736"/>
                  <a:pt x="1659400" y="295294"/>
                </a:cubicBezTo>
                <a:lnTo>
                  <a:pt x="1668522" y="284281"/>
                </a:lnTo>
                <a:cubicBezTo>
                  <a:pt x="1670242" y="281986"/>
                  <a:pt x="1671102" y="280208"/>
                  <a:pt x="1671102" y="278946"/>
                </a:cubicBezTo>
                <a:cubicBezTo>
                  <a:pt x="1671561" y="278946"/>
                  <a:pt x="1674716" y="275046"/>
                  <a:pt x="1680567" y="267244"/>
                </a:cubicBezTo>
                <a:cubicBezTo>
                  <a:pt x="1686877" y="259443"/>
                  <a:pt x="1691925" y="251642"/>
                  <a:pt x="1695710" y="243841"/>
                </a:cubicBezTo>
                <a:lnTo>
                  <a:pt x="1694850" y="243841"/>
                </a:lnTo>
                <a:cubicBezTo>
                  <a:pt x="1694391" y="243841"/>
                  <a:pt x="1690892" y="246136"/>
                  <a:pt x="1684352" y="250725"/>
                </a:cubicBezTo>
                <a:cubicBezTo>
                  <a:pt x="1684352" y="250495"/>
                  <a:pt x="1684238" y="250380"/>
                  <a:pt x="1684008" y="250380"/>
                </a:cubicBezTo>
                <a:cubicBezTo>
                  <a:pt x="1682632" y="252445"/>
                  <a:pt x="1679707" y="254568"/>
                  <a:pt x="1675232" y="256747"/>
                </a:cubicBezTo>
                <a:cubicBezTo>
                  <a:pt x="1670299" y="260533"/>
                  <a:pt x="1667431" y="262426"/>
                  <a:pt x="1666628" y="262426"/>
                </a:cubicBezTo>
                <a:cubicBezTo>
                  <a:pt x="1666628" y="262656"/>
                  <a:pt x="1665366" y="263631"/>
                  <a:pt x="1662842" y="265352"/>
                </a:cubicBezTo>
                <a:cubicBezTo>
                  <a:pt x="1662842" y="265122"/>
                  <a:pt x="1662727" y="265007"/>
                  <a:pt x="1662498" y="265007"/>
                </a:cubicBezTo>
                <a:cubicBezTo>
                  <a:pt x="1662498" y="265466"/>
                  <a:pt x="1661580" y="266212"/>
                  <a:pt x="1659745" y="267244"/>
                </a:cubicBezTo>
                <a:lnTo>
                  <a:pt x="1659056" y="266900"/>
                </a:lnTo>
                <a:cubicBezTo>
                  <a:pt x="1656647" y="269424"/>
                  <a:pt x="1654754" y="270686"/>
                  <a:pt x="1653378" y="270686"/>
                </a:cubicBezTo>
                <a:cubicBezTo>
                  <a:pt x="1653378" y="271604"/>
                  <a:pt x="1651771" y="272866"/>
                  <a:pt x="1648559" y="274472"/>
                </a:cubicBezTo>
                <a:lnTo>
                  <a:pt x="1647355" y="274472"/>
                </a:lnTo>
                <a:cubicBezTo>
                  <a:pt x="1647355" y="275046"/>
                  <a:pt x="1646610" y="275906"/>
                  <a:pt x="1645118" y="277053"/>
                </a:cubicBezTo>
                <a:cubicBezTo>
                  <a:pt x="1645118" y="277512"/>
                  <a:pt x="1644716" y="277914"/>
                  <a:pt x="1643913" y="278258"/>
                </a:cubicBezTo>
                <a:cubicBezTo>
                  <a:pt x="1643913" y="277799"/>
                  <a:pt x="1643684" y="277569"/>
                  <a:pt x="1643225" y="277569"/>
                </a:cubicBezTo>
                <a:cubicBezTo>
                  <a:pt x="1643225" y="279061"/>
                  <a:pt x="1641446" y="280438"/>
                  <a:pt x="1637890" y="281699"/>
                </a:cubicBezTo>
                <a:cubicBezTo>
                  <a:pt x="1637087" y="282617"/>
                  <a:pt x="1635710" y="283363"/>
                  <a:pt x="1633760" y="283936"/>
                </a:cubicBezTo>
                <a:lnTo>
                  <a:pt x="1634104" y="284625"/>
                </a:lnTo>
                <a:lnTo>
                  <a:pt x="1634104" y="285141"/>
                </a:lnTo>
                <a:cubicBezTo>
                  <a:pt x="1633645" y="285141"/>
                  <a:pt x="1631007" y="286862"/>
                  <a:pt x="1626188" y="290304"/>
                </a:cubicBezTo>
                <a:lnTo>
                  <a:pt x="1625500" y="289959"/>
                </a:lnTo>
                <a:cubicBezTo>
                  <a:pt x="1623895" y="292483"/>
                  <a:pt x="1621600" y="293745"/>
                  <a:pt x="1618617" y="293745"/>
                </a:cubicBezTo>
                <a:cubicBezTo>
                  <a:pt x="1618617" y="294548"/>
                  <a:pt x="1617011" y="295064"/>
                  <a:pt x="1613799" y="295294"/>
                </a:cubicBezTo>
                <a:cubicBezTo>
                  <a:pt x="1608521" y="298391"/>
                  <a:pt x="1602441" y="302521"/>
                  <a:pt x="1595558" y="307684"/>
                </a:cubicBezTo>
                <a:cubicBezTo>
                  <a:pt x="1595558" y="307454"/>
                  <a:pt x="1595443" y="307340"/>
                  <a:pt x="1595214" y="307340"/>
                </a:cubicBezTo>
                <a:cubicBezTo>
                  <a:pt x="1595214" y="308257"/>
                  <a:pt x="1592804" y="310265"/>
                  <a:pt x="1587986" y="313363"/>
                </a:cubicBezTo>
                <a:cubicBezTo>
                  <a:pt x="1585921" y="313248"/>
                  <a:pt x="1584200" y="312732"/>
                  <a:pt x="1582824" y="311814"/>
                </a:cubicBezTo>
                <a:lnTo>
                  <a:pt x="1582824" y="311470"/>
                </a:lnTo>
                <a:lnTo>
                  <a:pt x="1583168" y="310781"/>
                </a:lnTo>
                <a:cubicBezTo>
                  <a:pt x="1582365" y="310781"/>
                  <a:pt x="1581963" y="310495"/>
                  <a:pt x="1581963" y="309921"/>
                </a:cubicBezTo>
                <a:lnTo>
                  <a:pt x="1581963" y="309577"/>
                </a:lnTo>
                <a:cubicBezTo>
                  <a:pt x="1583684" y="308085"/>
                  <a:pt x="1587471" y="305447"/>
                  <a:pt x="1593321" y="301661"/>
                </a:cubicBezTo>
                <a:lnTo>
                  <a:pt x="1593321" y="301317"/>
                </a:lnTo>
                <a:lnTo>
                  <a:pt x="1592632" y="301317"/>
                </a:lnTo>
                <a:cubicBezTo>
                  <a:pt x="1590683" y="303267"/>
                  <a:pt x="1589019" y="304242"/>
                  <a:pt x="1587642" y="304242"/>
                </a:cubicBezTo>
                <a:cubicBezTo>
                  <a:pt x="1586724" y="304242"/>
                  <a:pt x="1585462" y="303267"/>
                  <a:pt x="1583856" y="301317"/>
                </a:cubicBezTo>
                <a:lnTo>
                  <a:pt x="1583856" y="300973"/>
                </a:lnTo>
                <a:cubicBezTo>
                  <a:pt x="1583856" y="300399"/>
                  <a:pt x="1584487" y="300112"/>
                  <a:pt x="1585749" y="300112"/>
                </a:cubicBezTo>
                <a:lnTo>
                  <a:pt x="1585749" y="299424"/>
                </a:lnTo>
                <a:cubicBezTo>
                  <a:pt x="1585405" y="299424"/>
                  <a:pt x="1584889" y="299194"/>
                  <a:pt x="1584200" y="298736"/>
                </a:cubicBezTo>
                <a:cubicBezTo>
                  <a:pt x="1583627" y="299194"/>
                  <a:pt x="1583283" y="299424"/>
                  <a:pt x="1583168" y="299424"/>
                </a:cubicBezTo>
                <a:lnTo>
                  <a:pt x="1582480" y="299424"/>
                </a:lnTo>
                <a:lnTo>
                  <a:pt x="1583168" y="298219"/>
                </a:lnTo>
                <a:lnTo>
                  <a:pt x="1582824" y="298219"/>
                </a:lnTo>
                <a:cubicBezTo>
                  <a:pt x="1582594" y="298219"/>
                  <a:pt x="1581849" y="298965"/>
                  <a:pt x="1580587" y="300456"/>
                </a:cubicBezTo>
                <a:cubicBezTo>
                  <a:pt x="1580587" y="299998"/>
                  <a:pt x="1580415" y="299768"/>
                  <a:pt x="1580071" y="299768"/>
                </a:cubicBezTo>
                <a:cubicBezTo>
                  <a:pt x="1574908" y="302751"/>
                  <a:pt x="1572040" y="304242"/>
                  <a:pt x="1571466" y="304242"/>
                </a:cubicBezTo>
                <a:lnTo>
                  <a:pt x="1571466" y="304758"/>
                </a:lnTo>
                <a:lnTo>
                  <a:pt x="1570606" y="304242"/>
                </a:lnTo>
                <a:lnTo>
                  <a:pt x="1568369" y="304758"/>
                </a:lnTo>
                <a:cubicBezTo>
                  <a:pt x="1567910" y="304758"/>
                  <a:pt x="1567680" y="304472"/>
                  <a:pt x="1567680" y="303898"/>
                </a:cubicBezTo>
                <a:lnTo>
                  <a:pt x="1568025" y="303898"/>
                </a:lnTo>
                <a:cubicBezTo>
                  <a:pt x="1568025" y="303554"/>
                  <a:pt x="1567508" y="302808"/>
                  <a:pt x="1566477" y="301661"/>
                </a:cubicBezTo>
                <a:cubicBezTo>
                  <a:pt x="1576686" y="295236"/>
                  <a:pt x="1586896" y="288296"/>
                  <a:pt x="1597107" y="280839"/>
                </a:cubicBezTo>
                <a:cubicBezTo>
                  <a:pt x="1602728" y="276250"/>
                  <a:pt x="1612537" y="269195"/>
                  <a:pt x="1626533" y="259673"/>
                </a:cubicBezTo>
                <a:cubicBezTo>
                  <a:pt x="1629745" y="257952"/>
                  <a:pt x="1631925" y="256461"/>
                  <a:pt x="1633072" y="255199"/>
                </a:cubicBezTo>
                <a:cubicBezTo>
                  <a:pt x="1637317" y="253363"/>
                  <a:pt x="1640815" y="251241"/>
                  <a:pt x="1643569" y="248832"/>
                </a:cubicBezTo>
                <a:lnTo>
                  <a:pt x="1645462" y="248487"/>
                </a:lnTo>
                <a:cubicBezTo>
                  <a:pt x="1645462" y="248717"/>
                  <a:pt x="1645577" y="248832"/>
                  <a:pt x="1645807" y="248832"/>
                </a:cubicBezTo>
                <a:cubicBezTo>
                  <a:pt x="1645807" y="248373"/>
                  <a:pt x="1647469" y="247340"/>
                  <a:pt x="1650796" y="245734"/>
                </a:cubicBezTo>
                <a:cubicBezTo>
                  <a:pt x="1650796" y="245046"/>
                  <a:pt x="1651427" y="244587"/>
                  <a:pt x="1652689" y="244358"/>
                </a:cubicBezTo>
                <a:cubicBezTo>
                  <a:pt x="1652689" y="244587"/>
                  <a:pt x="1652804" y="244702"/>
                  <a:pt x="1653033" y="244702"/>
                </a:cubicBezTo>
                <a:cubicBezTo>
                  <a:pt x="1653033" y="243554"/>
                  <a:pt x="1656189" y="241260"/>
                  <a:pt x="1662498" y="237818"/>
                </a:cubicBezTo>
                <a:lnTo>
                  <a:pt x="1684008" y="223191"/>
                </a:lnTo>
                <a:cubicBezTo>
                  <a:pt x="1684008" y="223421"/>
                  <a:pt x="1684123" y="223536"/>
                  <a:pt x="1684352" y="223536"/>
                </a:cubicBezTo>
                <a:cubicBezTo>
                  <a:pt x="1684582" y="222618"/>
                  <a:pt x="1686475" y="221356"/>
                  <a:pt x="1690031" y="219750"/>
                </a:cubicBezTo>
                <a:lnTo>
                  <a:pt x="1691925" y="217513"/>
                </a:lnTo>
                <a:lnTo>
                  <a:pt x="1692612" y="217857"/>
                </a:lnTo>
                <a:cubicBezTo>
                  <a:pt x="1693530" y="216480"/>
                  <a:pt x="1695423" y="215103"/>
                  <a:pt x="1698292" y="213727"/>
                </a:cubicBezTo>
                <a:cubicBezTo>
                  <a:pt x="1698292" y="212809"/>
                  <a:pt x="1700069" y="211777"/>
                  <a:pt x="1703626" y="210629"/>
                </a:cubicBezTo>
                <a:lnTo>
                  <a:pt x="1707756" y="206844"/>
                </a:lnTo>
                <a:lnTo>
                  <a:pt x="1708444" y="207188"/>
                </a:lnTo>
                <a:cubicBezTo>
                  <a:pt x="1708444" y="206729"/>
                  <a:pt x="1710510" y="205352"/>
                  <a:pt x="1714639" y="203058"/>
                </a:cubicBezTo>
                <a:cubicBezTo>
                  <a:pt x="1714639" y="202140"/>
                  <a:pt x="1715270" y="201681"/>
                  <a:pt x="1716532" y="201681"/>
                </a:cubicBezTo>
                <a:cubicBezTo>
                  <a:pt x="1716532" y="201911"/>
                  <a:pt x="1716646" y="202025"/>
                  <a:pt x="1716876" y="202025"/>
                </a:cubicBezTo>
                <a:cubicBezTo>
                  <a:pt x="1717679" y="200419"/>
                  <a:pt x="1719802" y="198756"/>
                  <a:pt x="1723243" y="197035"/>
                </a:cubicBezTo>
                <a:lnTo>
                  <a:pt x="1723587" y="197035"/>
                </a:lnTo>
                <a:lnTo>
                  <a:pt x="1723587" y="197895"/>
                </a:lnTo>
                <a:lnTo>
                  <a:pt x="1724448" y="197895"/>
                </a:lnTo>
                <a:cubicBezTo>
                  <a:pt x="1724448" y="197322"/>
                  <a:pt x="1724161" y="197035"/>
                  <a:pt x="1723587" y="197035"/>
                </a:cubicBezTo>
                <a:cubicBezTo>
                  <a:pt x="1723817" y="196576"/>
                  <a:pt x="1723931" y="196232"/>
                  <a:pt x="1723931" y="196002"/>
                </a:cubicBezTo>
                <a:lnTo>
                  <a:pt x="1724792" y="196002"/>
                </a:lnTo>
                <a:lnTo>
                  <a:pt x="1725480" y="196346"/>
                </a:lnTo>
                <a:cubicBezTo>
                  <a:pt x="1725480" y="195429"/>
                  <a:pt x="1727258" y="194052"/>
                  <a:pt x="1730815" y="192217"/>
                </a:cubicBezTo>
                <a:cubicBezTo>
                  <a:pt x="1730815" y="192446"/>
                  <a:pt x="1730929" y="192561"/>
                  <a:pt x="1731159" y="192561"/>
                </a:cubicBezTo>
                <a:cubicBezTo>
                  <a:pt x="1731159" y="191528"/>
                  <a:pt x="1733052" y="190152"/>
                  <a:pt x="1736838" y="188431"/>
                </a:cubicBezTo>
                <a:cubicBezTo>
                  <a:pt x="1736952" y="187857"/>
                  <a:pt x="1737182" y="187570"/>
                  <a:pt x="1737526" y="187570"/>
                </a:cubicBezTo>
                <a:lnTo>
                  <a:pt x="1738386" y="188087"/>
                </a:lnTo>
                <a:cubicBezTo>
                  <a:pt x="1738386" y="186710"/>
                  <a:pt x="1739992" y="185563"/>
                  <a:pt x="1743205" y="184645"/>
                </a:cubicBezTo>
                <a:lnTo>
                  <a:pt x="1744410" y="184645"/>
                </a:lnTo>
                <a:cubicBezTo>
                  <a:pt x="1744410" y="183154"/>
                  <a:pt x="1745155" y="182408"/>
                  <a:pt x="1746646" y="182408"/>
                </a:cubicBezTo>
                <a:cubicBezTo>
                  <a:pt x="1746646" y="182637"/>
                  <a:pt x="1746761" y="182752"/>
                  <a:pt x="1746991" y="182752"/>
                </a:cubicBezTo>
                <a:cubicBezTo>
                  <a:pt x="1747679" y="181490"/>
                  <a:pt x="1748195" y="180859"/>
                  <a:pt x="1748539" y="180859"/>
                </a:cubicBezTo>
                <a:lnTo>
                  <a:pt x="1748883" y="180859"/>
                </a:lnTo>
                <a:lnTo>
                  <a:pt x="1749744" y="181203"/>
                </a:lnTo>
                <a:cubicBezTo>
                  <a:pt x="1749744" y="179826"/>
                  <a:pt x="1751235" y="178679"/>
                  <a:pt x="1754219" y="177761"/>
                </a:cubicBezTo>
                <a:cubicBezTo>
                  <a:pt x="1757774" y="175926"/>
                  <a:pt x="1761904" y="173287"/>
                  <a:pt x="1766608" y="169846"/>
                </a:cubicBezTo>
                <a:lnTo>
                  <a:pt x="1767468" y="170190"/>
                </a:lnTo>
                <a:cubicBezTo>
                  <a:pt x="1767468" y="169387"/>
                  <a:pt x="1768443" y="168756"/>
                  <a:pt x="1770394" y="168297"/>
                </a:cubicBezTo>
                <a:cubicBezTo>
                  <a:pt x="1770394" y="168068"/>
                  <a:pt x="1773950" y="165831"/>
                  <a:pt x="1781064" y="161586"/>
                </a:cubicBezTo>
                <a:cubicBezTo>
                  <a:pt x="1781064" y="161242"/>
                  <a:pt x="1782554" y="160381"/>
                  <a:pt x="1785537" y="159005"/>
                </a:cubicBezTo>
                <a:cubicBezTo>
                  <a:pt x="1792650" y="154186"/>
                  <a:pt x="1796550" y="151777"/>
                  <a:pt x="1797239" y="151777"/>
                </a:cubicBezTo>
                <a:cubicBezTo>
                  <a:pt x="1797239" y="152007"/>
                  <a:pt x="1797353" y="152121"/>
                  <a:pt x="1797583" y="152121"/>
                </a:cubicBezTo>
                <a:cubicBezTo>
                  <a:pt x="1797583" y="151548"/>
                  <a:pt x="1798343" y="150816"/>
                  <a:pt x="1799863" y="149927"/>
                </a:cubicBezTo>
                <a:lnTo>
                  <a:pt x="1802560" y="148689"/>
                </a:lnTo>
                <a:lnTo>
                  <a:pt x="1804291" y="144550"/>
                </a:lnTo>
                <a:cubicBezTo>
                  <a:pt x="1806900" y="138756"/>
                  <a:pt x="1809410" y="133651"/>
                  <a:pt x="1811819" y="129234"/>
                </a:cubicBezTo>
                <a:lnTo>
                  <a:pt x="1813540" y="129234"/>
                </a:lnTo>
                <a:cubicBezTo>
                  <a:pt x="1814343" y="129234"/>
                  <a:pt x="1815434" y="129865"/>
                  <a:pt x="1816810" y="131127"/>
                </a:cubicBezTo>
                <a:cubicBezTo>
                  <a:pt x="1818071" y="128718"/>
                  <a:pt x="1820022" y="124301"/>
                  <a:pt x="1822660" y="117877"/>
                </a:cubicBezTo>
                <a:cubicBezTo>
                  <a:pt x="1823005" y="117877"/>
                  <a:pt x="1823693" y="116730"/>
                  <a:pt x="1824725" y="114435"/>
                </a:cubicBezTo>
                <a:cubicBezTo>
                  <a:pt x="1827020" y="114435"/>
                  <a:pt x="1828167" y="115468"/>
                  <a:pt x="1828167" y="117533"/>
                </a:cubicBezTo>
                <a:lnTo>
                  <a:pt x="1828855" y="117533"/>
                </a:lnTo>
                <a:cubicBezTo>
                  <a:pt x="1830691" y="111911"/>
                  <a:pt x="1833502" y="106864"/>
                  <a:pt x="1837287" y="102389"/>
                </a:cubicBezTo>
                <a:cubicBezTo>
                  <a:pt x="1838320" y="102389"/>
                  <a:pt x="1839238" y="102619"/>
                  <a:pt x="1840041" y="103078"/>
                </a:cubicBezTo>
                <a:cubicBezTo>
                  <a:pt x="1840041" y="102734"/>
                  <a:pt x="1840385" y="102332"/>
                  <a:pt x="1841073" y="101873"/>
                </a:cubicBezTo>
                <a:lnTo>
                  <a:pt x="1842794" y="101873"/>
                </a:lnTo>
                <a:lnTo>
                  <a:pt x="1843482" y="102389"/>
                </a:lnTo>
                <a:cubicBezTo>
                  <a:pt x="1843597" y="101816"/>
                  <a:pt x="1843884" y="101529"/>
                  <a:pt x="1844343" y="101529"/>
                </a:cubicBezTo>
                <a:lnTo>
                  <a:pt x="1846752" y="101529"/>
                </a:lnTo>
                <a:cubicBezTo>
                  <a:pt x="1846752" y="100955"/>
                  <a:pt x="1849161" y="96309"/>
                  <a:pt x="1853979" y="87590"/>
                </a:cubicBezTo>
                <a:cubicBezTo>
                  <a:pt x="1855585" y="83690"/>
                  <a:pt x="1857822" y="80019"/>
                  <a:pt x="1860691" y="76577"/>
                </a:cubicBezTo>
                <a:lnTo>
                  <a:pt x="1861723" y="76577"/>
                </a:lnTo>
                <a:cubicBezTo>
                  <a:pt x="1862411" y="76577"/>
                  <a:pt x="1862756" y="77093"/>
                  <a:pt x="1862756" y="78126"/>
                </a:cubicBezTo>
                <a:cubicBezTo>
                  <a:pt x="1861149" y="84665"/>
                  <a:pt x="1858339" y="90917"/>
                  <a:pt x="1854324" y="96883"/>
                </a:cubicBezTo>
                <a:cubicBezTo>
                  <a:pt x="1853979" y="98030"/>
                  <a:pt x="1850366" y="105315"/>
                  <a:pt x="1843482" y="118737"/>
                </a:cubicBezTo>
                <a:cubicBezTo>
                  <a:pt x="1843482" y="119655"/>
                  <a:pt x="1842564" y="123154"/>
                  <a:pt x="1840729" y="129234"/>
                </a:cubicBezTo>
                <a:cubicBezTo>
                  <a:pt x="1840729" y="131758"/>
                  <a:pt x="1840155" y="133995"/>
                  <a:pt x="1839008" y="135946"/>
                </a:cubicBezTo>
                <a:cubicBezTo>
                  <a:pt x="1826274" y="166691"/>
                  <a:pt x="1819104" y="184588"/>
                  <a:pt x="1817498" y="189635"/>
                </a:cubicBezTo>
                <a:cubicBezTo>
                  <a:pt x="1815777" y="192733"/>
                  <a:pt x="1813884" y="197149"/>
                  <a:pt x="1811819" y="202886"/>
                </a:cubicBezTo>
                <a:lnTo>
                  <a:pt x="1804248" y="221126"/>
                </a:lnTo>
                <a:lnTo>
                  <a:pt x="1804592" y="221987"/>
                </a:lnTo>
                <a:cubicBezTo>
                  <a:pt x="1803904" y="222560"/>
                  <a:pt x="1802125" y="226461"/>
                  <a:pt x="1799257" y="233688"/>
                </a:cubicBezTo>
                <a:cubicBezTo>
                  <a:pt x="1798683" y="234606"/>
                  <a:pt x="1797880" y="236671"/>
                  <a:pt x="1796848" y="239883"/>
                </a:cubicBezTo>
                <a:cubicBezTo>
                  <a:pt x="1796389" y="239998"/>
                  <a:pt x="1795930" y="241834"/>
                  <a:pt x="1795471" y="245390"/>
                </a:cubicBezTo>
                <a:cubicBezTo>
                  <a:pt x="1794553" y="245390"/>
                  <a:pt x="1793750" y="246824"/>
                  <a:pt x="1793062" y="249692"/>
                </a:cubicBezTo>
                <a:lnTo>
                  <a:pt x="1790998" y="255543"/>
                </a:lnTo>
                <a:cubicBezTo>
                  <a:pt x="1790423" y="255543"/>
                  <a:pt x="1789735" y="257378"/>
                  <a:pt x="1788932" y="261050"/>
                </a:cubicBezTo>
                <a:cubicBezTo>
                  <a:pt x="1788244" y="261050"/>
                  <a:pt x="1787154" y="263631"/>
                  <a:pt x="1785663" y="268793"/>
                </a:cubicBezTo>
                <a:cubicBezTo>
                  <a:pt x="1783598" y="273497"/>
                  <a:pt x="1780959" y="280495"/>
                  <a:pt x="1777747" y="289787"/>
                </a:cubicBezTo>
                <a:cubicBezTo>
                  <a:pt x="1777976" y="289787"/>
                  <a:pt x="1778092" y="289902"/>
                  <a:pt x="1778092" y="290131"/>
                </a:cubicBezTo>
                <a:cubicBezTo>
                  <a:pt x="1776255" y="293114"/>
                  <a:pt x="1772986" y="301431"/>
                  <a:pt x="1768283" y="315083"/>
                </a:cubicBezTo>
                <a:cubicBezTo>
                  <a:pt x="1767708" y="315542"/>
                  <a:pt x="1766906" y="317894"/>
                  <a:pt x="1765873" y="322139"/>
                </a:cubicBezTo>
                <a:cubicBezTo>
                  <a:pt x="1765299" y="323401"/>
                  <a:pt x="1764841" y="324032"/>
                  <a:pt x="1764496" y="324032"/>
                </a:cubicBezTo>
                <a:lnTo>
                  <a:pt x="1764841" y="324892"/>
                </a:lnTo>
                <a:cubicBezTo>
                  <a:pt x="1763234" y="329481"/>
                  <a:pt x="1762087" y="332177"/>
                  <a:pt x="1761399" y="332980"/>
                </a:cubicBezTo>
                <a:lnTo>
                  <a:pt x="1761743" y="333840"/>
                </a:lnTo>
                <a:lnTo>
                  <a:pt x="1761743" y="334185"/>
                </a:lnTo>
                <a:cubicBezTo>
                  <a:pt x="1759678" y="339462"/>
                  <a:pt x="1758646" y="342330"/>
                  <a:pt x="1758646" y="342789"/>
                </a:cubicBezTo>
                <a:lnTo>
                  <a:pt x="1758129" y="342789"/>
                </a:lnTo>
                <a:lnTo>
                  <a:pt x="1758646" y="343649"/>
                </a:lnTo>
                <a:cubicBezTo>
                  <a:pt x="1757269" y="345370"/>
                  <a:pt x="1756295" y="347550"/>
                  <a:pt x="1755720" y="350188"/>
                </a:cubicBezTo>
                <a:lnTo>
                  <a:pt x="1754688" y="350188"/>
                </a:lnTo>
                <a:lnTo>
                  <a:pt x="1754688" y="351049"/>
                </a:lnTo>
                <a:lnTo>
                  <a:pt x="1755376" y="351049"/>
                </a:lnTo>
                <a:lnTo>
                  <a:pt x="1755376" y="351737"/>
                </a:lnTo>
                <a:cubicBezTo>
                  <a:pt x="1754573" y="351737"/>
                  <a:pt x="1753885" y="353458"/>
                  <a:pt x="1753311" y="356899"/>
                </a:cubicBezTo>
                <a:lnTo>
                  <a:pt x="1752279" y="357932"/>
                </a:lnTo>
                <a:cubicBezTo>
                  <a:pt x="1752279" y="357703"/>
                  <a:pt x="1752164" y="357588"/>
                  <a:pt x="1751934" y="357588"/>
                </a:cubicBezTo>
                <a:lnTo>
                  <a:pt x="1750214" y="359997"/>
                </a:lnTo>
                <a:lnTo>
                  <a:pt x="1750214" y="360341"/>
                </a:lnTo>
                <a:lnTo>
                  <a:pt x="1749181" y="360341"/>
                </a:lnTo>
                <a:cubicBezTo>
                  <a:pt x="1749181" y="360112"/>
                  <a:pt x="1749066" y="359710"/>
                  <a:pt x="1748837" y="359137"/>
                </a:cubicBezTo>
                <a:cubicBezTo>
                  <a:pt x="1748837" y="356039"/>
                  <a:pt x="1752336" y="344739"/>
                  <a:pt x="1759334" y="325236"/>
                </a:cubicBezTo>
                <a:lnTo>
                  <a:pt x="1765185" y="308888"/>
                </a:lnTo>
                <a:cubicBezTo>
                  <a:pt x="1768168" y="300170"/>
                  <a:pt x="1772011" y="289902"/>
                  <a:pt x="1776714" y="278086"/>
                </a:cubicBezTo>
                <a:cubicBezTo>
                  <a:pt x="1776944" y="278086"/>
                  <a:pt x="1777288" y="276938"/>
                  <a:pt x="1777747" y="274644"/>
                </a:cubicBezTo>
                <a:lnTo>
                  <a:pt x="1776370" y="274644"/>
                </a:lnTo>
                <a:cubicBezTo>
                  <a:pt x="1776370" y="276480"/>
                  <a:pt x="1775796" y="277397"/>
                  <a:pt x="1774649" y="277397"/>
                </a:cubicBezTo>
                <a:lnTo>
                  <a:pt x="1774993" y="278086"/>
                </a:lnTo>
                <a:cubicBezTo>
                  <a:pt x="1773731" y="283019"/>
                  <a:pt x="1772642" y="285485"/>
                  <a:pt x="1771725" y="285485"/>
                </a:cubicBezTo>
                <a:cubicBezTo>
                  <a:pt x="1770922" y="289845"/>
                  <a:pt x="1769889" y="292713"/>
                  <a:pt x="1768626" y="294089"/>
                </a:cubicBezTo>
                <a:cubicBezTo>
                  <a:pt x="1768856" y="294089"/>
                  <a:pt x="1768971" y="294204"/>
                  <a:pt x="1768971" y="294434"/>
                </a:cubicBezTo>
                <a:lnTo>
                  <a:pt x="1768283" y="294950"/>
                </a:lnTo>
                <a:lnTo>
                  <a:pt x="1768626" y="295638"/>
                </a:lnTo>
                <a:cubicBezTo>
                  <a:pt x="1764955" y="304242"/>
                  <a:pt x="1760883" y="315313"/>
                  <a:pt x="1756409" y="328850"/>
                </a:cubicBezTo>
                <a:cubicBezTo>
                  <a:pt x="1755032" y="333783"/>
                  <a:pt x="1753999" y="336250"/>
                  <a:pt x="1753311" y="336250"/>
                </a:cubicBezTo>
                <a:lnTo>
                  <a:pt x="1751590" y="336938"/>
                </a:lnTo>
                <a:cubicBezTo>
                  <a:pt x="1750214" y="336020"/>
                  <a:pt x="1749525" y="335274"/>
                  <a:pt x="1749525" y="334701"/>
                </a:cubicBezTo>
                <a:cubicBezTo>
                  <a:pt x="1749984" y="332292"/>
                  <a:pt x="1750214" y="330972"/>
                  <a:pt x="1750214" y="330743"/>
                </a:cubicBezTo>
                <a:lnTo>
                  <a:pt x="1748493" y="331087"/>
                </a:lnTo>
                <a:lnTo>
                  <a:pt x="1748149" y="331087"/>
                </a:lnTo>
                <a:cubicBezTo>
                  <a:pt x="1747804" y="331087"/>
                  <a:pt x="1747460" y="330686"/>
                  <a:pt x="1747116" y="329883"/>
                </a:cubicBezTo>
                <a:lnTo>
                  <a:pt x="1754344" y="306479"/>
                </a:lnTo>
                <a:cubicBezTo>
                  <a:pt x="1755032" y="302693"/>
                  <a:pt x="1757269" y="295810"/>
                  <a:pt x="1761055" y="285829"/>
                </a:cubicBezTo>
                <a:lnTo>
                  <a:pt x="1761055" y="285485"/>
                </a:lnTo>
                <a:lnTo>
                  <a:pt x="1760711" y="285485"/>
                </a:lnTo>
                <a:cubicBezTo>
                  <a:pt x="1760711" y="286977"/>
                  <a:pt x="1759507" y="288296"/>
                  <a:pt x="1757098" y="289443"/>
                </a:cubicBezTo>
                <a:cubicBezTo>
                  <a:pt x="1754802" y="288640"/>
                  <a:pt x="1753655" y="287837"/>
                  <a:pt x="1753655" y="287034"/>
                </a:cubicBezTo>
                <a:lnTo>
                  <a:pt x="1753655" y="285829"/>
                </a:lnTo>
                <a:cubicBezTo>
                  <a:pt x="1754229" y="285026"/>
                  <a:pt x="1755146" y="281929"/>
                  <a:pt x="1756409" y="276537"/>
                </a:cubicBezTo>
                <a:cubicBezTo>
                  <a:pt x="1757326" y="275046"/>
                  <a:pt x="1757786" y="273612"/>
                  <a:pt x="1757786" y="272235"/>
                </a:cubicBezTo>
                <a:cubicBezTo>
                  <a:pt x="1757211" y="272235"/>
                  <a:pt x="1756638" y="271719"/>
                  <a:pt x="1756065" y="270686"/>
                </a:cubicBezTo>
                <a:cubicBezTo>
                  <a:pt x="1756753" y="267130"/>
                  <a:pt x="1758301" y="262311"/>
                  <a:pt x="1760711" y="256231"/>
                </a:cubicBezTo>
                <a:cubicBezTo>
                  <a:pt x="1762546" y="250036"/>
                  <a:pt x="1766734" y="238621"/>
                  <a:pt x="1773273" y="221987"/>
                </a:cubicBezTo>
                <a:cubicBezTo>
                  <a:pt x="1778092" y="208794"/>
                  <a:pt x="1783196" y="195830"/>
                  <a:pt x="1788588" y="183096"/>
                </a:cubicBezTo>
                <a:lnTo>
                  <a:pt x="1789711" y="180263"/>
                </a:lnTo>
                <a:lnTo>
                  <a:pt x="1785537" y="182752"/>
                </a:lnTo>
                <a:cubicBezTo>
                  <a:pt x="1785422" y="183096"/>
                  <a:pt x="1777851" y="187742"/>
                  <a:pt x="1762822" y="196691"/>
                </a:cubicBezTo>
                <a:cubicBezTo>
                  <a:pt x="1760183" y="198526"/>
                  <a:pt x="1758692" y="199673"/>
                  <a:pt x="1758349" y="200132"/>
                </a:cubicBezTo>
                <a:lnTo>
                  <a:pt x="1759208" y="200132"/>
                </a:lnTo>
                <a:cubicBezTo>
                  <a:pt x="1759208" y="200476"/>
                  <a:pt x="1758405" y="200993"/>
                  <a:pt x="1756799" y="201681"/>
                </a:cubicBezTo>
                <a:lnTo>
                  <a:pt x="1755767" y="201681"/>
                </a:lnTo>
                <a:cubicBezTo>
                  <a:pt x="1755767" y="202140"/>
                  <a:pt x="1754849" y="203000"/>
                  <a:pt x="1753013" y="204262"/>
                </a:cubicBezTo>
                <a:lnTo>
                  <a:pt x="1752325" y="204262"/>
                </a:lnTo>
                <a:lnTo>
                  <a:pt x="1752325" y="203574"/>
                </a:lnTo>
                <a:cubicBezTo>
                  <a:pt x="1751866" y="203574"/>
                  <a:pt x="1751637" y="203803"/>
                  <a:pt x="1751637" y="204262"/>
                </a:cubicBezTo>
                <a:lnTo>
                  <a:pt x="1752325" y="204262"/>
                </a:lnTo>
                <a:cubicBezTo>
                  <a:pt x="1747392" y="207933"/>
                  <a:pt x="1743377" y="210572"/>
                  <a:pt x="1740279" y="212178"/>
                </a:cubicBezTo>
                <a:cubicBezTo>
                  <a:pt x="1737755" y="214014"/>
                  <a:pt x="1736494" y="215161"/>
                  <a:pt x="1736494" y="215620"/>
                </a:cubicBezTo>
                <a:cubicBezTo>
                  <a:pt x="1736494" y="215734"/>
                  <a:pt x="1736608" y="216480"/>
                  <a:pt x="1736838" y="217857"/>
                </a:cubicBezTo>
                <a:cubicBezTo>
                  <a:pt x="1729266" y="232541"/>
                  <a:pt x="1722096" y="245275"/>
                  <a:pt x="1715327" y="256059"/>
                </a:cubicBezTo>
                <a:cubicBezTo>
                  <a:pt x="1712344" y="260533"/>
                  <a:pt x="1710853" y="263000"/>
                  <a:pt x="1710853" y="263459"/>
                </a:cubicBezTo>
                <a:lnTo>
                  <a:pt x="1711542" y="263115"/>
                </a:lnTo>
                <a:lnTo>
                  <a:pt x="1711886" y="263115"/>
                </a:lnTo>
                <a:lnTo>
                  <a:pt x="1711886" y="263975"/>
                </a:lnTo>
                <a:cubicBezTo>
                  <a:pt x="1709592" y="267531"/>
                  <a:pt x="1707354" y="271547"/>
                  <a:pt x="1705174" y="276021"/>
                </a:cubicBezTo>
                <a:cubicBezTo>
                  <a:pt x="1698980" y="284281"/>
                  <a:pt x="1695710" y="288411"/>
                  <a:pt x="1695366" y="288411"/>
                </a:cubicBezTo>
                <a:cubicBezTo>
                  <a:pt x="1693415" y="291852"/>
                  <a:pt x="1690892" y="295122"/>
                  <a:pt x="1687795" y="298219"/>
                </a:cubicBezTo>
                <a:cubicBezTo>
                  <a:pt x="1687565" y="299252"/>
                  <a:pt x="1681140" y="307340"/>
                  <a:pt x="1668522" y="322483"/>
                </a:cubicBezTo>
                <a:cubicBezTo>
                  <a:pt x="1667489" y="322483"/>
                  <a:pt x="1666972" y="323114"/>
                  <a:pt x="1666972" y="324376"/>
                </a:cubicBezTo>
                <a:cubicBezTo>
                  <a:pt x="1660204" y="331948"/>
                  <a:pt x="1656532" y="335733"/>
                  <a:pt x="1655959" y="335733"/>
                </a:cubicBezTo>
                <a:lnTo>
                  <a:pt x="1656475" y="336422"/>
                </a:lnTo>
                <a:lnTo>
                  <a:pt x="1652173" y="340896"/>
                </a:lnTo>
                <a:cubicBezTo>
                  <a:pt x="1648961" y="345255"/>
                  <a:pt x="1646838" y="347435"/>
                  <a:pt x="1645807" y="347435"/>
                </a:cubicBezTo>
                <a:cubicBezTo>
                  <a:pt x="1645807" y="348467"/>
                  <a:pt x="1645175" y="349213"/>
                  <a:pt x="1643913" y="349672"/>
                </a:cubicBezTo>
                <a:cubicBezTo>
                  <a:pt x="1643339" y="351278"/>
                  <a:pt x="1637833" y="356670"/>
                  <a:pt x="1627393" y="365848"/>
                </a:cubicBezTo>
                <a:cubicBezTo>
                  <a:pt x="1601925" y="387760"/>
                  <a:pt x="1586782" y="398716"/>
                  <a:pt x="1581963" y="398716"/>
                </a:cubicBezTo>
                <a:cubicBezTo>
                  <a:pt x="1580587" y="399633"/>
                  <a:pt x="1578235" y="400781"/>
                  <a:pt x="1574908" y="402157"/>
                </a:cubicBezTo>
                <a:lnTo>
                  <a:pt x="1574392" y="402157"/>
                </a:lnTo>
                <a:lnTo>
                  <a:pt x="1573703" y="401813"/>
                </a:lnTo>
                <a:cubicBezTo>
                  <a:pt x="1573703" y="402501"/>
                  <a:pt x="1572212" y="403247"/>
                  <a:pt x="1569229" y="404050"/>
                </a:cubicBezTo>
                <a:cubicBezTo>
                  <a:pt x="1569229" y="404738"/>
                  <a:pt x="1567336" y="405484"/>
                  <a:pt x="1563550" y="406287"/>
                </a:cubicBezTo>
                <a:lnTo>
                  <a:pt x="1562346" y="406287"/>
                </a:lnTo>
                <a:lnTo>
                  <a:pt x="1558904" y="408180"/>
                </a:lnTo>
                <a:lnTo>
                  <a:pt x="1558560" y="407320"/>
                </a:lnTo>
                <a:cubicBezTo>
                  <a:pt x="1557069" y="407664"/>
                  <a:pt x="1555692" y="408180"/>
                  <a:pt x="1554430" y="408868"/>
                </a:cubicBezTo>
                <a:cubicBezTo>
                  <a:pt x="1554086" y="408639"/>
                  <a:pt x="1553456" y="408524"/>
                  <a:pt x="1552537" y="408524"/>
                </a:cubicBezTo>
                <a:lnTo>
                  <a:pt x="1552881" y="407836"/>
                </a:lnTo>
                <a:lnTo>
                  <a:pt x="1552537" y="407836"/>
                </a:lnTo>
                <a:cubicBezTo>
                  <a:pt x="1552078" y="408065"/>
                  <a:pt x="1551734" y="408180"/>
                  <a:pt x="1551505" y="408180"/>
                </a:cubicBezTo>
                <a:cubicBezTo>
                  <a:pt x="1551505" y="407951"/>
                  <a:pt x="1551333" y="407836"/>
                  <a:pt x="1550988" y="407836"/>
                </a:cubicBezTo>
                <a:cubicBezTo>
                  <a:pt x="1550988" y="408180"/>
                  <a:pt x="1550644" y="408524"/>
                  <a:pt x="1549956" y="408868"/>
                </a:cubicBezTo>
                <a:lnTo>
                  <a:pt x="1546859" y="408868"/>
                </a:lnTo>
                <a:cubicBezTo>
                  <a:pt x="1546629" y="408868"/>
                  <a:pt x="1546514" y="408754"/>
                  <a:pt x="1546514" y="408524"/>
                </a:cubicBezTo>
                <a:cubicBezTo>
                  <a:pt x="1546286" y="408524"/>
                  <a:pt x="1546171" y="408639"/>
                  <a:pt x="1546171" y="408868"/>
                </a:cubicBezTo>
                <a:cubicBezTo>
                  <a:pt x="1542729" y="408639"/>
                  <a:pt x="1540090" y="408123"/>
                  <a:pt x="1538254" y="407320"/>
                </a:cubicBezTo>
                <a:lnTo>
                  <a:pt x="1537394" y="407836"/>
                </a:lnTo>
                <a:cubicBezTo>
                  <a:pt x="1537050" y="407836"/>
                  <a:pt x="1535444" y="407090"/>
                  <a:pt x="1532576" y="405599"/>
                </a:cubicBezTo>
                <a:lnTo>
                  <a:pt x="1531715" y="405943"/>
                </a:lnTo>
                <a:cubicBezTo>
                  <a:pt x="1528388" y="404452"/>
                  <a:pt x="1524259" y="401182"/>
                  <a:pt x="1519325" y="396134"/>
                </a:cubicBezTo>
                <a:lnTo>
                  <a:pt x="1519669" y="395274"/>
                </a:lnTo>
                <a:lnTo>
                  <a:pt x="1518121" y="394586"/>
                </a:lnTo>
                <a:lnTo>
                  <a:pt x="1518637" y="393725"/>
                </a:lnTo>
                <a:cubicBezTo>
                  <a:pt x="1518637" y="393381"/>
                  <a:pt x="1518006" y="392922"/>
                  <a:pt x="1516744" y="392348"/>
                </a:cubicBezTo>
                <a:cubicBezTo>
                  <a:pt x="1516973" y="391775"/>
                  <a:pt x="1517088" y="391373"/>
                  <a:pt x="1517088" y="391144"/>
                </a:cubicBezTo>
                <a:lnTo>
                  <a:pt x="1516228" y="391488"/>
                </a:lnTo>
                <a:lnTo>
                  <a:pt x="1515884" y="391488"/>
                </a:lnTo>
                <a:lnTo>
                  <a:pt x="1515539" y="390111"/>
                </a:lnTo>
                <a:cubicBezTo>
                  <a:pt x="1515769" y="389538"/>
                  <a:pt x="1515884" y="389136"/>
                  <a:pt x="1515884" y="388907"/>
                </a:cubicBezTo>
                <a:lnTo>
                  <a:pt x="1515195" y="389251"/>
                </a:lnTo>
                <a:lnTo>
                  <a:pt x="1514851" y="388563"/>
                </a:lnTo>
                <a:lnTo>
                  <a:pt x="1514851" y="387702"/>
                </a:lnTo>
                <a:lnTo>
                  <a:pt x="1515195" y="387014"/>
                </a:lnTo>
                <a:lnTo>
                  <a:pt x="1514507" y="387358"/>
                </a:lnTo>
                <a:lnTo>
                  <a:pt x="1513991" y="387358"/>
                </a:lnTo>
                <a:lnTo>
                  <a:pt x="1514507" y="385465"/>
                </a:lnTo>
                <a:cubicBezTo>
                  <a:pt x="1514507" y="383744"/>
                  <a:pt x="1513876" y="382884"/>
                  <a:pt x="1512614" y="382884"/>
                </a:cubicBezTo>
                <a:cubicBezTo>
                  <a:pt x="1513074" y="382196"/>
                  <a:pt x="1513302" y="381794"/>
                  <a:pt x="1513302" y="381679"/>
                </a:cubicBezTo>
                <a:cubicBezTo>
                  <a:pt x="1512614" y="381679"/>
                  <a:pt x="1512098" y="381163"/>
                  <a:pt x="1511754" y="380131"/>
                </a:cubicBezTo>
                <a:lnTo>
                  <a:pt x="1512098" y="379442"/>
                </a:lnTo>
                <a:lnTo>
                  <a:pt x="1512098" y="378754"/>
                </a:lnTo>
                <a:lnTo>
                  <a:pt x="1511409" y="378754"/>
                </a:lnTo>
                <a:lnTo>
                  <a:pt x="1511409" y="378410"/>
                </a:lnTo>
                <a:cubicBezTo>
                  <a:pt x="1511524" y="377836"/>
                  <a:pt x="1511754" y="377549"/>
                  <a:pt x="1512098" y="377549"/>
                </a:cubicBezTo>
                <a:cubicBezTo>
                  <a:pt x="1512098" y="377320"/>
                  <a:pt x="1511639" y="376574"/>
                  <a:pt x="1510721" y="375312"/>
                </a:cubicBezTo>
                <a:lnTo>
                  <a:pt x="1510721" y="374968"/>
                </a:lnTo>
                <a:cubicBezTo>
                  <a:pt x="1511180" y="374968"/>
                  <a:pt x="1511409" y="374853"/>
                  <a:pt x="1511409" y="374624"/>
                </a:cubicBezTo>
                <a:lnTo>
                  <a:pt x="1511065" y="373764"/>
                </a:lnTo>
                <a:lnTo>
                  <a:pt x="1511409" y="373075"/>
                </a:lnTo>
                <a:cubicBezTo>
                  <a:pt x="1511409" y="372272"/>
                  <a:pt x="1511008" y="371871"/>
                  <a:pt x="1510205" y="371871"/>
                </a:cubicBezTo>
                <a:lnTo>
                  <a:pt x="1510205" y="371526"/>
                </a:lnTo>
                <a:cubicBezTo>
                  <a:pt x="1510205" y="371297"/>
                  <a:pt x="1510377" y="371182"/>
                  <a:pt x="1510721" y="371182"/>
                </a:cubicBezTo>
                <a:lnTo>
                  <a:pt x="1510205" y="370322"/>
                </a:lnTo>
                <a:cubicBezTo>
                  <a:pt x="1510320" y="369863"/>
                  <a:pt x="1510606" y="369634"/>
                  <a:pt x="1511065" y="369634"/>
                </a:cubicBezTo>
                <a:cubicBezTo>
                  <a:pt x="1510262" y="367683"/>
                  <a:pt x="1509861" y="366421"/>
                  <a:pt x="1509861" y="365848"/>
                </a:cubicBezTo>
                <a:lnTo>
                  <a:pt x="1510721" y="365504"/>
                </a:lnTo>
                <a:lnTo>
                  <a:pt x="1509861" y="363955"/>
                </a:lnTo>
                <a:lnTo>
                  <a:pt x="1510205" y="361718"/>
                </a:lnTo>
                <a:lnTo>
                  <a:pt x="1510205" y="361029"/>
                </a:lnTo>
                <a:lnTo>
                  <a:pt x="1509517" y="361029"/>
                </a:lnTo>
                <a:lnTo>
                  <a:pt x="1509517" y="360169"/>
                </a:lnTo>
                <a:lnTo>
                  <a:pt x="1511065" y="355695"/>
                </a:lnTo>
                <a:cubicBezTo>
                  <a:pt x="1510836" y="354662"/>
                  <a:pt x="1510435" y="353745"/>
                  <a:pt x="1509861" y="352942"/>
                </a:cubicBezTo>
                <a:lnTo>
                  <a:pt x="1509861" y="352597"/>
                </a:lnTo>
                <a:cubicBezTo>
                  <a:pt x="1509861" y="352139"/>
                  <a:pt x="1510262" y="351909"/>
                  <a:pt x="1511065" y="351909"/>
                </a:cubicBezTo>
                <a:lnTo>
                  <a:pt x="1510721" y="350016"/>
                </a:lnTo>
                <a:lnTo>
                  <a:pt x="1511754" y="348467"/>
                </a:lnTo>
                <a:lnTo>
                  <a:pt x="1511754" y="348123"/>
                </a:lnTo>
                <a:cubicBezTo>
                  <a:pt x="1511295" y="348123"/>
                  <a:pt x="1511065" y="348009"/>
                  <a:pt x="1511065" y="347779"/>
                </a:cubicBezTo>
                <a:cubicBezTo>
                  <a:pt x="1511065" y="347320"/>
                  <a:pt x="1511295" y="346575"/>
                  <a:pt x="1511754" y="345542"/>
                </a:cubicBezTo>
                <a:cubicBezTo>
                  <a:pt x="1511295" y="345542"/>
                  <a:pt x="1511065" y="345255"/>
                  <a:pt x="1511065" y="344682"/>
                </a:cubicBezTo>
                <a:lnTo>
                  <a:pt x="1511065" y="343993"/>
                </a:lnTo>
                <a:cubicBezTo>
                  <a:pt x="1512098" y="342731"/>
                  <a:pt x="1512614" y="341986"/>
                  <a:pt x="1512614" y="341756"/>
                </a:cubicBezTo>
                <a:cubicBezTo>
                  <a:pt x="1512271" y="341183"/>
                  <a:pt x="1512098" y="340781"/>
                  <a:pt x="1512098" y="340552"/>
                </a:cubicBezTo>
                <a:cubicBezTo>
                  <a:pt x="1512786" y="340552"/>
                  <a:pt x="1513302" y="339806"/>
                  <a:pt x="1513647" y="338315"/>
                </a:cubicBezTo>
                <a:cubicBezTo>
                  <a:pt x="1513302" y="338315"/>
                  <a:pt x="1512959" y="337913"/>
                  <a:pt x="1512614" y="337110"/>
                </a:cubicBezTo>
                <a:lnTo>
                  <a:pt x="1512614" y="336766"/>
                </a:lnTo>
                <a:cubicBezTo>
                  <a:pt x="1512959" y="336766"/>
                  <a:pt x="1513417" y="336250"/>
                  <a:pt x="1513991" y="335217"/>
                </a:cubicBezTo>
                <a:lnTo>
                  <a:pt x="1513647" y="333324"/>
                </a:lnTo>
                <a:cubicBezTo>
                  <a:pt x="1514335" y="332406"/>
                  <a:pt x="1514966" y="331144"/>
                  <a:pt x="1515539" y="329538"/>
                </a:cubicBezTo>
                <a:cubicBezTo>
                  <a:pt x="1515310" y="328735"/>
                  <a:pt x="1515195" y="328276"/>
                  <a:pt x="1515195" y="328162"/>
                </a:cubicBezTo>
                <a:cubicBezTo>
                  <a:pt x="1515310" y="327129"/>
                  <a:pt x="1515654" y="326613"/>
                  <a:pt x="1516228" y="326613"/>
                </a:cubicBezTo>
                <a:lnTo>
                  <a:pt x="1516228" y="325753"/>
                </a:lnTo>
                <a:lnTo>
                  <a:pt x="1515539" y="325753"/>
                </a:lnTo>
                <a:cubicBezTo>
                  <a:pt x="1515539" y="325294"/>
                  <a:pt x="1515941" y="325064"/>
                  <a:pt x="1516744" y="325064"/>
                </a:cubicBezTo>
                <a:lnTo>
                  <a:pt x="1516744" y="324376"/>
                </a:lnTo>
                <a:cubicBezTo>
                  <a:pt x="1516744" y="323802"/>
                  <a:pt x="1516572" y="323286"/>
                  <a:pt x="1516228" y="322827"/>
                </a:cubicBezTo>
                <a:cubicBezTo>
                  <a:pt x="1516228" y="322598"/>
                  <a:pt x="1516744" y="321852"/>
                  <a:pt x="1517776" y="320590"/>
                </a:cubicBezTo>
                <a:cubicBezTo>
                  <a:pt x="1517547" y="320131"/>
                  <a:pt x="1517432" y="319730"/>
                  <a:pt x="1517432" y="319385"/>
                </a:cubicBezTo>
                <a:cubicBezTo>
                  <a:pt x="1517662" y="318927"/>
                  <a:pt x="1517776" y="318582"/>
                  <a:pt x="1517776" y="318353"/>
                </a:cubicBezTo>
                <a:cubicBezTo>
                  <a:pt x="1517318" y="318353"/>
                  <a:pt x="1517088" y="318066"/>
                  <a:pt x="1517088" y="317493"/>
                </a:cubicBezTo>
                <a:cubicBezTo>
                  <a:pt x="1517662" y="317034"/>
                  <a:pt x="1518293" y="316804"/>
                  <a:pt x="1518981" y="316804"/>
                </a:cubicBezTo>
                <a:lnTo>
                  <a:pt x="1518637" y="315256"/>
                </a:lnTo>
                <a:cubicBezTo>
                  <a:pt x="1518866" y="313764"/>
                  <a:pt x="1519211" y="313018"/>
                  <a:pt x="1519669" y="313018"/>
                </a:cubicBezTo>
                <a:cubicBezTo>
                  <a:pt x="1519669" y="313248"/>
                  <a:pt x="1519784" y="313363"/>
                  <a:pt x="1520014" y="313363"/>
                </a:cubicBezTo>
                <a:lnTo>
                  <a:pt x="1520014" y="311126"/>
                </a:lnTo>
                <a:cubicBezTo>
                  <a:pt x="1520587" y="311126"/>
                  <a:pt x="1521218" y="309749"/>
                  <a:pt x="1521906" y="306996"/>
                </a:cubicBezTo>
                <a:lnTo>
                  <a:pt x="1522423" y="306996"/>
                </a:lnTo>
                <a:lnTo>
                  <a:pt x="1522423" y="306135"/>
                </a:lnTo>
                <a:lnTo>
                  <a:pt x="1521906" y="305447"/>
                </a:lnTo>
                <a:lnTo>
                  <a:pt x="1522768" y="305447"/>
                </a:lnTo>
                <a:lnTo>
                  <a:pt x="1522768" y="304758"/>
                </a:lnTo>
                <a:lnTo>
                  <a:pt x="1522423" y="303898"/>
                </a:lnTo>
                <a:cubicBezTo>
                  <a:pt x="1523226" y="303439"/>
                  <a:pt x="1523857" y="303210"/>
                  <a:pt x="1524316" y="303210"/>
                </a:cubicBezTo>
                <a:lnTo>
                  <a:pt x="1523799" y="302349"/>
                </a:lnTo>
                <a:cubicBezTo>
                  <a:pt x="1524144" y="301890"/>
                  <a:pt x="1524316" y="301546"/>
                  <a:pt x="1524316" y="301317"/>
                </a:cubicBezTo>
                <a:cubicBezTo>
                  <a:pt x="1523971" y="300858"/>
                  <a:pt x="1523799" y="300456"/>
                  <a:pt x="1523799" y="300112"/>
                </a:cubicBezTo>
                <a:lnTo>
                  <a:pt x="1524660" y="300456"/>
                </a:lnTo>
                <a:cubicBezTo>
                  <a:pt x="1524660" y="298965"/>
                  <a:pt x="1525176" y="298219"/>
                  <a:pt x="1526209" y="298219"/>
                </a:cubicBezTo>
                <a:cubicBezTo>
                  <a:pt x="1525635" y="297416"/>
                  <a:pt x="1525348" y="296785"/>
                  <a:pt x="1525348" y="296326"/>
                </a:cubicBezTo>
                <a:cubicBezTo>
                  <a:pt x="1525807" y="296326"/>
                  <a:pt x="1526725" y="295236"/>
                  <a:pt x="1528101" y="293057"/>
                </a:cubicBezTo>
                <a:cubicBezTo>
                  <a:pt x="1527298" y="293057"/>
                  <a:pt x="1526897" y="292770"/>
                  <a:pt x="1526897" y="292196"/>
                </a:cubicBezTo>
                <a:lnTo>
                  <a:pt x="1528790" y="291164"/>
                </a:lnTo>
                <a:lnTo>
                  <a:pt x="1528790" y="288755"/>
                </a:lnTo>
                <a:cubicBezTo>
                  <a:pt x="1529822" y="287837"/>
                  <a:pt x="1530568" y="286346"/>
                  <a:pt x="1531027" y="284281"/>
                </a:cubicBezTo>
                <a:cubicBezTo>
                  <a:pt x="1530797" y="284281"/>
                  <a:pt x="1530683" y="284166"/>
                  <a:pt x="1530683" y="283936"/>
                </a:cubicBezTo>
                <a:cubicBezTo>
                  <a:pt x="1531142" y="283822"/>
                  <a:pt x="1532002" y="282330"/>
                  <a:pt x="1533265" y="279462"/>
                </a:cubicBezTo>
                <a:cubicBezTo>
                  <a:pt x="1533035" y="278889"/>
                  <a:pt x="1532920" y="278487"/>
                  <a:pt x="1532920" y="278258"/>
                </a:cubicBezTo>
                <a:cubicBezTo>
                  <a:pt x="1533035" y="278258"/>
                  <a:pt x="1533436" y="278028"/>
                  <a:pt x="1534124" y="277569"/>
                </a:cubicBezTo>
                <a:lnTo>
                  <a:pt x="1533608" y="276709"/>
                </a:lnTo>
                <a:lnTo>
                  <a:pt x="1536017" y="273784"/>
                </a:lnTo>
                <a:lnTo>
                  <a:pt x="1535157" y="273784"/>
                </a:lnTo>
                <a:cubicBezTo>
                  <a:pt x="1537107" y="270686"/>
                  <a:pt x="1538254" y="268048"/>
                  <a:pt x="1538598" y="265868"/>
                </a:cubicBezTo>
                <a:cubicBezTo>
                  <a:pt x="1539172" y="265868"/>
                  <a:pt x="1540205" y="263573"/>
                  <a:pt x="1541696" y="258985"/>
                </a:cubicBezTo>
                <a:cubicBezTo>
                  <a:pt x="1542156" y="258985"/>
                  <a:pt x="1543762" y="255715"/>
                  <a:pt x="1546514" y="249176"/>
                </a:cubicBezTo>
                <a:cubicBezTo>
                  <a:pt x="1546974" y="249176"/>
                  <a:pt x="1548006" y="247398"/>
                  <a:pt x="1549612" y="243841"/>
                </a:cubicBezTo>
                <a:cubicBezTo>
                  <a:pt x="1549841" y="243841"/>
                  <a:pt x="1550472" y="242866"/>
                  <a:pt x="1551505" y="240916"/>
                </a:cubicBezTo>
                <a:cubicBezTo>
                  <a:pt x="1551160" y="240916"/>
                  <a:pt x="1550988" y="240801"/>
                  <a:pt x="1550988" y="240572"/>
                </a:cubicBezTo>
                <a:cubicBezTo>
                  <a:pt x="1551218" y="240572"/>
                  <a:pt x="1552250" y="239539"/>
                  <a:pt x="1554086" y="237474"/>
                </a:cubicBezTo>
                <a:lnTo>
                  <a:pt x="1553742" y="236786"/>
                </a:lnTo>
                <a:cubicBezTo>
                  <a:pt x="1554430" y="234950"/>
                  <a:pt x="1555177" y="234033"/>
                  <a:pt x="1555980" y="234033"/>
                </a:cubicBezTo>
                <a:lnTo>
                  <a:pt x="1555980" y="233688"/>
                </a:lnTo>
                <a:cubicBezTo>
                  <a:pt x="1555980" y="233459"/>
                  <a:pt x="1555865" y="233344"/>
                  <a:pt x="1555635" y="233344"/>
                </a:cubicBezTo>
                <a:lnTo>
                  <a:pt x="1560109" y="226117"/>
                </a:lnTo>
                <a:lnTo>
                  <a:pt x="1559765" y="225428"/>
                </a:lnTo>
                <a:lnTo>
                  <a:pt x="1559765" y="225084"/>
                </a:lnTo>
                <a:cubicBezTo>
                  <a:pt x="1560453" y="225084"/>
                  <a:pt x="1561600" y="223421"/>
                  <a:pt x="1563206" y="220094"/>
                </a:cubicBezTo>
                <a:cubicBezTo>
                  <a:pt x="1564124" y="220094"/>
                  <a:pt x="1564583" y="219233"/>
                  <a:pt x="1564583" y="217513"/>
                </a:cubicBezTo>
                <a:cubicBezTo>
                  <a:pt x="1564354" y="217513"/>
                  <a:pt x="1564239" y="217398"/>
                  <a:pt x="1564239" y="217168"/>
                </a:cubicBezTo>
                <a:cubicBezTo>
                  <a:pt x="1565501" y="217168"/>
                  <a:pt x="1567050" y="214874"/>
                  <a:pt x="1568886" y="210285"/>
                </a:cubicBezTo>
                <a:cubicBezTo>
                  <a:pt x="1569803" y="210285"/>
                  <a:pt x="1570262" y="209654"/>
                  <a:pt x="1570262" y="208392"/>
                </a:cubicBezTo>
                <a:cubicBezTo>
                  <a:pt x="1570606" y="208392"/>
                  <a:pt x="1571237" y="207647"/>
                  <a:pt x="1572155" y="206155"/>
                </a:cubicBezTo>
                <a:cubicBezTo>
                  <a:pt x="1571925" y="206155"/>
                  <a:pt x="1571810" y="206040"/>
                  <a:pt x="1571810" y="205811"/>
                </a:cubicBezTo>
                <a:cubicBezTo>
                  <a:pt x="1572040" y="205811"/>
                  <a:pt x="1572155" y="205639"/>
                  <a:pt x="1572155" y="205295"/>
                </a:cubicBezTo>
                <a:lnTo>
                  <a:pt x="1571466" y="205295"/>
                </a:lnTo>
                <a:lnTo>
                  <a:pt x="1571466" y="204606"/>
                </a:lnTo>
                <a:cubicBezTo>
                  <a:pt x="1571810" y="204606"/>
                  <a:pt x="1572327" y="204090"/>
                  <a:pt x="1573015" y="203058"/>
                </a:cubicBezTo>
                <a:lnTo>
                  <a:pt x="1573703" y="203574"/>
                </a:lnTo>
                <a:lnTo>
                  <a:pt x="1575941" y="199788"/>
                </a:lnTo>
                <a:lnTo>
                  <a:pt x="1575596" y="198928"/>
                </a:lnTo>
                <a:cubicBezTo>
                  <a:pt x="1576629" y="198928"/>
                  <a:pt x="1577374" y="198067"/>
                  <a:pt x="1577833" y="196346"/>
                </a:cubicBezTo>
                <a:cubicBezTo>
                  <a:pt x="1578751" y="195085"/>
                  <a:pt x="1579498" y="193536"/>
                  <a:pt x="1580071" y="191700"/>
                </a:cubicBezTo>
                <a:cubicBezTo>
                  <a:pt x="1580759" y="191700"/>
                  <a:pt x="1581275" y="191241"/>
                  <a:pt x="1581619" y="190324"/>
                </a:cubicBezTo>
                <a:lnTo>
                  <a:pt x="1581275" y="189463"/>
                </a:lnTo>
                <a:lnTo>
                  <a:pt x="1581275" y="188775"/>
                </a:lnTo>
                <a:lnTo>
                  <a:pt x="1581619" y="188775"/>
                </a:lnTo>
                <a:lnTo>
                  <a:pt x="1582480" y="189119"/>
                </a:lnTo>
                <a:cubicBezTo>
                  <a:pt x="1582480" y="188775"/>
                  <a:pt x="1582939" y="188029"/>
                  <a:pt x="1583856" y="186882"/>
                </a:cubicBezTo>
                <a:cubicBezTo>
                  <a:pt x="1583856" y="186194"/>
                  <a:pt x="1584372" y="185792"/>
                  <a:pt x="1585405" y="185677"/>
                </a:cubicBezTo>
                <a:lnTo>
                  <a:pt x="1585061" y="184989"/>
                </a:lnTo>
                <a:cubicBezTo>
                  <a:pt x="1585864" y="184415"/>
                  <a:pt x="1586495" y="183383"/>
                  <a:pt x="1586954" y="181891"/>
                </a:cubicBezTo>
                <a:lnTo>
                  <a:pt x="1586093" y="181891"/>
                </a:lnTo>
                <a:cubicBezTo>
                  <a:pt x="1587471" y="178909"/>
                  <a:pt x="1588617" y="177073"/>
                  <a:pt x="1589535" y="176385"/>
                </a:cubicBezTo>
                <a:lnTo>
                  <a:pt x="1589535" y="177417"/>
                </a:lnTo>
                <a:cubicBezTo>
                  <a:pt x="1590109" y="177417"/>
                  <a:pt x="1590395" y="177188"/>
                  <a:pt x="1590395" y="176729"/>
                </a:cubicBezTo>
                <a:lnTo>
                  <a:pt x="1590395" y="175869"/>
                </a:lnTo>
                <a:cubicBezTo>
                  <a:pt x="1590395" y="175639"/>
                  <a:pt x="1590223" y="175525"/>
                  <a:pt x="1589880" y="175525"/>
                </a:cubicBezTo>
                <a:lnTo>
                  <a:pt x="1591428" y="173644"/>
                </a:lnTo>
                <a:lnTo>
                  <a:pt x="1591428" y="174492"/>
                </a:lnTo>
                <a:lnTo>
                  <a:pt x="1593321" y="173976"/>
                </a:lnTo>
                <a:cubicBezTo>
                  <a:pt x="1592862" y="172714"/>
                  <a:pt x="1592632" y="171853"/>
                  <a:pt x="1592632" y="171395"/>
                </a:cubicBezTo>
                <a:lnTo>
                  <a:pt x="1593321" y="171739"/>
                </a:lnTo>
                <a:lnTo>
                  <a:pt x="1593665" y="171739"/>
                </a:lnTo>
                <a:cubicBezTo>
                  <a:pt x="1593665" y="171280"/>
                  <a:pt x="1594181" y="170419"/>
                  <a:pt x="1595214" y="169157"/>
                </a:cubicBezTo>
                <a:cubicBezTo>
                  <a:pt x="1594984" y="168699"/>
                  <a:pt x="1594869" y="168182"/>
                  <a:pt x="1594869" y="167609"/>
                </a:cubicBezTo>
                <a:lnTo>
                  <a:pt x="1600892" y="160037"/>
                </a:lnTo>
                <a:cubicBezTo>
                  <a:pt x="1600892" y="159808"/>
                  <a:pt x="1601007" y="159693"/>
                  <a:pt x="1601237" y="159693"/>
                </a:cubicBezTo>
                <a:lnTo>
                  <a:pt x="1601237" y="160381"/>
                </a:lnTo>
                <a:lnTo>
                  <a:pt x="1601581" y="160381"/>
                </a:lnTo>
                <a:lnTo>
                  <a:pt x="1601581" y="160037"/>
                </a:lnTo>
                <a:lnTo>
                  <a:pt x="1601237" y="159349"/>
                </a:lnTo>
                <a:cubicBezTo>
                  <a:pt x="1601237" y="159005"/>
                  <a:pt x="1602498" y="157112"/>
                  <a:pt x="1605022" y="153670"/>
                </a:cubicBezTo>
                <a:cubicBezTo>
                  <a:pt x="1605022" y="152752"/>
                  <a:pt x="1605940" y="152236"/>
                  <a:pt x="1607776" y="152121"/>
                </a:cubicBezTo>
                <a:lnTo>
                  <a:pt x="1607776" y="151433"/>
                </a:lnTo>
                <a:lnTo>
                  <a:pt x="1606915" y="151777"/>
                </a:lnTo>
                <a:lnTo>
                  <a:pt x="1606571" y="151777"/>
                </a:lnTo>
                <a:lnTo>
                  <a:pt x="1606571" y="151433"/>
                </a:lnTo>
                <a:cubicBezTo>
                  <a:pt x="1606571" y="150974"/>
                  <a:pt x="1608062" y="149425"/>
                  <a:pt x="1611045" y="146787"/>
                </a:cubicBezTo>
                <a:lnTo>
                  <a:pt x="1611045" y="146443"/>
                </a:lnTo>
                <a:lnTo>
                  <a:pt x="1610357" y="146787"/>
                </a:lnTo>
                <a:lnTo>
                  <a:pt x="1610357" y="146443"/>
                </a:lnTo>
                <a:cubicBezTo>
                  <a:pt x="1610816" y="145295"/>
                  <a:pt x="1611332" y="144664"/>
                  <a:pt x="1611906" y="144550"/>
                </a:cubicBezTo>
                <a:lnTo>
                  <a:pt x="1611906" y="145754"/>
                </a:lnTo>
                <a:lnTo>
                  <a:pt x="1612250" y="145754"/>
                </a:lnTo>
                <a:cubicBezTo>
                  <a:pt x="1612250" y="144951"/>
                  <a:pt x="1612766" y="144550"/>
                  <a:pt x="1613799" y="144550"/>
                </a:cubicBezTo>
                <a:lnTo>
                  <a:pt x="1613283" y="143861"/>
                </a:lnTo>
                <a:cubicBezTo>
                  <a:pt x="1613856" y="143173"/>
                  <a:pt x="1614143" y="142771"/>
                  <a:pt x="1614143" y="142657"/>
                </a:cubicBezTo>
                <a:lnTo>
                  <a:pt x="1613283" y="143001"/>
                </a:lnTo>
                <a:lnTo>
                  <a:pt x="1612938" y="143001"/>
                </a:lnTo>
                <a:lnTo>
                  <a:pt x="1612938" y="142657"/>
                </a:lnTo>
                <a:cubicBezTo>
                  <a:pt x="1613856" y="141510"/>
                  <a:pt x="1614888" y="140764"/>
                  <a:pt x="1616036" y="140420"/>
                </a:cubicBezTo>
                <a:lnTo>
                  <a:pt x="1615691" y="139731"/>
                </a:lnTo>
                <a:cubicBezTo>
                  <a:pt x="1617871" y="135716"/>
                  <a:pt x="1619880" y="133708"/>
                  <a:pt x="1621714" y="133708"/>
                </a:cubicBezTo>
                <a:lnTo>
                  <a:pt x="1621714" y="133192"/>
                </a:lnTo>
                <a:lnTo>
                  <a:pt x="1620854" y="133192"/>
                </a:lnTo>
                <a:lnTo>
                  <a:pt x="1620854" y="132504"/>
                </a:lnTo>
                <a:cubicBezTo>
                  <a:pt x="1629229" y="121720"/>
                  <a:pt x="1634392" y="115410"/>
                  <a:pt x="1636341" y="113575"/>
                </a:cubicBezTo>
                <a:cubicBezTo>
                  <a:pt x="1636686" y="113575"/>
                  <a:pt x="1636858" y="113690"/>
                  <a:pt x="1636858" y="113919"/>
                </a:cubicBezTo>
                <a:cubicBezTo>
                  <a:pt x="1637202" y="113690"/>
                  <a:pt x="1637661" y="113575"/>
                  <a:pt x="1638234" y="113575"/>
                </a:cubicBezTo>
                <a:lnTo>
                  <a:pt x="1637890" y="112886"/>
                </a:lnTo>
                <a:lnTo>
                  <a:pt x="1637202" y="113231"/>
                </a:lnTo>
                <a:lnTo>
                  <a:pt x="1636858" y="113231"/>
                </a:lnTo>
                <a:lnTo>
                  <a:pt x="1636858" y="112886"/>
                </a:lnTo>
                <a:cubicBezTo>
                  <a:pt x="1636858" y="112542"/>
                  <a:pt x="1637833" y="111625"/>
                  <a:pt x="1639783" y="110133"/>
                </a:cubicBezTo>
                <a:lnTo>
                  <a:pt x="1639783" y="109789"/>
                </a:lnTo>
                <a:lnTo>
                  <a:pt x="1640471" y="110133"/>
                </a:lnTo>
                <a:lnTo>
                  <a:pt x="1640988" y="110133"/>
                </a:lnTo>
                <a:cubicBezTo>
                  <a:pt x="1640988" y="109904"/>
                  <a:pt x="1641102" y="109560"/>
                  <a:pt x="1641332" y="109101"/>
                </a:cubicBezTo>
                <a:lnTo>
                  <a:pt x="1640988" y="109101"/>
                </a:lnTo>
                <a:cubicBezTo>
                  <a:pt x="1640988" y="109560"/>
                  <a:pt x="1640701" y="109789"/>
                  <a:pt x="1640127" y="109789"/>
                </a:cubicBezTo>
                <a:lnTo>
                  <a:pt x="1640127" y="108756"/>
                </a:lnTo>
                <a:cubicBezTo>
                  <a:pt x="1640127" y="108527"/>
                  <a:pt x="1641160" y="107609"/>
                  <a:pt x="1643225" y="106003"/>
                </a:cubicBezTo>
                <a:cubicBezTo>
                  <a:pt x="1643225" y="106347"/>
                  <a:pt x="1643339" y="106519"/>
                  <a:pt x="1643569" y="106519"/>
                </a:cubicBezTo>
                <a:cubicBezTo>
                  <a:pt x="1643569" y="104799"/>
                  <a:pt x="1647355" y="100095"/>
                  <a:pt x="1654926" y="92409"/>
                </a:cubicBezTo>
                <a:cubicBezTo>
                  <a:pt x="1657910" y="88164"/>
                  <a:pt x="1660433" y="86042"/>
                  <a:pt x="1662498" y="86042"/>
                </a:cubicBezTo>
                <a:lnTo>
                  <a:pt x="1662498" y="85697"/>
                </a:lnTo>
                <a:lnTo>
                  <a:pt x="1661637" y="85697"/>
                </a:lnTo>
                <a:lnTo>
                  <a:pt x="1661637" y="85353"/>
                </a:lnTo>
                <a:cubicBezTo>
                  <a:pt x="1675175" y="70669"/>
                  <a:pt x="1686647" y="59311"/>
                  <a:pt x="1696054" y="51281"/>
                </a:cubicBezTo>
                <a:cubicBezTo>
                  <a:pt x="1703282" y="43709"/>
                  <a:pt x="1707182" y="39923"/>
                  <a:pt x="1707756" y="39923"/>
                </a:cubicBezTo>
                <a:cubicBezTo>
                  <a:pt x="1707756" y="39350"/>
                  <a:pt x="1708788" y="38375"/>
                  <a:pt x="1710853" y="36998"/>
                </a:cubicBezTo>
                <a:cubicBezTo>
                  <a:pt x="1710853" y="36424"/>
                  <a:pt x="1714983" y="32409"/>
                  <a:pt x="1723243" y="24952"/>
                </a:cubicBezTo>
                <a:lnTo>
                  <a:pt x="1737182" y="11358"/>
                </a:lnTo>
                <a:lnTo>
                  <a:pt x="1739075" y="10841"/>
                </a:lnTo>
                <a:cubicBezTo>
                  <a:pt x="1739075" y="11185"/>
                  <a:pt x="1739189" y="11358"/>
                  <a:pt x="1739419" y="11358"/>
                </a:cubicBezTo>
                <a:cubicBezTo>
                  <a:pt x="1739419" y="11013"/>
                  <a:pt x="1739591" y="10841"/>
                  <a:pt x="1739935" y="10841"/>
                </a:cubicBezTo>
                <a:cubicBezTo>
                  <a:pt x="1740165" y="12448"/>
                  <a:pt x="1740509" y="13251"/>
                  <a:pt x="1740968" y="13251"/>
                </a:cubicBezTo>
                <a:cubicBezTo>
                  <a:pt x="1742344" y="12448"/>
                  <a:pt x="1744753" y="9752"/>
                  <a:pt x="1748195" y="5163"/>
                </a:cubicBezTo>
                <a:cubicBezTo>
                  <a:pt x="1749228" y="3442"/>
                  <a:pt x="1750203" y="2581"/>
                  <a:pt x="1751121" y="2581"/>
                </a:cubicBezTo>
                <a:cubicBezTo>
                  <a:pt x="1753644" y="3843"/>
                  <a:pt x="1754907" y="4990"/>
                  <a:pt x="1754907" y="6023"/>
                </a:cubicBezTo>
                <a:cubicBezTo>
                  <a:pt x="1752153" y="9580"/>
                  <a:pt x="1748023" y="13365"/>
                  <a:pt x="1742516" y="17381"/>
                </a:cubicBezTo>
                <a:lnTo>
                  <a:pt x="1742516" y="18069"/>
                </a:lnTo>
                <a:lnTo>
                  <a:pt x="1743205" y="18069"/>
                </a:lnTo>
                <a:cubicBezTo>
                  <a:pt x="1746417" y="16577"/>
                  <a:pt x="1748195" y="15316"/>
                  <a:pt x="1748539" y="14283"/>
                </a:cubicBezTo>
                <a:cubicBezTo>
                  <a:pt x="1749801" y="13595"/>
                  <a:pt x="1754219" y="9694"/>
                  <a:pt x="1761790" y="2581"/>
                </a:cubicBezTo>
                <a:cubicBezTo>
                  <a:pt x="1762478" y="2581"/>
                  <a:pt x="1763740" y="1721"/>
                  <a:pt x="1765575" y="0"/>
                </a:cubicBezTo>
                <a:close/>
              </a:path>
            </a:pathLst>
          </a:custGeom>
          <a:solidFill>
            <a:srgbClr val="FF0000"/>
          </a:solidFill>
          <a:ln>
            <a:noFill/>
          </a:ln>
          <a:effectLst>
            <a:glow rad="139700">
              <a:srgbClr val="FF0000">
                <a:alpha val="24000"/>
              </a:srgbClr>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srgbClr val="FF0000"/>
              </a:solidFill>
              <a:effectLst>
                <a:glow rad="139700">
                  <a:srgbClr val="FF0000">
                    <a:alpha val="24000"/>
                  </a:srgbClr>
                </a:glow>
              </a:effectLst>
              <a:uLnTx/>
              <a:uFillTx/>
              <a:latin typeface="思源黑体 CN Bold" panose="020B0800000000000000" pitchFamily="34" charset="-122"/>
              <a:ea typeface="思源黑体 CN Bold" panose="020B0800000000000000" pitchFamily="34" charset="-122"/>
              <a:cs typeface="+mn-cs"/>
            </a:endParaRPr>
          </a:p>
        </p:txBody>
      </p:sp>
      <p:sp>
        <p:nvSpPr>
          <p:cNvPr id="27" name="文本框 26">
            <a:extLst>
              <a:ext uri="{FF2B5EF4-FFF2-40B4-BE49-F238E27FC236}">
                <a16:creationId xmlns:a16="http://schemas.microsoft.com/office/drawing/2014/main" id="{E383BAD6-F60B-442C-94AF-8CB4084DEDC1}"/>
              </a:ext>
            </a:extLst>
          </p:cNvPr>
          <p:cNvSpPr txBox="1"/>
          <p:nvPr/>
        </p:nvSpPr>
        <p:spPr>
          <a:xfrm>
            <a:off x="5911367" y="1059232"/>
            <a:ext cx="949227" cy="1399283"/>
          </a:xfrm>
          <a:custGeom>
            <a:avLst/>
            <a:gdLst/>
            <a:ahLst/>
            <a:cxnLst/>
            <a:rect l="l" t="t" r="r" b="b"/>
            <a:pathLst>
              <a:path w="949227" h="1399283">
                <a:moveTo>
                  <a:pt x="54918" y="1192560"/>
                </a:moveTo>
                <a:cubicBezTo>
                  <a:pt x="54918" y="1194346"/>
                  <a:pt x="54025" y="1197025"/>
                  <a:pt x="52239" y="1200597"/>
                </a:cubicBezTo>
                <a:lnTo>
                  <a:pt x="57597" y="1200597"/>
                </a:lnTo>
                <a:lnTo>
                  <a:pt x="57597" y="1192560"/>
                </a:lnTo>
                <a:close/>
                <a:moveTo>
                  <a:pt x="75903" y="1030487"/>
                </a:moveTo>
                <a:cubicBezTo>
                  <a:pt x="75903" y="1033761"/>
                  <a:pt x="73224" y="1041649"/>
                  <a:pt x="67866" y="1054150"/>
                </a:cubicBezTo>
                <a:lnTo>
                  <a:pt x="73224" y="1056829"/>
                </a:lnTo>
                <a:cubicBezTo>
                  <a:pt x="73224" y="1052066"/>
                  <a:pt x="75754" y="1043286"/>
                  <a:pt x="80814" y="1030487"/>
                </a:cubicBezTo>
                <a:close/>
                <a:moveTo>
                  <a:pt x="277268" y="847428"/>
                </a:moveTo>
                <a:lnTo>
                  <a:pt x="211634" y="868413"/>
                </a:lnTo>
                <a:cubicBezTo>
                  <a:pt x="211634" y="871091"/>
                  <a:pt x="209848" y="874515"/>
                  <a:pt x="206276" y="878682"/>
                </a:cubicBezTo>
                <a:lnTo>
                  <a:pt x="211634" y="881361"/>
                </a:lnTo>
                <a:cubicBezTo>
                  <a:pt x="215206" y="881361"/>
                  <a:pt x="237083" y="870943"/>
                  <a:pt x="277268" y="850107"/>
                </a:cubicBezTo>
                <a:lnTo>
                  <a:pt x="279500" y="850107"/>
                </a:lnTo>
                <a:lnTo>
                  <a:pt x="279500" y="847428"/>
                </a:lnTo>
                <a:close/>
                <a:moveTo>
                  <a:pt x="224582" y="625079"/>
                </a:moveTo>
                <a:cubicBezTo>
                  <a:pt x="221308" y="625079"/>
                  <a:pt x="219671" y="627758"/>
                  <a:pt x="219671" y="633115"/>
                </a:cubicBezTo>
                <a:lnTo>
                  <a:pt x="219671" y="635348"/>
                </a:lnTo>
                <a:lnTo>
                  <a:pt x="222349" y="635348"/>
                </a:lnTo>
                <a:cubicBezTo>
                  <a:pt x="222349" y="632669"/>
                  <a:pt x="223987" y="629246"/>
                  <a:pt x="227261" y="625079"/>
                </a:cubicBezTo>
                <a:close/>
                <a:moveTo>
                  <a:pt x="232619" y="596504"/>
                </a:moveTo>
                <a:lnTo>
                  <a:pt x="227261" y="614809"/>
                </a:lnTo>
                <a:lnTo>
                  <a:pt x="232619" y="614809"/>
                </a:lnTo>
                <a:lnTo>
                  <a:pt x="235298" y="598736"/>
                </a:lnTo>
                <a:lnTo>
                  <a:pt x="235298" y="596504"/>
                </a:lnTo>
                <a:close/>
                <a:moveTo>
                  <a:pt x="253603" y="551855"/>
                </a:moveTo>
                <a:cubicBezTo>
                  <a:pt x="251222" y="551855"/>
                  <a:pt x="245120" y="564952"/>
                  <a:pt x="235298" y="591146"/>
                </a:cubicBezTo>
                <a:lnTo>
                  <a:pt x="235298" y="593825"/>
                </a:lnTo>
                <a:lnTo>
                  <a:pt x="237976" y="593825"/>
                </a:lnTo>
                <a:cubicBezTo>
                  <a:pt x="248394" y="568822"/>
                  <a:pt x="253603" y="554832"/>
                  <a:pt x="253603" y="551855"/>
                </a:cubicBezTo>
                <a:close/>
                <a:moveTo>
                  <a:pt x="266552" y="509886"/>
                </a:moveTo>
                <a:cubicBezTo>
                  <a:pt x="261491" y="526257"/>
                  <a:pt x="257175" y="537568"/>
                  <a:pt x="253603" y="543819"/>
                </a:cubicBezTo>
                <a:lnTo>
                  <a:pt x="253603" y="549176"/>
                </a:lnTo>
                <a:lnTo>
                  <a:pt x="256282" y="549176"/>
                </a:lnTo>
                <a:cubicBezTo>
                  <a:pt x="256282" y="545009"/>
                  <a:pt x="260598" y="532805"/>
                  <a:pt x="269231" y="512565"/>
                </a:cubicBezTo>
                <a:lnTo>
                  <a:pt x="269231" y="509886"/>
                </a:lnTo>
                <a:close/>
                <a:moveTo>
                  <a:pt x="271910" y="494259"/>
                </a:moveTo>
                <a:cubicBezTo>
                  <a:pt x="271910" y="498128"/>
                  <a:pt x="271017" y="501700"/>
                  <a:pt x="269231" y="504974"/>
                </a:cubicBezTo>
                <a:lnTo>
                  <a:pt x="269231" y="507207"/>
                </a:lnTo>
                <a:lnTo>
                  <a:pt x="271910" y="507207"/>
                </a:lnTo>
                <a:cubicBezTo>
                  <a:pt x="271910" y="505421"/>
                  <a:pt x="272803" y="502891"/>
                  <a:pt x="274589" y="499617"/>
                </a:cubicBezTo>
                <a:lnTo>
                  <a:pt x="274589" y="494259"/>
                </a:lnTo>
                <a:close/>
                <a:moveTo>
                  <a:pt x="279500" y="478632"/>
                </a:moveTo>
                <a:cubicBezTo>
                  <a:pt x="279500" y="481311"/>
                  <a:pt x="277863" y="484734"/>
                  <a:pt x="274589" y="488901"/>
                </a:cubicBezTo>
                <a:lnTo>
                  <a:pt x="279500" y="488901"/>
                </a:lnTo>
                <a:cubicBezTo>
                  <a:pt x="279500" y="487115"/>
                  <a:pt x="280393" y="484585"/>
                  <a:pt x="282179" y="481311"/>
                </a:cubicBezTo>
                <a:lnTo>
                  <a:pt x="282179" y="478632"/>
                </a:lnTo>
                <a:close/>
                <a:moveTo>
                  <a:pt x="284858" y="465684"/>
                </a:moveTo>
                <a:lnTo>
                  <a:pt x="282179" y="475953"/>
                </a:lnTo>
                <a:cubicBezTo>
                  <a:pt x="285751" y="475953"/>
                  <a:pt x="287537" y="473423"/>
                  <a:pt x="287537" y="468363"/>
                </a:cubicBezTo>
                <a:lnTo>
                  <a:pt x="287537" y="465684"/>
                </a:lnTo>
                <a:close/>
                <a:moveTo>
                  <a:pt x="269231" y="442020"/>
                </a:moveTo>
                <a:lnTo>
                  <a:pt x="269231" y="450057"/>
                </a:lnTo>
                <a:lnTo>
                  <a:pt x="271910" y="450057"/>
                </a:lnTo>
                <a:cubicBezTo>
                  <a:pt x="271910" y="447973"/>
                  <a:pt x="272803" y="445294"/>
                  <a:pt x="274589" y="442020"/>
                </a:cubicBezTo>
                <a:close/>
                <a:moveTo>
                  <a:pt x="878682" y="410766"/>
                </a:moveTo>
                <a:cubicBezTo>
                  <a:pt x="878682" y="412552"/>
                  <a:pt x="877789" y="415082"/>
                  <a:pt x="876003" y="418356"/>
                </a:cubicBezTo>
                <a:lnTo>
                  <a:pt x="878682" y="418356"/>
                </a:lnTo>
                <a:lnTo>
                  <a:pt x="881361" y="413445"/>
                </a:lnTo>
                <a:lnTo>
                  <a:pt x="881361" y="410766"/>
                </a:lnTo>
                <a:close/>
                <a:moveTo>
                  <a:pt x="888951" y="389782"/>
                </a:moveTo>
                <a:cubicBezTo>
                  <a:pt x="888951" y="391567"/>
                  <a:pt x="888207" y="394097"/>
                  <a:pt x="886719" y="397372"/>
                </a:cubicBezTo>
                <a:lnTo>
                  <a:pt x="886719" y="400050"/>
                </a:lnTo>
                <a:lnTo>
                  <a:pt x="888951" y="400050"/>
                </a:lnTo>
                <a:cubicBezTo>
                  <a:pt x="888951" y="398265"/>
                  <a:pt x="889844" y="395735"/>
                  <a:pt x="891630" y="392460"/>
                </a:cubicBezTo>
                <a:lnTo>
                  <a:pt x="891630" y="389782"/>
                </a:lnTo>
                <a:close/>
                <a:moveTo>
                  <a:pt x="415678" y="360760"/>
                </a:moveTo>
                <a:cubicBezTo>
                  <a:pt x="412403" y="362546"/>
                  <a:pt x="409873" y="363439"/>
                  <a:pt x="408087" y="363439"/>
                </a:cubicBezTo>
                <a:lnTo>
                  <a:pt x="408087" y="366118"/>
                </a:lnTo>
                <a:lnTo>
                  <a:pt x="410320" y="366118"/>
                </a:lnTo>
                <a:cubicBezTo>
                  <a:pt x="413892" y="364332"/>
                  <a:pt x="416571" y="363439"/>
                  <a:pt x="418357" y="363439"/>
                </a:cubicBezTo>
                <a:lnTo>
                  <a:pt x="418357" y="360760"/>
                </a:lnTo>
                <a:close/>
                <a:moveTo>
                  <a:pt x="905025" y="355848"/>
                </a:moveTo>
                <a:cubicBezTo>
                  <a:pt x="905025" y="359718"/>
                  <a:pt x="904132" y="363141"/>
                  <a:pt x="902346" y="366118"/>
                </a:cubicBezTo>
                <a:lnTo>
                  <a:pt x="902346" y="368797"/>
                </a:lnTo>
                <a:lnTo>
                  <a:pt x="905025" y="368797"/>
                </a:lnTo>
                <a:cubicBezTo>
                  <a:pt x="905025" y="367011"/>
                  <a:pt x="905769" y="364332"/>
                  <a:pt x="907257" y="360760"/>
                </a:cubicBezTo>
                <a:lnTo>
                  <a:pt x="907257" y="355848"/>
                </a:lnTo>
                <a:close/>
                <a:moveTo>
                  <a:pt x="428626" y="350491"/>
                </a:moveTo>
                <a:cubicBezTo>
                  <a:pt x="428626" y="354063"/>
                  <a:pt x="426989" y="355848"/>
                  <a:pt x="423714" y="355848"/>
                </a:cubicBezTo>
                <a:lnTo>
                  <a:pt x="423714" y="358527"/>
                </a:lnTo>
                <a:lnTo>
                  <a:pt x="428626" y="358527"/>
                </a:lnTo>
                <a:cubicBezTo>
                  <a:pt x="428626" y="354956"/>
                  <a:pt x="431305" y="353170"/>
                  <a:pt x="436662" y="353170"/>
                </a:cubicBezTo>
                <a:lnTo>
                  <a:pt x="436662" y="350491"/>
                </a:lnTo>
                <a:close/>
                <a:moveTo>
                  <a:pt x="305843" y="345133"/>
                </a:moveTo>
                <a:lnTo>
                  <a:pt x="274589" y="431751"/>
                </a:lnTo>
                <a:lnTo>
                  <a:pt x="274589" y="433983"/>
                </a:lnTo>
                <a:lnTo>
                  <a:pt x="277268" y="433983"/>
                </a:lnTo>
                <a:lnTo>
                  <a:pt x="311200" y="347812"/>
                </a:lnTo>
                <a:close/>
                <a:moveTo>
                  <a:pt x="431305" y="332185"/>
                </a:moveTo>
                <a:cubicBezTo>
                  <a:pt x="412255" y="339626"/>
                  <a:pt x="402730" y="344835"/>
                  <a:pt x="402730" y="347812"/>
                </a:cubicBezTo>
                <a:lnTo>
                  <a:pt x="402730" y="350491"/>
                </a:lnTo>
                <a:cubicBezTo>
                  <a:pt x="422970" y="340073"/>
                  <a:pt x="434281" y="334864"/>
                  <a:pt x="436662" y="334864"/>
                </a:cubicBezTo>
                <a:lnTo>
                  <a:pt x="436662" y="332185"/>
                </a:lnTo>
                <a:close/>
                <a:moveTo>
                  <a:pt x="912615" y="326827"/>
                </a:moveTo>
                <a:lnTo>
                  <a:pt x="912615" y="337543"/>
                </a:lnTo>
                <a:lnTo>
                  <a:pt x="915294" y="337543"/>
                </a:lnTo>
                <a:lnTo>
                  <a:pt x="915294" y="326827"/>
                </a:lnTo>
                <a:close/>
                <a:moveTo>
                  <a:pt x="852339" y="287537"/>
                </a:moveTo>
                <a:cubicBezTo>
                  <a:pt x="854125" y="290811"/>
                  <a:pt x="855911" y="298698"/>
                  <a:pt x="857697" y="311200"/>
                </a:cubicBezTo>
                <a:lnTo>
                  <a:pt x="860376" y="311200"/>
                </a:lnTo>
                <a:cubicBezTo>
                  <a:pt x="860376" y="306735"/>
                  <a:pt x="861269" y="299741"/>
                  <a:pt x="863055" y="290215"/>
                </a:cubicBezTo>
                <a:lnTo>
                  <a:pt x="857697" y="287537"/>
                </a:lnTo>
                <a:close/>
                <a:moveTo>
                  <a:pt x="763489" y="285304"/>
                </a:moveTo>
                <a:lnTo>
                  <a:pt x="763489" y="287537"/>
                </a:lnTo>
                <a:cubicBezTo>
                  <a:pt x="777181" y="291108"/>
                  <a:pt x="798166" y="311200"/>
                  <a:pt x="826443" y="347812"/>
                </a:cubicBezTo>
                <a:lnTo>
                  <a:pt x="829122" y="332185"/>
                </a:lnTo>
                <a:cubicBezTo>
                  <a:pt x="795487" y="300931"/>
                  <a:pt x="775395" y="285304"/>
                  <a:pt x="768847" y="285304"/>
                </a:cubicBezTo>
                <a:close/>
                <a:moveTo>
                  <a:pt x="650975" y="285304"/>
                </a:moveTo>
                <a:cubicBezTo>
                  <a:pt x="599183" y="285304"/>
                  <a:pt x="525959" y="312242"/>
                  <a:pt x="431305" y="366118"/>
                </a:cubicBezTo>
                <a:lnTo>
                  <a:pt x="418357" y="366118"/>
                </a:lnTo>
                <a:cubicBezTo>
                  <a:pt x="418357" y="376536"/>
                  <a:pt x="411362" y="381745"/>
                  <a:pt x="397372" y="381745"/>
                </a:cubicBezTo>
                <a:lnTo>
                  <a:pt x="397372" y="379066"/>
                </a:lnTo>
                <a:cubicBezTo>
                  <a:pt x="393800" y="379661"/>
                  <a:pt x="392014" y="381447"/>
                  <a:pt x="392014" y="384423"/>
                </a:cubicBezTo>
                <a:cubicBezTo>
                  <a:pt x="393800" y="384423"/>
                  <a:pt x="394693" y="385316"/>
                  <a:pt x="394693" y="387102"/>
                </a:cubicBezTo>
                <a:cubicBezTo>
                  <a:pt x="386061" y="387102"/>
                  <a:pt x="378322" y="401985"/>
                  <a:pt x="371476" y="431751"/>
                </a:cubicBezTo>
                <a:cubicBezTo>
                  <a:pt x="297955" y="617786"/>
                  <a:pt x="249883" y="748457"/>
                  <a:pt x="227261" y="823764"/>
                </a:cubicBezTo>
                <a:lnTo>
                  <a:pt x="232619" y="823764"/>
                </a:lnTo>
                <a:cubicBezTo>
                  <a:pt x="326381" y="790129"/>
                  <a:pt x="454522" y="720477"/>
                  <a:pt x="617042" y="614809"/>
                </a:cubicBezTo>
                <a:cubicBezTo>
                  <a:pt x="716459" y="539205"/>
                  <a:pt x="779265" y="462409"/>
                  <a:pt x="805459" y="384423"/>
                </a:cubicBezTo>
                <a:lnTo>
                  <a:pt x="805459" y="363439"/>
                </a:lnTo>
                <a:cubicBezTo>
                  <a:pt x="805459" y="331292"/>
                  <a:pt x="776735" y="306884"/>
                  <a:pt x="719287" y="290215"/>
                </a:cubicBezTo>
                <a:cubicBezTo>
                  <a:pt x="702916" y="286941"/>
                  <a:pt x="689819" y="285304"/>
                  <a:pt x="679996" y="285304"/>
                </a:cubicBezTo>
                <a:close/>
                <a:moveTo>
                  <a:pt x="805459" y="274588"/>
                </a:moveTo>
                <a:cubicBezTo>
                  <a:pt x="806054" y="277565"/>
                  <a:pt x="813049" y="282774"/>
                  <a:pt x="826443" y="290215"/>
                </a:cubicBezTo>
                <a:lnTo>
                  <a:pt x="826443" y="285304"/>
                </a:lnTo>
                <a:cubicBezTo>
                  <a:pt x="823467" y="278160"/>
                  <a:pt x="817365" y="274588"/>
                  <a:pt x="808137" y="274588"/>
                </a:cubicBezTo>
                <a:close/>
                <a:moveTo>
                  <a:pt x="826443" y="240656"/>
                </a:moveTo>
                <a:lnTo>
                  <a:pt x="826443" y="243335"/>
                </a:lnTo>
                <a:cubicBezTo>
                  <a:pt x="826443" y="251371"/>
                  <a:pt x="837754" y="258366"/>
                  <a:pt x="860376" y="264319"/>
                </a:cubicBezTo>
                <a:lnTo>
                  <a:pt x="860376" y="258961"/>
                </a:lnTo>
                <a:cubicBezTo>
                  <a:pt x="860376" y="254794"/>
                  <a:pt x="849065" y="248692"/>
                  <a:pt x="826443" y="240656"/>
                </a:cubicBezTo>
                <a:close/>
                <a:moveTo>
                  <a:pt x="768847" y="237977"/>
                </a:moveTo>
                <a:lnTo>
                  <a:pt x="768847" y="240656"/>
                </a:lnTo>
                <a:lnTo>
                  <a:pt x="784474" y="243335"/>
                </a:lnTo>
                <a:lnTo>
                  <a:pt x="789832" y="243335"/>
                </a:lnTo>
                <a:lnTo>
                  <a:pt x="789832" y="240656"/>
                </a:lnTo>
                <a:lnTo>
                  <a:pt x="774205" y="237977"/>
                </a:lnTo>
                <a:close/>
                <a:moveTo>
                  <a:pt x="755899" y="235298"/>
                </a:moveTo>
                <a:lnTo>
                  <a:pt x="755899" y="237977"/>
                </a:lnTo>
                <a:lnTo>
                  <a:pt x="766168" y="237977"/>
                </a:lnTo>
                <a:lnTo>
                  <a:pt x="766168" y="235298"/>
                </a:lnTo>
                <a:close/>
                <a:moveTo>
                  <a:pt x="865734" y="227707"/>
                </a:moveTo>
                <a:lnTo>
                  <a:pt x="865734" y="229940"/>
                </a:lnTo>
                <a:cubicBezTo>
                  <a:pt x="893416" y="261789"/>
                  <a:pt x="909043" y="285453"/>
                  <a:pt x="912615" y="300931"/>
                </a:cubicBezTo>
                <a:lnTo>
                  <a:pt x="915294" y="300931"/>
                </a:lnTo>
                <a:lnTo>
                  <a:pt x="915294" y="287537"/>
                </a:lnTo>
                <a:cubicBezTo>
                  <a:pt x="915294" y="266105"/>
                  <a:pt x="898774" y="246162"/>
                  <a:pt x="865734" y="227707"/>
                </a:cubicBezTo>
                <a:close/>
                <a:moveTo>
                  <a:pt x="486222" y="0"/>
                </a:moveTo>
                <a:cubicBezTo>
                  <a:pt x="489794" y="596"/>
                  <a:pt x="491580" y="2382"/>
                  <a:pt x="491580" y="5358"/>
                </a:cubicBezTo>
                <a:lnTo>
                  <a:pt x="491580" y="15627"/>
                </a:lnTo>
                <a:cubicBezTo>
                  <a:pt x="491580" y="23366"/>
                  <a:pt x="486371" y="37356"/>
                  <a:pt x="475953" y="57597"/>
                </a:cubicBezTo>
                <a:lnTo>
                  <a:pt x="478632" y="73224"/>
                </a:lnTo>
                <a:cubicBezTo>
                  <a:pt x="461666" y="92274"/>
                  <a:pt x="438151" y="140197"/>
                  <a:pt x="408087" y="216992"/>
                </a:cubicBezTo>
                <a:lnTo>
                  <a:pt x="408087" y="219671"/>
                </a:lnTo>
                <a:lnTo>
                  <a:pt x="410320" y="219671"/>
                </a:lnTo>
                <a:lnTo>
                  <a:pt x="410320" y="214313"/>
                </a:lnTo>
                <a:lnTo>
                  <a:pt x="415678" y="214313"/>
                </a:lnTo>
                <a:cubicBezTo>
                  <a:pt x="419250" y="214313"/>
                  <a:pt x="421036" y="218778"/>
                  <a:pt x="421036" y="227707"/>
                </a:cubicBezTo>
                <a:lnTo>
                  <a:pt x="423714" y="227707"/>
                </a:lnTo>
                <a:cubicBezTo>
                  <a:pt x="454968" y="142875"/>
                  <a:pt x="473274" y="95697"/>
                  <a:pt x="478632" y="86172"/>
                </a:cubicBezTo>
                <a:lnTo>
                  <a:pt x="494259" y="78581"/>
                </a:lnTo>
                <a:lnTo>
                  <a:pt x="499617" y="78581"/>
                </a:lnTo>
                <a:cubicBezTo>
                  <a:pt x="501998" y="78581"/>
                  <a:pt x="504528" y="82005"/>
                  <a:pt x="507207" y="88851"/>
                </a:cubicBezTo>
                <a:cubicBezTo>
                  <a:pt x="502147" y="96590"/>
                  <a:pt x="481311" y="149870"/>
                  <a:pt x="444699" y="248692"/>
                </a:cubicBezTo>
                <a:cubicBezTo>
                  <a:pt x="566143" y="198091"/>
                  <a:pt x="664518" y="172790"/>
                  <a:pt x="739825" y="172790"/>
                </a:cubicBezTo>
                <a:cubicBezTo>
                  <a:pt x="843410" y="174576"/>
                  <a:pt x="911424" y="214611"/>
                  <a:pt x="943869" y="292894"/>
                </a:cubicBezTo>
                <a:cubicBezTo>
                  <a:pt x="946250" y="308372"/>
                  <a:pt x="948036" y="318046"/>
                  <a:pt x="949227" y="321916"/>
                </a:cubicBezTo>
                <a:lnTo>
                  <a:pt x="946548" y="326827"/>
                </a:lnTo>
                <a:lnTo>
                  <a:pt x="949227" y="332185"/>
                </a:lnTo>
                <a:cubicBezTo>
                  <a:pt x="949227" y="381298"/>
                  <a:pt x="910829" y="451098"/>
                  <a:pt x="834034" y="541586"/>
                </a:cubicBezTo>
                <a:cubicBezTo>
                  <a:pt x="753369" y="625525"/>
                  <a:pt x="685354" y="684759"/>
                  <a:pt x="629990" y="719287"/>
                </a:cubicBezTo>
                <a:cubicBezTo>
                  <a:pt x="556767" y="770186"/>
                  <a:pt x="495747" y="806798"/>
                  <a:pt x="446932" y="829122"/>
                </a:cubicBezTo>
                <a:cubicBezTo>
                  <a:pt x="403771" y="855316"/>
                  <a:pt x="339329" y="879723"/>
                  <a:pt x="253603" y="902346"/>
                </a:cubicBezTo>
                <a:cubicBezTo>
                  <a:pt x="229791" y="904131"/>
                  <a:pt x="214908" y="905024"/>
                  <a:pt x="208955" y="905024"/>
                </a:cubicBezTo>
                <a:lnTo>
                  <a:pt x="206276" y="899667"/>
                </a:lnTo>
                <a:lnTo>
                  <a:pt x="206276" y="894309"/>
                </a:lnTo>
                <a:lnTo>
                  <a:pt x="216992" y="894309"/>
                </a:lnTo>
                <a:lnTo>
                  <a:pt x="216992" y="892076"/>
                </a:lnTo>
                <a:lnTo>
                  <a:pt x="204044" y="889397"/>
                </a:lnTo>
                <a:cubicBezTo>
                  <a:pt x="197495" y="915591"/>
                  <a:pt x="192137" y="928688"/>
                  <a:pt x="187970" y="928688"/>
                </a:cubicBezTo>
                <a:cubicBezTo>
                  <a:pt x="187970" y="926902"/>
                  <a:pt x="187226" y="926009"/>
                  <a:pt x="185738" y="926009"/>
                </a:cubicBezTo>
                <a:lnTo>
                  <a:pt x="185738" y="928688"/>
                </a:lnTo>
                <a:lnTo>
                  <a:pt x="187970" y="933599"/>
                </a:lnTo>
                <a:cubicBezTo>
                  <a:pt x="165348" y="1003549"/>
                  <a:pt x="143619" y="1075879"/>
                  <a:pt x="122783" y="1150591"/>
                </a:cubicBezTo>
                <a:cubicBezTo>
                  <a:pt x="115342" y="1175296"/>
                  <a:pt x="109240" y="1187649"/>
                  <a:pt x="104478" y="1187649"/>
                </a:cubicBezTo>
                <a:lnTo>
                  <a:pt x="107157" y="1192560"/>
                </a:lnTo>
                <a:cubicBezTo>
                  <a:pt x="104180" y="1192560"/>
                  <a:pt x="98971" y="1203871"/>
                  <a:pt x="91530" y="1226493"/>
                </a:cubicBezTo>
                <a:lnTo>
                  <a:pt x="80814" y="1237209"/>
                </a:lnTo>
                <a:lnTo>
                  <a:pt x="78135" y="1237209"/>
                </a:lnTo>
                <a:lnTo>
                  <a:pt x="78135" y="1234530"/>
                </a:lnTo>
                <a:lnTo>
                  <a:pt x="83493" y="1216224"/>
                </a:lnTo>
                <a:lnTo>
                  <a:pt x="78135" y="1216224"/>
                </a:lnTo>
                <a:lnTo>
                  <a:pt x="33933" y="1352402"/>
                </a:lnTo>
                <a:cubicBezTo>
                  <a:pt x="26789" y="1383656"/>
                  <a:pt x="19794" y="1399283"/>
                  <a:pt x="12948" y="1399283"/>
                </a:cubicBezTo>
                <a:lnTo>
                  <a:pt x="4912" y="1399283"/>
                </a:lnTo>
                <a:cubicBezTo>
                  <a:pt x="1637" y="1399283"/>
                  <a:pt x="0" y="1396604"/>
                  <a:pt x="0" y="1391246"/>
                </a:cubicBezTo>
                <a:cubicBezTo>
                  <a:pt x="17264" y="1325464"/>
                  <a:pt x="35570" y="1262807"/>
                  <a:pt x="54918" y="1203276"/>
                </a:cubicBezTo>
                <a:cubicBezTo>
                  <a:pt x="51941" y="1205359"/>
                  <a:pt x="44946" y="1220987"/>
                  <a:pt x="33933" y="1250157"/>
                </a:cubicBezTo>
                <a:cubicBezTo>
                  <a:pt x="29766" y="1255515"/>
                  <a:pt x="27087" y="1258193"/>
                  <a:pt x="25896" y="1258193"/>
                </a:cubicBezTo>
                <a:lnTo>
                  <a:pt x="23217" y="1258193"/>
                </a:lnTo>
                <a:lnTo>
                  <a:pt x="23217" y="1255515"/>
                </a:lnTo>
                <a:cubicBezTo>
                  <a:pt x="51197" y="1167706"/>
                  <a:pt x="65187" y="1121420"/>
                  <a:pt x="65187" y="1116658"/>
                </a:cubicBezTo>
                <a:lnTo>
                  <a:pt x="57597" y="1116658"/>
                </a:lnTo>
                <a:cubicBezTo>
                  <a:pt x="57597" y="1107431"/>
                  <a:pt x="61913" y="1090018"/>
                  <a:pt x="70545" y="1064419"/>
                </a:cubicBezTo>
                <a:lnTo>
                  <a:pt x="70545" y="1059061"/>
                </a:lnTo>
                <a:lnTo>
                  <a:pt x="67866" y="1059061"/>
                </a:lnTo>
                <a:cubicBezTo>
                  <a:pt x="67866" y="1071265"/>
                  <a:pt x="63550" y="1077367"/>
                  <a:pt x="54918" y="1077367"/>
                </a:cubicBezTo>
                <a:lnTo>
                  <a:pt x="41523" y="1069777"/>
                </a:lnTo>
                <a:cubicBezTo>
                  <a:pt x="74861" y="947738"/>
                  <a:pt x="136773" y="761108"/>
                  <a:pt x="227261" y="509886"/>
                </a:cubicBezTo>
                <a:cubicBezTo>
                  <a:pt x="269231" y="390525"/>
                  <a:pt x="302420" y="302568"/>
                  <a:pt x="326827" y="246013"/>
                </a:cubicBezTo>
                <a:lnTo>
                  <a:pt x="329506" y="246013"/>
                </a:lnTo>
                <a:lnTo>
                  <a:pt x="326827" y="240656"/>
                </a:lnTo>
                <a:lnTo>
                  <a:pt x="381745" y="122783"/>
                </a:lnTo>
                <a:lnTo>
                  <a:pt x="389782" y="122783"/>
                </a:lnTo>
                <a:lnTo>
                  <a:pt x="394693" y="125462"/>
                </a:lnTo>
                <a:cubicBezTo>
                  <a:pt x="394693" y="129629"/>
                  <a:pt x="376387" y="174129"/>
                  <a:pt x="339775" y="258961"/>
                </a:cubicBezTo>
                <a:cubicBezTo>
                  <a:pt x="322511" y="300931"/>
                  <a:pt x="313879" y="325339"/>
                  <a:pt x="313879" y="332185"/>
                </a:cubicBezTo>
                <a:cubicBezTo>
                  <a:pt x="320725" y="330697"/>
                  <a:pt x="337245" y="296615"/>
                  <a:pt x="363439" y="229940"/>
                </a:cubicBezTo>
                <a:cubicBezTo>
                  <a:pt x="365523" y="229940"/>
                  <a:pt x="379512" y="201216"/>
                  <a:pt x="405409" y="143768"/>
                </a:cubicBezTo>
                <a:cubicBezTo>
                  <a:pt x="419696" y="117574"/>
                  <a:pt x="427435" y="104478"/>
                  <a:pt x="428626" y="104478"/>
                </a:cubicBezTo>
                <a:lnTo>
                  <a:pt x="433984" y="107156"/>
                </a:lnTo>
                <a:cubicBezTo>
                  <a:pt x="455712" y="52090"/>
                  <a:pt x="473125" y="16372"/>
                  <a:pt x="486222"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black">
                  <a:lumMod val="100000"/>
                </a:prstClr>
              </a:solidFill>
              <a:effectLst/>
              <a:uLnTx/>
              <a:uFillTx/>
              <a:latin typeface="思源黑体 CN Bold" panose="020B0800000000000000" pitchFamily="34" charset="-122"/>
              <a:ea typeface="字魂55号-龙吟手书" panose="00000500000000000000" pitchFamily="2" charset="-122"/>
              <a:cs typeface="+mn-cs"/>
            </a:endParaRPr>
          </a:p>
        </p:txBody>
      </p:sp>
      <p:sp>
        <p:nvSpPr>
          <p:cNvPr id="28" name="文本框 27">
            <a:extLst>
              <a:ext uri="{FF2B5EF4-FFF2-40B4-BE49-F238E27FC236}">
                <a16:creationId xmlns:a16="http://schemas.microsoft.com/office/drawing/2014/main" id="{22708AC3-310F-4D3C-9118-04CB9A214291}"/>
              </a:ext>
            </a:extLst>
          </p:cNvPr>
          <p:cNvSpPr txBox="1"/>
          <p:nvPr/>
        </p:nvSpPr>
        <p:spPr>
          <a:xfrm>
            <a:off x="6600300" y="1059232"/>
            <a:ext cx="949227" cy="1399283"/>
          </a:xfrm>
          <a:custGeom>
            <a:avLst/>
            <a:gdLst/>
            <a:ahLst/>
            <a:cxnLst/>
            <a:rect l="l" t="t" r="r" b="b"/>
            <a:pathLst>
              <a:path w="949227" h="1399283">
                <a:moveTo>
                  <a:pt x="54918" y="1192560"/>
                </a:moveTo>
                <a:cubicBezTo>
                  <a:pt x="54918" y="1194346"/>
                  <a:pt x="54025" y="1197025"/>
                  <a:pt x="52239" y="1200597"/>
                </a:cubicBezTo>
                <a:lnTo>
                  <a:pt x="57597" y="1200597"/>
                </a:lnTo>
                <a:lnTo>
                  <a:pt x="57597" y="1192560"/>
                </a:lnTo>
                <a:close/>
                <a:moveTo>
                  <a:pt x="75903" y="1030487"/>
                </a:moveTo>
                <a:cubicBezTo>
                  <a:pt x="75903" y="1033761"/>
                  <a:pt x="73224" y="1041649"/>
                  <a:pt x="67866" y="1054150"/>
                </a:cubicBezTo>
                <a:lnTo>
                  <a:pt x="73224" y="1056829"/>
                </a:lnTo>
                <a:cubicBezTo>
                  <a:pt x="73224" y="1052066"/>
                  <a:pt x="75754" y="1043286"/>
                  <a:pt x="80814" y="1030487"/>
                </a:cubicBezTo>
                <a:close/>
                <a:moveTo>
                  <a:pt x="277268" y="847428"/>
                </a:moveTo>
                <a:lnTo>
                  <a:pt x="211634" y="868413"/>
                </a:lnTo>
                <a:cubicBezTo>
                  <a:pt x="211634" y="871091"/>
                  <a:pt x="209848" y="874515"/>
                  <a:pt x="206276" y="878682"/>
                </a:cubicBezTo>
                <a:lnTo>
                  <a:pt x="211634" y="881361"/>
                </a:lnTo>
                <a:cubicBezTo>
                  <a:pt x="215206" y="881361"/>
                  <a:pt x="237083" y="870943"/>
                  <a:pt x="277268" y="850107"/>
                </a:cubicBezTo>
                <a:lnTo>
                  <a:pt x="279500" y="850107"/>
                </a:lnTo>
                <a:lnTo>
                  <a:pt x="279500" y="847428"/>
                </a:lnTo>
                <a:close/>
                <a:moveTo>
                  <a:pt x="224582" y="625079"/>
                </a:moveTo>
                <a:cubicBezTo>
                  <a:pt x="221308" y="625079"/>
                  <a:pt x="219671" y="627758"/>
                  <a:pt x="219671" y="633115"/>
                </a:cubicBezTo>
                <a:lnTo>
                  <a:pt x="219671" y="635348"/>
                </a:lnTo>
                <a:lnTo>
                  <a:pt x="222349" y="635348"/>
                </a:lnTo>
                <a:cubicBezTo>
                  <a:pt x="222349" y="632669"/>
                  <a:pt x="223987" y="629246"/>
                  <a:pt x="227261" y="625079"/>
                </a:cubicBezTo>
                <a:close/>
                <a:moveTo>
                  <a:pt x="232619" y="596504"/>
                </a:moveTo>
                <a:lnTo>
                  <a:pt x="227261" y="614809"/>
                </a:lnTo>
                <a:lnTo>
                  <a:pt x="232619" y="614809"/>
                </a:lnTo>
                <a:lnTo>
                  <a:pt x="235298" y="598736"/>
                </a:lnTo>
                <a:lnTo>
                  <a:pt x="235298" y="596504"/>
                </a:lnTo>
                <a:close/>
                <a:moveTo>
                  <a:pt x="253603" y="551855"/>
                </a:moveTo>
                <a:cubicBezTo>
                  <a:pt x="251222" y="551855"/>
                  <a:pt x="245120" y="564952"/>
                  <a:pt x="235298" y="591146"/>
                </a:cubicBezTo>
                <a:lnTo>
                  <a:pt x="235298" y="593825"/>
                </a:lnTo>
                <a:lnTo>
                  <a:pt x="237976" y="593825"/>
                </a:lnTo>
                <a:cubicBezTo>
                  <a:pt x="248394" y="568822"/>
                  <a:pt x="253603" y="554832"/>
                  <a:pt x="253603" y="551855"/>
                </a:cubicBezTo>
                <a:close/>
                <a:moveTo>
                  <a:pt x="266552" y="509886"/>
                </a:moveTo>
                <a:cubicBezTo>
                  <a:pt x="261491" y="526257"/>
                  <a:pt x="257175" y="537568"/>
                  <a:pt x="253603" y="543819"/>
                </a:cubicBezTo>
                <a:lnTo>
                  <a:pt x="253603" y="549176"/>
                </a:lnTo>
                <a:lnTo>
                  <a:pt x="256282" y="549176"/>
                </a:lnTo>
                <a:cubicBezTo>
                  <a:pt x="256282" y="545009"/>
                  <a:pt x="260598" y="532805"/>
                  <a:pt x="269231" y="512565"/>
                </a:cubicBezTo>
                <a:lnTo>
                  <a:pt x="269231" y="509886"/>
                </a:lnTo>
                <a:close/>
                <a:moveTo>
                  <a:pt x="271910" y="494259"/>
                </a:moveTo>
                <a:cubicBezTo>
                  <a:pt x="271910" y="498128"/>
                  <a:pt x="271017" y="501700"/>
                  <a:pt x="269231" y="504974"/>
                </a:cubicBezTo>
                <a:lnTo>
                  <a:pt x="269231" y="507207"/>
                </a:lnTo>
                <a:lnTo>
                  <a:pt x="271910" y="507207"/>
                </a:lnTo>
                <a:cubicBezTo>
                  <a:pt x="271910" y="505421"/>
                  <a:pt x="272803" y="502891"/>
                  <a:pt x="274589" y="499617"/>
                </a:cubicBezTo>
                <a:lnTo>
                  <a:pt x="274589" y="494259"/>
                </a:lnTo>
                <a:close/>
                <a:moveTo>
                  <a:pt x="279500" y="478632"/>
                </a:moveTo>
                <a:cubicBezTo>
                  <a:pt x="279500" y="481311"/>
                  <a:pt x="277863" y="484734"/>
                  <a:pt x="274589" y="488901"/>
                </a:cubicBezTo>
                <a:lnTo>
                  <a:pt x="279500" y="488901"/>
                </a:lnTo>
                <a:cubicBezTo>
                  <a:pt x="279500" y="487115"/>
                  <a:pt x="280393" y="484585"/>
                  <a:pt x="282179" y="481311"/>
                </a:cubicBezTo>
                <a:lnTo>
                  <a:pt x="282179" y="478632"/>
                </a:lnTo>
                <a:close/>
                <a:moveTo>
                  <a:pt x="284858" y="465684"/>
                </a:moveTo>
                <a:lnTo>
                  <a:pt x="282179" y="475953"/>
                </a:lnTo>
                <a:cubicBezTo>
                  <a:pt x="285751" y="475953"/>
                  <a:pt x="287537" y="473423"/>
                  <a:pt x="287537" y="468363"/>
                </a:cubicBezTo>
                <a:lnTo>
                  <a:pt x="287537" y="465684"/>
                </a:lnTo>
                <a:close/>
                <a:moveTo>
                  <a:pt x="269231" y="442020"/>
                </a:moveTo>
                <a:lnTo>
                  <a:pt x="269231" y="450057"/>
                </a:lnTo>
                <a:lnTo>
                  <a:pt x="271910" y="450057"/>
                </a:lnTo>
                <a:cubicBezTo>
                  <a:pt x="271910" y="447973"/>
                  <a:pt x="272803" y="445294"/>
                  <a:pt x="274589" y="442020"/>
                </a:cubicBezTo>
                <a:close/>
                <a:moveTo>
                  <a:pt x="878682" y="410766"/>
                </a:moveTo>
                <a:cubicBezTo>
                  <a:pt x="878682" y="412552"/>
                  <a:pt x="877789" y="415082"/>
                  <a:pt x="876003" y="418356"/>
                </a:cubicBezTo>
                <a:lnTo>
                  <a:pt x="878682" y="418356"/>
                </a:lnTo>
                <a:lnTo>
                  <a:pt x="881361" y="413445"/>
                </a:lnTo>
                <a:lnTo>
                  <a:pt x="881361" y="410766"/>
                </a:lnTo>
                <a:close/>
                <a:moveTo>
                  <a:pt x="888951" y="389782"/>
                </a:moveTo>
                <a:cubicBezTo>
                  <a:pt x="888951" y="391567"/>
                  <a:pt x="888207" y="394097"/>
                  <a:pt x="886719" y="397372"/>
                </a:cubicBezTo>
                <a:lnTo>
                  <a:pt x="886719" y="400050"/>
                </a:lnTo>
                <a:lnTo>
                  <a:pt x="888951" y="400050"/>
                </a:lnTo>
                <a:cubicBezTo>
                  <a:pt x="888951" y="398265"/>
                  <a:pt x="889844" y="395735"/>
                  <a:pt x="891630" y="392460"/>
                </a:cubicBezTo>
                <a:lnTo>
                  <a:pt x="891630" y="389782"/>
                </a:lnTo>
                <a:close/>
                <a:moveTo>
                  <a:pt x="415678" y="360760"/>
                </a:moveTo>
                <a:cubicBezTo>
                  <a:pt x="412403" y="362546"/>
                  <a:pt x="409873" y="363439"/>
                  <a:pt x="408087" y="363439"/>
                </a:cubicBezTo>
                <a:lnTo>
                  <a:pt x="408087" y="366118"/>
                </a:lnTo>
                <a:lnTo>
                  <a:pt x="410320" y="366118"/>
                </a:lnTo>
                <a:cubicBezTo>
                  <a:pt x="413892" y="364332"/>
                  <a:pt x="416571" y="363439"/>
                  <a:pt x="418357" y="363439"/>
                </a:cubicBezTo>
                <a:lnTo>
                  <a:pt x="418357" y="360760"/>
                </a:lnTo>
                <a:close/>
                <a:moveTo>
                  <a:pt x="905025" y="355848"/>
                </a:moveTo>
                <a:cubicBezTo>
                  <a:pt x="905025" y="359718"/>
                  <a:pt x="904132" y="363141"/>
                  <a:pt x="902346" y="366118"/>
                </a:cubicBezTo>
                <a:lnTo>
                  <a:pt x="902346" y="368797"/>
                </a:lnTo>
                <a:lnTo>
                  <a:pt x="905025" y="368797"/>
                </a:lnTo>
                <a:cubicBezTo>
                  <a:pt x="905025" y="367011"/>
                  <a:pt x="905769" y="364332"/>
                  <a:pt x="907257" y="360760"/>
                </a:cubicBezTo>
                <a:lnTo>
                  <a:pt x="907257" y="355848"/>
                </a:lnTo>
                <a:close/>
                <a:moveTo>
                  <a:pt x="428626" y="350491"/>
                </a:moveTo>
                <a:cubicBezTo>
                  <a:pt x="428626" y="354063"/>
                  <a:pt x="426989" y="355848"/>
                  <a:pt x="423714" y="355848"/>
                </a:cubicBezTo>
                <a:lnTo>
                  <a:pt x="423714" y="358527"/>
                </a:lnTo>
                <a:lnTo>
                  <a:pt x="428626" y="358527"/>
                </a:lnTo>
                <a:cubicBezTo>
                  <a:pt x="428626" y="354956"/>
                  <a:pt x="431305" y="353170"/>
                  <a:pt x="436662" y="353170"/>
                </a:cubicBezTo>
                <a:lnTo>
                  <a:pt x="436662" y="350491"/>
                </a:lnTo>
                <a:close/>
                <a:moveTo>
                  <a:pt x="305843" y="345133"/>
                </a:moveTo>
                <a:lnTo>
                  <a:pt x="274589" y="431751"/>
                </a:lnTo>
                <a:lnTo>
                  <a:pt x="274589" y="433983"/>
                </a:lnTo>
                <a:lnTo>
                  <a:pt x="277268" y="433983"/>
                </a:lnTo>
                <a:lnTo>
                  <a:pt x="311200" y="347812"/>
                </a:lnTo>
                <a:close/>
                <a:moveTo>
                  <a:pt x="431305" y="332185"/>
                </a:moveTo>
                <a:cubicBezTo>
                  <a:pt x="412255" y="339626"/>
                  <a:pt x="402730" y="344835"/>
                  <a:pt x="402730" y="347812"/>
                </a:cubicBezTo>
                <a:lnTo>
                  <a:pt x="402730" y="350491"/>
                </a:lnTo>
                <a:cubicBezTo>
                  <a:pt x="422970" y="340073"/>
                  <a:pt x="434281" y="334864"/>
                  <a:pt x="436662" y="334864"/>
                </a:cubicBezTo>
                <a:lnTo>
                  <a:pt x="436662" y="332185"/>
                </a:lnTo>
                <a:close/>
                <a:moveTo>
                  <a:pt x="912615" y="326827"/>
                </a:moveTo>
                <a:lnTo>
                  <a:pt x="912615" y="337543"/>
                </a:lnTo>
                <a:lnTo>
                  <a:pt x="915294" y="337543"/>
                </a:lnTo>
                <a:lnTo>
                  <a:pt x="915294" y="326827"/>
                </a:lnTo>
                <a:close/>
                <a:moveTo>
                  <a:pt x="852339" y="287537"/>
                </a:moveTo>
                <a:cubicBezTo>
                  <a:pt x="854125" y="290811"/>
                  <a:pt x="855911" y="298698"/>
                  <a:pt x="857697" y="311200"/>
                </a:cubicBezTo>
                <a:lnTo>
                  <a:pt x="860376" y="311200"/>
                </a:lnTo>
                <a:cubicBezTo>
                  <a:pt x="860376" y="306735"/>
                  <a:pt x="861269" y="299741"/>
                  <a:pt x="863055" y="290215"/>
                </a:cubicBezTo>
                <a:lnTo>
                  <a:pt x="857697" y="287537"/>
                </a:lnTo>
                <a:close/>
                <a:moveTo>
                  <a:pt x="763489" y="285304"/>
                </a:moveTo>
                <a:lnTo>
                  <a:pt x="763489" y="287537"/>
                </a:lnTo>
                <a:cubicBezTo>
                  <a:pt x="777181" y="291108"/>
                  <a:pt x="798166" y="311200"/>
                  <a:pt x="826443" y="347812"/>
                </a:cubicBezTo>
                <a:lnTo>
                  <a:pt x="829122" y="332185"/>
                </a:lnTo>
                <a:cubicBezTo>
                  <a:pt x="795487" y="300931"/>
                  <a:pt x="775395" y="285304"/>
                  <a:pt x="768847" y="285304"/>
                </a:cubicBezTo>
                <a:close/>
                <a:moveTo>
                  <a:pt x="650975" y="285304"/>
                </a:moveTo>
                <a:cubicBezTo>
                  <a:pt x="599183" y="285304"/>
                  <a:pt x="525959" y="312242"/>
                  <a:pt x="431305" y="366118"/>
                </a:cubicBezTo>
                <a:lnTo>
                  <a:pt x="418357" y="366118"/>
                </a:lnTo>
                <a:cubicBezTo>
                  <a:pt x="418357" y="376536"/>
                  <a:pt x="411362" y="381745"/>
                  <a:pt x="397372" y="381745"/>
                </a:cubicBezTo>
                <a:lnTo>
                  <a:pt x="397372" y="379066"/>
                </a:lnTo>
                <a:cubicBezTo>
                  <a:pt x="393800" y="379661"/>
                  <a:pt x="392014" y="381447"/>
                  <a:pt x="392014" y="384423"/>
                </a:cubicBezTo>
                <a:cubicBezTo>
                  <a:pt x="393800" y="384423"/>
                  <a:pt x="394693" y="385316"/>
                  <a:pt x="394693" y="387102"/>
                </a:cubicBezTo>
                <a:cubicBezTo>
                  <a:pt x="386061" y="387102"/>
                  <a:pt x="378322" y="401985"/>
                  <a:pt x="371476" y="431751"/>
                </a:cubicBezTo>
                <a:cubicBezTo>
                  <a:pt x="297955" y="617786"/>
                  <a:pt x="249883" y="748457"/>
                  <a:pt x="227261" y="823764"/>
                </a:cubicBezTo>
                <a:lnTo>
                  <a:pt x="232619" y="823764"/>
                </a:lnTo>
                <a:cubicBezTo>
                  <a:pt x="326381" y="790129"/>
                  <a:pt x="454522" y="720477"/>
                  <a:pt x="617042" y="614809"/>
                </a:cubicBezTo>
                <a:cubicBezTo>
                  <a:pt x="716459" y="539205"/>
                  <a:pt x="779265" y="462409"/>
                  <a:pt x="805459" y="384423"/>
                </a:cubicBezTo>
                <a:lnTo>
                  <a:pt x="805459" y="363439"/>
                </a:lnTo>
                <a:cubicBezTo>
                  <a:pt x="805459" y="331292"/>
                  <a:pt x="776735" y="306884"/>
                  <a:pt x="719287" y="290215"/>
                </a:cubicBezTo>
                <a:cubicBezTo>
                  <a:pt x="702916" y="286941"/>
                  <a:pt x="689819" y="285304"/>
                  <a:pt x="679996" y="285304"/>
                </a:cubicBezTo>
                <a:close/>
                <a:moveTo>
                  <a:pt x="805459" y="274588"/>
                </a:moveTo>
                <a:cubicBezTo>
                  <a:pt x="806054" y="277565"/>
                  <a:pt x="813049" y="282774"/>
                  <a:pt x="826443" y="290215"/>
                </a:cubicBezTo>
                <a:lnTo>
                  <a:pt x="826443" y="285304"/>
                </a:lnTo>
                <a:cubicBezTo>
                  <a:pt x="823467" y="278160"/>
                  <a:pt x="817365" y="274588"/>
                  <a:pt x="808137" y="274588"/>
                </a:cubicBezTo>
                <a:close/>
                <a:moveTo>
                  <a:pt x="826443" y="240656"/>
                </a:moveTo>
                <a:lnTo>
                  <a:pt x="826443" y="243335"/>
                </a:lnTo>
                <a:cubicBezTo>
                  <a:pt x="826443" y="251371"/>
                  <a:pt x="837754" y="258366"/>
                  <a:pt x="860376" y="264319"/>
                </a:cubicBezTo>
                <a:lnTo>
                  <a:pt x="860376" y="258961"/>
                </a:lnTo>
                <a:cubicBezTo>
                  <a:pt x="860376" y="254794"/>
                  <a:pt x="849065" y="248692"/>
                  <a:pt x="826443" y="240656"/>
                </a:cubicBezTo>
                <a:close/>
                <a:moveTo>
                  <a:pt x="768847" y="237977"/>
                </a:moveTo>
                <a:lnTo>
                  <a:pt x="768847" y="240656"/>
                </a:lnTo>
                <a:lnTo>
                  <a:pt x="784474" y="243335"/>
                </a:lnTo>
                <a:lnTo>
                  <a:pt x="789832" y="243335"/>
                </a:lnTo>
                <a:lnTo>
                  <a:pt x="789832" y="240656"/>
                </a:lnTo>
                <a:lnTo>
                  <a:pt x="774205" y="237977"/>
                </a:lnTo>
                <a:close/>
                <a:moveTo>
                  <a:pt x="755899" y="235298"/>
                </a:moveTo>
                <a:lnTo>
                  <a:pt x="755899" y="237977"/>
                </a:lnTo>
                <a:lnTo>
                  <a:pt x="766168" y="237977"/>
                </a:lnTo>
                <a:lnTo>
                  <a:pt x="766168" y="235298"/>
                </a:lnTo>
                <a:close/>
                <a:moveTo>
                  <a:pt x="865734" y="227707"/>
                </a:moveTo>
                <a:lnTo>
                  <a:pt x="865734" y="229940"/>
                </a:lnTo>
                <a:cubicBezTo>
                  <a:pt x="893416" y="261789"/>
                  <a:pt x="909043" y="285453"/>
                  <a:pt x="912615" y="300931"/>
                </a:cubicBezTo>
                <a:lnTo>
                  <a:pt x="915294" y="300931"/>
                </a:lnTo>
                <a:lnTo>
                  <a:pt x="915294" y="287537"/>
                </a:lnTo>
                <a:cubicBezTo>
                  <a:pt x="915294" y="266105"/>
                  <a:pt x="898774" y="246162"/>
                  <a:pt x="865734" y="227707"/>
                </a:cubicBezTo>
                <a:close/>
                <a:moveTo>
                  <a:pt x="486222" y="0"/>
                </a:moveTo>
                <a:cubicBezTo>
                  <a:pt x="489794" y="596"/>
                  <a:pt x="491580" y="2382"/>
                  <a:pt x="491580" y="5358"/>
                </a:cubicBezTo>
                <a:lnTo>
                  <a:pt x="491580" y="15627"/>
                </a:lnTo>
                <a:cubicBezTo>
                  <a:pt x="491580" y="23366"/>
                  <a:pt x="486371" y="37356"/>
                  <a:pt x="475953" y="57597"/>
                </a:cubicBezTo>
                <a:lnTo>
                  <a:pt x="478632" y="73224"/>
                </a:lnTo>
                <a:cubicBezTo>
                  <a:pt x="461666" y="92274"/>
                  <a:pt x="438151" y="140197"/>
                  <a:pt x="408087" y="216992"/>
                </a:cubicBezTo>
                <a:lnTo>
                  <a:pt x="408087" y="219671"/>
                </a:lnTo>
                <a:lnTo>
                  <a:pt x="410320" y="219671"/>
                </a:lnTo>
                <a:lnTo>
                  <a:pt x="410320" y="214313"/>
                </a:lnTo>
                <a:lnTo>
                  <a:pt x="415678" y="214313"/>
                </a:lnTo>
                <a:cubicBezTo>
                  <a:pt x="419250" y="214313"/>
                  <a:pt x="421036" y="218778"/>
                  <a:pt x="421036" y="227707"/>
                </a:cubicBezTo>
                <a:lnTo>
                  <a:pt x="423714" y="227707"/>
                </a:lnTo>
                <a:cubicBezTo>
                  <a:pt x="454968" y="142875"/>
                  <a:pt x="473274" y="95697"/>
                  <a:pt x="478632" y="86172"/>
                </a:cubicBezTo>
                <a:lnTo>
                  <a:pt x="494259" y="78581"/>
                </a:lnTo>
                <a:lnTo>
                  <a:pt x="499617" y="78581"/>
                </a:lnTo>
                <a:cubicBezTo>
                  <a:pt x="501998" y="78581"/>
                  <a:pt x="504528" y="82005"/>
                  <a:pt x="507207" y="88851"/>
                </a:cubicBezTo>
                <a:cubicBezTo>
                  <a:pt x="502147" y="96590"/>
                  <a:pt x="481311" y="149870"/>
                  <a:pt x="444699" y="248692"/>
                </a:cubicBezTo>
                <a:cubicBezTo>
                  <a:pt x="566143" y="198091"/>
                  <a:pt x="664518" y="172790"/>
                  <a:pt x="739825" y="172790"/>
                </a:cubicBezTo>
                <a:cubicBezTo>
                  <a:pt x="843410" y="174576"/>
                  <a:pt x="911424" y="214611"/>
                  <a:pt x="943869" y="292894"/>
                </a:cubicBezTo>
                <a:cubicBezTo>
                  <a:pt x="946250" y="308372"/>
                  <a:pt x="948036" y="318046"/>
                  <a:pt x="949227" y="321916"/>
                </a:cubicBezTo>
                <a:lnTo>
                  <a:pt x="946548" y="326827"/>
                </a:lnTo>
                <a:lnTo>
                  <a:pt x="949227" y="332185"/>
                </a:lnTo>
                <a:cubicBezTo>
                  <a:pt x="949227" y="381298"/>
                  <a:pt x="910829" y="451098"/>
                  <a:pt x="834034" y="541586"/>
                </a:cubicBezTo>
                <a:cubicBezTo>
                  <a:pt x="753369" y="625525"/>
                  <a:pt x="685354" y="684759"/>
                  <a:pt x="629990" y="719287"/>
                </a:cubicBezTo>
                <a:cubicBezTo>
                  <a:pt x="556767" y="770186"/>
                  <a:pt x="495747" y="806798"/>
                  <a:pt x="446932" y="829122"/>
                </a:cubicBezTo>
                <a:cubicBezTo>
                  <a:pt x="403771" y="855316"/>
                  <a:pt x="339329" y="879723"/>
                  <a:pt x="253603" y="902346"/>
                </a:cubicBezTo>
                <a:cubicBezTo>
                  <a:pt x="229791" y="904131"/>
                  <a:pt x="214908" y="905024"/>
                  <a:pt x="208955" y="905024"/>
                </a:cubicBezTo>
                <a:lnTo>
                  <a:pt x="206276" y="899667"/>
                </a:lnTo>
                <a:lnTo>
                  <a:pt x="206276" y="894309"/>
                </a:lnTo>
                <a:lnTo>
                  <a:pt x="216992" y="894309"/>
                </a:lnTo>
                <a:lnTo>
                  <a:pt x="216992" y="892076"/>
                </a:lnTo>
                <a:lnTo>
                  <a:pt x="204044" y="889397"/>
                </a:lnTo>
                <a:cubicBezTo>
                  <a:pt x="197495" y="915591"/>
                  <a:pt x="192137" y="928688"/>
                  <a:pt x="187970" y="928688"/>
                </a:cubicBezTo>
                <a:cubicBezTo>
                  <a:pt x="187970" y="926902"/>
                  <a:pt x="187226" y="926009"/>
                  <a:pt x="185738" y="926009"/>
                </a:cubicBezTo>
                <a:lnTo>
                  <a:pt x="185738" y="928688"/>
                </a:lnTo>
                <a:lnTo>
                  <a:pt x="187970" y="933599"/>
                </a:lnTo>
                <a:cubicBezTo>
                  <a:pt x="165348" y="1003549"/>
                  <a:pt x="143619" y="1075879"/>
                  <a:pt x="122783" y="1150591"/>
                </a:cubicBezTo>
                <a:cubicBezTo>
                  <a:pt x="115342" y="1175296"/>
                  <a:pt x="109240" y="1187649"/>
                  <a:pt x="104478" y="1187649"/>
                </a:cubicBezTo>
                <a:lnTo>
                  <a:pt x="107157" y="1192560"/>
                </a:lnTo>
                <a:cubicBezTo>
                  <a:pt x="104180" y="1192560"/>
                  <a:pt x="98971" y="1203871"/>
                  <a:pt x="91530" y="1226493"/>
                </a:cubicBezTo>
                <a:lnTo>
                  <a:pt x="80814" y="1237209"/>
                </a:lnTo>
                <a:lnTo>
                  <a:pt x="78135" y="1237209"/>
                </a:lnTo>
                <a:lnTo>
                  <a:pt x="78135" y="1234530"/>
                </a:lnTo>
                <a:lnTo>
                  <a:pt x="83493" y="1216224"/>
                </a:lnTo>
                <a:lnTo>
                  <a:pt x="78135" y="1216224"/>
                </a:lnTo>
                <a:lnTo>
                  <a:pt x="33933" y="1352402"/>
                </a:lnTo>
                <a:cubicBezTo>
                  <a:pt x="26789" y="1383656"/>
                  <a:pt x="19794" y="1399283"/>
                  <a:pt x="12948" y="1399283"/>
                </a:cubicBezTo>
                <a:lnTo>
                  <a:pt x="4912" y="1399283"/>
                </a:lnTo>
                <a:cubicBezTo>
                  <a:pt x="1637" y="1399283"/>
                  <a:pt x="0" y="1396604"/>
                  <a:pt x="0" y="1391246"/>
                </a:cubicBezTo>
                <a:cubicBezTo>
                  <a:pt x="17264" y="1325464"/>
                  <a:pt x="35570" y="1262807"/>
                  <a:pt x="54918" y="1203276"/>
                </a:cubicBezTo>
                <a:cubicBezTo>
                  <a:pt x="51941" y="1205359"/>
                  <a:pt x="44946" y="1220987"/>
                  <a:pt x="33933" y="1250157"/>
                </a:cubicBezTo>
                <a:cubicBezTo>
                  <a:pt x="29766" y="1255515"/>
                  <a:pt x="27087" y="1258193"/>
                  <a:pt x="25896" y="1258193"/>
                </a:cubicBezTo>
                <a:lnTo>
                  <a:pt x="23217" y="1258193"/>
                </a:lnTo>
                <a:lnTo>
                  <a:pt x="23217" y="1255515"/>
                </a:lnTo>
                <a:cubicBezTo>
                  <a:pt x="51197" y="1167706"/>
                  <a:pt x="65187" y="1121420"/>
                  <a:pt x="65187" y="1116658"/>
                </a:cubicBezTo>
                <a:lnTo>
                  <a:pt x="57597" y="1116658"/>
                </a:lnTo>
                <a:cubicBezTo>
                  <a:pt x="57597" y="1107431"/>
                  <a:pt x="61913" y="1090018"/>
                  <a:pt x="70545" y="1064419"/>
                </a:cubicBezTo>
                <a:lnTo>
                  <a:pt x="70545" y="1059061"/>
                </a:lnTo>
                <a:lnTo>
                  <a:pt x="67866" y="1059061"/>
                </a:lnTo>
                <a:cubicBezTo>
                  <a:pt x="67866" y="1071265"/>
                  <a:pt x="63550" y="1077367"/>
                  <a:pt x="54918" y="1077367"/>
                </a:cubicBezTo>
                <a:lnTo>
                  <a:pt x="41523" y="1069777"/>
                </a:lnTo>
                <a:cubicBezTo>
                  <a:pt x="74861" y="947738"/>
                  <a:pt x="136773" y="761108"/>
                  <a:pt x="227261" y="509886"/>
                </a:cubicBezTo>
                <a:cubicBezTo>
                  <a:pt x="269231" y="390525"/>
                  <a:pt x="302420" y="302568"/>
                  <a:pt x="326827" y="246013"/>
                </a:cubicBezTo>
                <a:lnTo>
                  <a:pt x="329506" y="246013"/>
                </a:lnTo>
                <a:lnTo>
                  <a:pt x="326827" y="240656"/>
                </a:lnTo>
                <a:lnTo>
                  <a:pt x="381745" y="122783"/>
                </a:lnTo>
                <a:lnTo>
                  <a:pt x="389782" y="122783"/>
                </a:lnTo>
                <a:lnTo>
                  <a:pt x="394693" y="125462"/>
                </a:lnTo>
                <a:cubicBezTo>
                  <a:pt x="394693" y="129629"/>
                  <a:pt x="376387" y="174129"/>
                  <a:pt x="339775" y="258961"/>
                </a:cubicBezTo>
                <a:cubicBezTo>
                  <a:pt x="322511" y="300931"/>
                  <a:pt x="313879" y="325339"/>
                  <a:pt x="313879" y="332185"/>
                </a:cubicBezTo>
                <a:cubicBezTo>
                  <a:pt x="320725" y="330697"/>
                  <a:pt x="337245" y="296615"/>
                  <a:pt x="363439" y="229940"/>
                </a:cubicBezTo>
                <a:cubicBezTo>
                  <a:pt x="365523" y="229940"/>
                  <a:pt x="379512" y="201216"/>
                  <a:pt x="405409" y="143768"/>
                </a:cubicBezTo>
                <a:cubicBezTo>
                  <a:pt x="419696" y="117574"/>
                  <a:pt x="427435" y="104478"/>
                  <a:pt x="428626" y="104478"/>
                </a:cubicBezTo>
                <a:lnTo>
                  <a:pt x="433984" y="107156"/>
                </a:lnTo>
                <a:cubicBezTo>
                  <a:pt x="455712" y="52090"/>
                  <a:pt x="473125" y="16372"/>
                  <a:pt x="486222"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black">
                  <a:lumMod val="100000"/>
                </a:prstClr>
              </a:solidFill>
              <a:effectLst/>
              <a:uLnTx/>
              <a:uFillTx/>
              <a:latin typeface="思源黑体 CN Bold" panose="020B0800000000000000" pitchFamily="34" charset="-122"/>
              <a:ea typeface="字魂55号-龙吟手书" panose="00000500000000000000" pitchFamily="2" charset="-122"/>
              <a:cs typeface="+mn-cs"/>
            </a:endParaRPr>
          </a:p>
        </p:txBody>
      </p:sp>
      <p:sp>
        <p:nvSpPr>
          <p:cNvPr id="29" name="文本框 28">
            <a:extLst>
              <a:ext uri="{FF2B5EF4-FFF2-40B4-BE49-F238E27FC236}">
                <a16:creationId xmlns:a16="http://schemas.microsoft.com/office/drawing/2014/main" id="{95C5E90F-7288-4EC6-B583-6D06BC9E8AAA}"/>
              </a:ext>
            </a:extLst>
          </p:cNvPr>
          <p:cNvSpPr txBox="1"/>
          <p:nvPr/>
        </p:nvSpPr>
        <p:spPr>
          <a:xfrm>
            <a:off x="7500607" y="927520"/>
            <a:ext cx="1698426" cy="1389906"/>
          </a:xfrm>
          <a:custGeom>
            <a:avLst/>
            <a:gdLst/>
            <a:ahLst/>
            <a:cxnLst/>
            <a:rect l="l" t="t" r="r" b="b"/>
            <a:pathLst>
              <a:path w="1698426" h="1389906">
                <a:moveTo>
                  <a:pt x="148680" y="1025574"/>
                </a:moveTo>
                <a:cubicBezTo>
                  <a:pt x="143917" y="1038969"/>
                  <a:pt x="141536" y="1046410"/>
                  <a:pt x="141536" y="1047899"/>
                </a:cubicBezTo>
                <a:lnTo>
                  <a:pt x="141536" y="1051917"/>
                </a:lnTo>
                <a:lnTo>
                  <a:pt x="145108" y="1051917"/>
                </a:lnTo>
                <a:cubicBezTo>
                  <a:pt x="145108" y="1047452"/>
                  <a:pt x="147638" y="1040011"/>
                  <a:pt x="152698" y="1029593"/>
                </a:cubicBezTo>
                <a:lnTo>
                  <a:pt x="152698" y="1025574"/>
                </a:lnTo>
                <a:close/>
                <a:moveTo>
                  <a:pt x="156270" y="1003250"/>
                </a:moveTo>
                <a:cubicBezTo>
                  <a:pt x="156270" y="1008905"/>
                  <a:pt x="155079" y="1013966"/>
                  <a:pt x="152698" y="1018430"/>
                </a:cubicBezTo>
                <a:lnTo>
                  <a:pt x="152698" y="1022003"/>
                </a:lnTo>
                <a:lnTo>
                  <a:pt x="156270" y="1022003"/>
                </a:lnTo>
                <a:cubicBezTo>
                  <a:pt x="156270" y="1019323"/>
                  <a:pt x="157460" y="1015603"/>
                  <a:pt x="159842" y="1010840"/>
                </a:cubicBezTo>
                <a:lnTo>
                  <a:pt x="159842" y="1003250"/>
                </a:lnTo>
                <a:close/>
                <a:moveTo>
                  <a:pt x="171004" y="962620"/>
                </a:moveTo>
                <a:cubicBezTo>
                  <a:pt x="171004" y="965299"/>
                  <a:pt x="169813" y="969019"/>
                  <a:pt x="167432" y="973782"/>
                </a:cubicBezTo>
                <a:lnTo>
                  <a:pt x="167432" y="980926"/>
                </a:lnTo>
                <a:lnTo>
                  <a:pt x="171004" y="980926"/>
                </a:lnTo>
                <a:cubicBezTo>
                  <a:pt x="171004" y="975568"/>
                  <a:pt x="172194" y="970657"/>
                  <a:pt x="174576" y="966192"/>
                </a:cubicBezTo>
                <a:lnTo>
                  <a:pt x="174576" y="962620"/>
                </a:lnTo>
                <a:close/>
                <a:moveTo>
                  <a:pt x="226814" y="308520"/>
                </a:moveTo>
                <a:lnTo>
                  <a:pt x="226814" y="312092"/>
                </a:lnTo>
                <a:lnTo>
                  <a:pt x="241548" y="312092"/>
                </a:lnTo>
                <a:lnTo>
                  <a:pt x="241548" y="308520"/>
                </a:lnTo>
                <a:close/>
                <a:moveTo>
                  <a:pt x="267891" y="300930"/>
                </a:moveTo>
                <a:lnTo>
                  <a:pt x="245567" y="304948"/>
                </a:lnTo>
                <a:lnTo>
                  <a:pt x="245567" y="308520"/>
                </a:lnTo>
                <a:lnTo>
                  <a:pt x="252710" y="308520"/>
                </a:lnTo>
                <a:lnTo>
                  <a:pt x="275035" y="304948"/>
                </a:lnTo>
                <a:lnTo>
                  <a:pt x="275035" y="300930"/>
                </a:lnTo>
                <a:close/>
                <a:moveTo>
                  <a:pt x="490687" y="271462"/>
                </a:moveTo>
                <a:lnTo>
                  <a:pt x="468362" y="330845"/>
                </a:lnTo>
                <a:lnTo>
                  <a:pt x="468362" y="337988"/>
                </a:lnTo>
                <a:lnTo>
                  <a:pt x="471934" y="337988"/>
                </a:lnTo>
                <a:lnTo>
                  <a:pt x="494258" y="275034"/>
                </a:lnTo>
                <a:lnTo>
                  <a:pt x="494258" y="271462"/>
                </a:lnTo>
                <a:close/>
                <a:moveTo>
                  <a:pt x="449610" y="211633"/>
                </a:moveTo>
                <a:cubicBezTo>
                  <a:pt x="445443" y="214312"/>
                  <a:pt x="440531" y="215651"/>
                  <a:pt x="434876" y="215651"/>
                </a:cubicBezTo>
                <a:lnTo>
                  <a:pt x="434876" y="219223"/>
                </a:lnTo>
                <a:lnTo>
                  <a:pt x="438448" y="219223"/>
                </a:lnTo>
                <a:lnTo>
                  <a:pt x="460772" y="215651"/>
                </a:lnTo>
                <a:lnTo>
                  <a:pt x="460772" y="211633"/>
                </a:lnTo>
                <a:close/>
                <a:moveTo>
                  <a:pt x="516583" y="196899"/>
                </a:moveTo>
                <a:lnTo>
                  <a:pt x="516583" y="200471"/>
                </a:lnTo>
                <a:lnTo>
                  <a:pt x="531763" y="200471"/>
                </a:lnTo>
                <a:lnTo>
                  <a:pt x="531763" y="196899"/>
                </a:lnTo>
                <a:close/>
                <a:moveTo>
                  <a:pt x="1282303" y="41076"/>
                </a:moveTo>
                <a:lnTo>
                  <a:pt x="1282303" y="48220"/>
                </a:lnTo>
                <a:lnTo>
                  <a:pt x="1271141" y="48220"/>
                </a:lnTo>
                <a:cubicBezTo>
                  <a:pt x="1264295" y="48220"/>
                  <a:pt x="1256854" y="50750"/>
                  <a:pt x="1248817" y="55810"/>
                </a:cubicBezTo>
                <a:lnTo>
                  <a:pt x="1245245" y="48220"/>
                </a:lnTo>
                <a:cubicBezTo>
                  <a:pt x="1256556" y="43457"/>
                  <a:pt x="1268909" y="41076"/>
                  <a:pt x="1282303" y="41076"/>
                </a:cubicBezTo>
                <a:close/>
                <a:moveTo>
                  <a:pt x="1687264" y="0"/>
                </a:moveTo>
                <a:lnTo>
                  <a:pt x="1687264" y="3571"/>
                </a:lnTo>
                <a:lnTo>
                  <a:pt x="1694855" y="0"/>
                </a:lnTo>
                <a:lnTo>
                  <a:pt x="1698426" y="0"/>
                </a:lnTo>
                <a:lnTo>
                  <a:pt x="1698426" y="3571"/>
                </a:lnTo>
                <a:cubicBezTo>
                  <a:pt x="1698426" y="11906"/>
                  <a:pt x="1683544" y="16966"/>
                  <a:pt x="1653778" y="18752"/>
                </a:cubicBezTo>
                <a:cubicBezTo>
                  <a:pt x="1653778" y="16073"/>
                  <a:pt x="1652587" y="14733"/>
                  <a:pt x="1650206" y="14733"/>
                </a:cubicBezTo>
                <a:cubicBezTo>
                  <a:pt x="1650206" y="19794"/>
                  <a:pt x="1647676" y="22324"/>
                  <a:pt x="1642616" y="22324"/>
                </a:cubicBezTo>
                <a:lnTo>
                  <a:pt x="1631454" y="22324"/>
                </a:lnTo>
                <a:lnTo>
                  <a:pt x="1535013" y="33486"/>
                </a:lnTo>
                <a:lnTo>
                  <a:pt x="1535013" y="37058"/>
                </a:lnTo>
                <a:cubicBezTo>
                  <a:pt x="1547515" y="37058"/>
                  <a:pt x="1553766" y="39588"/>
                  <a:pt x="1553766" y="44648"/>
                </a:cubicBezTo>
                <a:lnTo>
                  <a:pt x="1553766" y="48220"/>
                </a:lnTo>
                <a:lnTo>
                  <a:pt x="1560909" y="44648"/>
                </a:lnTo>
                <a:lnTo>
                  <a:pt x="1572071" y="44648"/>
                </a:lnTo>
                <a:lnTo>
                  <a:pt x="1572071" y="52238"/>
                </a:lnTo>
                <a:cubicBezTo>
                  <a:pt x="1547664" y="59382"/>
                  <a:pt x="1490662" y="69204"/>
                  <a:pt x="1401068" y="81706"/>
                </a:cubicBezTo>
                <a:lnTo>
                  <a:pt x="1397496" y="89296"/>
                </a:lnTo>
                <a:lnTo>
                  <a:pt x="1416248" y="85278"/>
                </a:lnTo>
                <a:lnTo>
                  <a:pt x="1434554" y="85278"/>
                </a:lnTo>
                <a:lnTo>
                  <a:pt x="1434554" y="92868"/>
                </a:lnTo>
                <a:lnTo>
                  <a:pt x="1338114" y="115192"/>
                </a:lnTo>
                <a:lnTo>
                  <a:pt x="1330523" y="111621"/>
                </a:lnTo>
                <a:cubicBezTo>
                  <a:pt x="1031379" y="158650"/>
                  <a:pt x="843111" y="191988"/>
                  <a:pt x="765721" y="211633"/>
                </a:cubicBezTo>
                <a:cubicBezTo>
                  <a:pt x="594866" y="245566"/>
                  <a:pt x="509439" y="265509"/>
                  <a:pt x="509439" y="271462"/>
                </a:cubicBezTo>
                <a:cubicBezTo>
                  <a:pt x="509439" y="278903"/>
                  <a:pt x="494556" y="319682"/>
                  <a:pt x="464790" y="393799"/>
                </a:cubicBezTo>
                <a:cubicBezTo>
                  <a:pt x="372517" y="605135"/>
                  <a:pt x="285750" y="824507"/>
                  <a:pt x="204490" y="1051917"/>
                </a:cubicBezTo>
                <a:cubicBezTo>
                  <a:pt x="159842" y="1186458"/>
                  <a:pt x="131415" y="1261913"/>
                  <a:pt x="119212" y="1278285"/>
                </a:cubicBezTo>
                <a:cubicBezTo>
                  <a:pt x="119212" y="1280963"/>
                  <a:pt x="120402" y="1282303"/>
                  <a:pt x="122783" y="1282303"/>
                </a:cubicBezTo>
                <a:cubicBezTo>
                  <a:pt x="122783" y="1287958"/>
                  <a:pt x="111621" y="1317575"/>
                  <a:pt x="89297" y="1371153"/>
                </a:cubicBezTo>
                <a:lnTo>
                  <a:pt x="81707" y="1367581"/>
                </a:lnTo>
                <a:lnTo>
                  <a:pt x="66973" y="1389906"/>
                </a:lnTo>
                <a:lnTo>
                  <a:pt x="63401" y="1389906"/>
                </a:lnTo>
                <a:cubicBezTo>
                  <a:pt x="70842" y="1359247"/>
                  <a:pt x="76944" y="1340644"/>
                  <a:pt x="81707" y="1334095"/>
                </a:cubicBezTo>
                <a:lnTo>
                  <a:pt x="81707" y="1322933"/>
                </a:lnTo>
                <a:cubicBezTo>
                  <a:pt x="69503" y="1322933"/>
                  <a:pt x="63401" y="1318021"/>
                  <a:pt x="63401" y="1308199"/>
                </a:cubicBezTo>
                <a:lnTo>
                  <a:pt x="133946" y="1118443"/>
                </a:lnTo>
                <a:lnTo>
                  <a:pt x="130374" y="1096119"/>
                </a:lnTo>
                <a:cubicBezTo>
                  <a:pt x="135136" y="1080343"/>
                  <a:pt x="137517" y="1071711"/>
                  <a:pt x="137517" y="1070223"/>
                </a:cubicBezTo>
                <a:lnTo>
                  <a:pt x="137517" y="1066651"/>
                </a:lnTo>
                <a:lnTo>
                  <a:pt x="133946" y="1066651"/>
                </a:lnTo>
                <a:cubicBezTo>
                  <a:pt x="120551" y="1111299"/>
                  <a:pt x="108198" y="1133623"/>
                  <a:pt x="96887" y="1133623"/>
                </a:cubicBezTo>
                <a:lnTo>
                  <a:pt x="92869" y="1133623"/>
                </a:lnTo>
                <a:cubicBezTo>
                  <a:pt x="95548" y="1113680"/>
                  <a:pt x="99269" y="1103709"/>
                  <a:pt x="104031" y="1103709"/>
                </a:cubicBezTo>
                <a:cubicBezTo>
                  <a:pt x="101650" y="1098946"/>
                  <a:pt x="100459" y="1095226"/>
                  <a:pt x="100459" y="1092547"/>
                </a:cubicBezTo>
                <a:lnTo>
                  <a:pt x="223242" y="743396"/>
                </a:lnTo>
                <a:lnTo>
                  <a:pt x="219224" y="735806"/>
                </a:lnTo>
                <a:cubicBezTo>
                  <a:pt x="284411" y="585490"/>
                  <a:pt x="341412" y="439340"/>
                  <a:pt x="390228" y="297358"/>
                </a:cubicBezTo>
                <a:lnTo>
                  <a:pt x="386656" y="297358"/>
                </a:lnTo>
                <a:lnTo>
                  <a:pt x="145108" y="356741"/>
                </a:lnTo>
                <a:cubicBezTo>
                  <a:pt x="136476" y="354359"/>
                  <a:pt x="131564" y="353169"/>
                  <a:pt x="130374" y="353169"/>
                </a:cubicBezTo>
                <a:cubicBezTo>
                  <a:pt x="108645" y="360610"/>
                  <a:pt x="92423" y="364331"/>
                  <a:pt x="81707" y="364331"/>
                </a:cubicBezTo>
                <a:lnTo>
                  <a:pt x="78135" y="356741"/>
                </a:lnTo>
                <a:lnTo>
                  <a:pt x="78135" y="345578"/>
                </a:lnTo>
                <a:lnTo>
                  <a:pt x="223242" y="315664"/>
                </a:lnTo>
                <a:lnTo>
                  <a:pt x="223242" y="312092"/>
                </a:lnTo>
                <a:lnTo>
                  <a:pt x="215652" y="312092"/>
                </a:lnTo>
                <a:cubicBezTo>
                  <a:pt x="167134" y="321915"/>
                  <a:pt x="139899" y="326826"/>
                  <a:pt x="133946" y="326826"/>
                </a:cubicBezTo>
                <a:cubicBezTo>
                  <a:pt x="133946" y="324445"/>
                  <a:pt x="132755" y="323254"/>
                  <a:pt x="130374" y="323254"/>
                </a:cubicBezTo>
                <a:cubicBezTo>
                  <a:pt x="130374" y="328314"/>
                  <a:pt x="127844" y="330845"/>
                  <a:pt x="122783" y="330845"/>
                </a:cubicBezTo>
                <a:lnTo>
                  <a:pt x="115193" y="326826"/>
                </a:lnTo>
                <a:cubicBezTo>
                  <a:pt x="115193" y="331886"/>
                  <a:pt x="112812" y="334416"/>
                  <a:pt x="108049" y="334416"/>
                </a:cubicBezTo>
                <a:lnTo>
                  <a:pt x="100459" y="330845"/>
                </a:lnTo>
                <a:lnTo>
                  <a:pt x="78135" y="334416"/>
                </a:lnTo>
                <a:cubicBezTo>
                  <a:pt x="75754" y="334416"/>
                  <a:pt x="74563" y="333226"/>
                  <a:pt x="74563" y="330845"/>
                </a:cubicBezTo>
                <a:cubicBezTo>
                  <a:pt x="31998" y="343049"/>
                  <a:pt x="8483" y="349151"/>
                  <a:pt x="4018" y="349151"/>
                </a:cubicBezTo>
                <a:lnTo>
                  <a:pt x="0" y="342007"/>
                </a:lnTo>
                <a:lnTo>
                  <a:pt x="0" y="337988"/>
                </a:lnTo>
                <a:cubicBezTo>
                  <a:pt x="1786" y="332333"/>
                  <a:pt x="19199" y="324891"/>
                  <a:pt x="52238" y="315664"/>
                </a:cubicBezTo>
                <a:cubicBezTo>
                  <a:pt x="52238" y="302567"/>
                  <a:pt x="93018" y="286493"/>
                  <a:pt x="174576" y="267443"/>
                </a:cubicBezTo>
                <a:lnTo>
                  <a:pt x="174576" y="263872"/>
                </a:lnTo>
                <a:lnTo>
                  <a:pt x="163860" y="263872"/>
                </a:lnTo>
                <a:cubicBezTo>
                  <a:pt x="154633" y="268932"/>
                  <a:pt x="144661" y="271462"/>
                  <a:pt x="133946" y="271462"/>
                </a:cubicBezTo>
                <a:cubicBezTo>
                  <a:pt x="128885" y="271462"/>
                  <a:pt x="126355" y="268932"/>
                  <a:pt x="126355" y="263872"/>
                </a:cubicBezTo>
                <a:lnTo>
                  <a:pt x="126355" y="260300"/>
                </a:lnTo>
                <a:cubicBezTo>
                  <a:pt x="126355" y="250180"/>
                  <a:pt x="286197" y="217884"/>
                  <a:pt x="605880" y="163413"/>
                </a:cubicBezTo>
                <a:cubicBezTo>
                  <a:pt x="669280" y="151209"/>
                  <a:pt x="712589" y="138856"/>
                  <a:pt x="735806" y="126355"/>
                </a:cubicBezTo>
                <a:cubicBezTo>
                  <a:pt x="870347" y="101649"/>
                  <a:pt x="988070" y="81855"/>
                  <a:pt x="1088975" y="66972"/>
                </a:cubicBezTo>
                <a:lnTo>
                  <a:pt x="1088975" y="70544"/>
                </a:lnTo>
                <a:cubicBezTo>
                  <a:pt x="1096119" y="65484"/>
                  <a:pt x="1133326" y="59382"/>
                  <a:pt x="1200596" y="52238"/>
                </a:cubicBezTo>
                <a:lnTo>
                  <a:pt x="1200596" y="55810"/>
                </a:lnTo>
                <a:lnTo>
                  <a:pt x="1196578" y="62954"/>
                </a:lnTo>
                <a:lnTo>
                  <a:pt x="1200596" y="62954"/>
                </a:lnTo>
                <a:lnTo>
                  <a:pt x="1215330" y="48220"/>
                </a:lnTo>
                <a:lnTo>
                  <a:pt x="1226493" y="48220"/>
                </a:lnTo>
                <a:cubicBezTo>
                  <a:pt x="1226493" y="50899"/>
                  <a:pt x="1227683" y="54619"/>
                  <a:pt x="1230064" y="59382"/>
                </a:cubicBezTo>
                <a:cubicBezTo>
                  <a:pt x="1227683" y="59382"/>
                  <a:pt x="1226493" y="60573"/>
                  <a:pt x="1226493" y="62954"/>
                </a:cubicBezTo>
                <a:lnTo>
                  <a:pt x="1267569" y="55810"/>
                </a:lnTo>
                <a:lnTo>
                  <a:pt x="1267569" y="59382"/>
                </a:lnTo>
                <a:cubicBezTo>
                  <a:pt x="1275308" y="54917"/>
                  <a:pt x="1328589" y="45094"/>
                  <a:pt x="1427410" y="29914"/>
                </a:cubicBezTo>
                <a:cubicBezTo>
                  <a:pt x="1428006" y="34676"/>
                  <a:pt x="1430387" y="37058"/>
                  <a:pt x="1434554" y="37058"/>
                </a:cubicBezTo>
                <a:cubicBezTo>
                  <a:pt x="1434554" y="27830"/>
                  <a:pt x="1466850" y="21728"/>
                  <a:pt x="1531441" y="18752"/>
                </a:cubicBezTo>
                <a:cubicBezTo>
                  <a:pt x="1547217" y="14585"/>
                  <a:pt x="1599158" y="8334"/>
                  <a:pt x="1687264"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black">
                  <a:lumMod val="100000"/>
                </a:prstClr>
              </a:solidFill>
              <a:effectLst/>
              <a:uLnTx/>
              <a:uFillTx/>
              <a:latin typeface="思源黑体 CN Bold" panose="020B0800000000000000" pitchFamily="34" charset="-122"/>
              <a:ea typeface="字魂55号-龙吟手书" panose="00000500000000000000" pitchFamily="2" charset="-122"/>
              <a:cs typeface="+mn-cs"/>
            </a:endParaRPr>
          </a:p>
        </p:txBody>
      </p:sp>
      <p:sp>
        <p:nvSpPr>
          <p:cNvPr id="72" name="文本框 71">
            <a:extLst>
              <a:ext uri="{FF2B5EF4-FFF2-40B4-BE49-F238E27FC236}">
                <a16:creationId xmlns:a16="http://schemas.microsoft.com/office/drawing/2014/main" id="{8E285F94-2C46-42B9-AECF-A74B885D5876}"/>
              </a:ext>
            </a:extLst>
          </p:cNvPr>
          <p:cNvSpPr txBox="1"/>
          <p:nvPr/>
        </p:nvSpPr>
        <p:spPr>
          <a:xfrm>
            <a:off x="2797195" y="1465840"/>
            <a:ext cx="1117601" cy="989990"/>
          </a:xfrm>
          <a:custGeom>
            <a:avLst/>
            <a:gdLst/>
            <a:ahLst/>
            <a:cxnLst/>
            <a:rect l="l" t="t" r="r" b="b"/>
            <a:pathLst>
              <a:path w="1117601" h="989990">
                <a:moveTo>
                  <a:pt x="727456" y="972922"/>
                </a:moveTo>
                <a:lnTo>
                  <a:pt x="728676" y="977798"/>
                </a:lnTo>
                <a:lnTo>
                  <a:pt x="733552" y="980237"/>
                </a:lnTo>
                <a:lnTo>
                  <a:pt x="739648" y="983894"/>
                </a:lnTo>
                <a:lnTo>
                  <a:pt x="742087" y="979018"/>
                </a:lnTo>
                <a:cubicBezTo>
                  <a:pt x="738023" y="974954"/>
                  <a:pt x="734772" y="972922"/>
                  <a:pt x="732333" y="972922"/>
                </a:cubicBezTo>
                <a:close/>
                <a:moveTo>
                  <a:pt x="985927" y="757123"/>
                </a:moveTo>
                <a:lnTo>
                  <a:pt x="981050" y="758343"/>
                </a:lnTo>
                <a:cubicBezTo>
                  <a:pt x="988365" y="764032"/>
                  <a:pt x="996493" y="766877"/>
                  <a:pt x="1005434" y="766877"/>
                </a:cubicBezTo>
                <a:cubicBezTo>
                  <a:pt x="1009498" y="767690"/>
                  <a:pt x="1014781" y="767893"/>
                  <a:pt x="1021284" y="767486"/>
                </a:cubicBezTo>
                <a:cubicBezTo>
                  <a:pt x="1027786" y="767080"/>
                  <a:pt x="1032256" y="766877"/>
                  <a:pt x="1034695" y="766877"/>
                </a:cubicBezTo>
                <a:cubicBezTo>
                  <a:pt x="1037946" y="766877"/>
                  <a:pt x="1039978" y="766470"/>
                  <a:pt x="1040791" y="765658"/>
                </a:cubicBezTo>
                <a:cubicBezTo>
                  <a:pt x="1039978" y="764845"/>
                  <a:pt x="1039572" y="763626"/>
                  <a:pt x="1039572" y="762000"/>
                </a:cubicBezTo>
                <a:cubicBezTo>
                  <a:pt x="1039572" y="760374"/>
                  <a:pt x="1039165" y="759155"/>
                  <a:pt x="1038352" y="758343"/>
                </a:cubicBezTo>
                <a:lnTo>
                  <a:pt x="1033476" y="758343"/>
                </a:lnTo>
                <a:cubicBezTo>
                  <a:pt x="1022097" y="757530"/>
                  <a:pt x="1006247" y="757123"/>
                  <a:pt x="985927" y="757123"/>
                </a:cubicBezTo>
                <a:close/>
                <a:moveTo>
                  <a:pt x="579933" y="610819"/>
                </a:moveTo>
                <a:lnTo>
                  <a:pt x="582372" y="612038"/>
                </a:lnTo>
                <a:cubicBezTo>
                  <a:pt x="579933" y="614477"/>
                  <a:pt x="577292" y="617118"/>
                  <a:pt x="574447" y="619963"/>
                </a:cubicBezTo>
                <a:cubicBezTo>
                  <a:pt x="571602" y="622808"/>
                  <a:pt x="569773" y="625043"/>
                  <a:pt x="568960" y="626669"/>
                </a:cubicBezTo>
                <a:cubicBezTo>
                  <a:pt x="564897" y="630733"/>
                  <a:pt x="560833" y="636219"/>
                  <a:pt x="556769" y="643128"/>
                </a:cubicBezTo>
                <a:cubicBezTo>
                  <a:pt x="552705" y="650037"/>
                  <a:pt x="549453" y="655523"/>
                  <a:pt x="547015" y="659587"/>
                </a:cubicBezTo>
                <a:lnTo>
                  <a:pt x="534823" y="685191"/>
                </a:lnTo>
                <a:cubicBezTo>
                  <a:pt x="529946" y="699821"/>
                  <a:pt x="526695" y="710794"/>
                  <a:pt x="525069" y="718109"/>
                </a:cubicBezTo>
                <a:lnTo>
                  <a:pt x="521412" y="752246"/>
                </a:lnTo>
                <a:cubicBezTo>
                  <a:pt x="521412" y="761187"/>
                  <a:pt x="521818" y="768502"/>
                  <a:pt x="522631" y="774192"/>
                </a:cubicBezTo>
                <a:cubicBezTo>
                  <a:pt x="523444" y="777443"/>
                  <a:pt x="524460" y="779475"/>
                  <a:pt x="525679" y="780288"/>
                </a:cubicBezTo>
                <a:cubicBezTo>
                  <a:pt x="526898" y="781101"/>
                  <a:pt x="529133" y="781101"/>
                  <a:pt x="532385" y="780288"/>
                </a:cubicBezTo>
                <a:cubicBezTo>
                  <a:pt x="538074" y="779475"/>
                  <a:pt x="547828" y="776224"/>
                  <a:pt x="561645" y="770534"/>
                </a:cubicBezTo>
                <a:cubicBezTo>
                  <a:pt x="563271" y="769722"/>
                  <a:pt x="565709" y="769315"/>
                  <a:pt x="568960" y="769315"/>
                </a:cubicBezTo>
                <a:cubicBezTo>
                  <a:pt x="562458" y="773379"/>
                  <a:pt x="554533" y="777850"/>
                  <a:pt x="545186" y="782726"/>
                </a:cubicBezTo>
                <a:cubicBezTo>
                  <a:pt x="535839" y="787603"/>
                  <a:pt x="528321" y="792074"/>
                  <a:pt x="522631" y="796138"/>
                </a:cubicBezTo>
                <a:cubicBezTo>
                  <a:pt x="517754" y="798576"/>
                  <a:pt x="513690" y="802234"/>
                  <a:pt x="510439" y="807110"/>
                </a:cubicBezTo>
                <a:cubicBezTo>
                  <a:pt x="504749" y="811174"/>
                  <a:pt x="498653" y="812800"/>
                  <a:pt x="492151" y="811987"/>
                </a:cubicBezTo>
                <a:lnTo>
                  <a:pt x="477521" y="811987"/>
                </a:lnTo>
                <a:cubicBezTo>
                  <a:pt x="471018" y="811987"/>
                  <a:pt x="466141" y="810362"/>
                  <a:pt x="462890" y="807110"/>
                </a:cubicBezTo>
                <a:cubicBezTo>
                  <a:pt x="460452" y="803046"/>
                  <a:pt x="455981" y="801014"/>
                  <a:pt x="449479" y="801014"/>
                </a:cubicBezTo>
                <a:cubicBezTo>
                  <a:pt x="444602" y="800202"/>
                  <a:pt x="442164" y="796951"/>
                  <a:pt x="442164" y="791261"/>
                </a:cubicBezTo>
                <a:lnTo>
                  <a:pt x="442164" y="788822"/>
                </a:lnTo>
                <a:cubicBezTo>
                  <a:pt x="442164" y="780694"/>
                  <a:pt x="445009" y="773786"/>
                  <a:pt x="450698" y="768096"/>
                </a:cubicBezTo>
                <a:cubicBezTo>
                  <a:pt x="463703" y="746963"/>
                  <a:pt x="484023" y="718515"/>
                  <a:pt x="511658" y="682752"/>
                </a:cubicBezTo>
                <a:cubicBezTo>
                  <a:pt x="518161" y="674624"/>
                  <a:pt x="534010" y="655930"/>
                  <a:pt x="559207" y="626669"/>
                </a:cubicBezTo>
                <a:cubicBezTo>
                  <a:pt x="567335" y="621792"/>
                  <a:pt x="574244" y="616509"/>
                  <a:pt x="579933" y="610819"/>
                </a:cubicBezTo>
                <a:close/>
                <a:moveTo>
                  <a:pt x="1024941" y="603504"/>
                </a:moveTo>
                <a:cubicBezTo>
                  <a:pt x="1029818" y="603504"/>
                  <a:pt x="1036320" y="604317"/>
                  <a:pt x="1044449" y="605942"/>
                </a:cubicBezTo>
                <a:cubicBezTo>
                  <a:pt x="1054202" y="609194"/>
                  <a:pt x="1062736" y="613664"/>
                  <a:pt x="1070052" y="619354"/>
                </a:cubicBezTo>
                <a:cubicBezTo>
                  <a:pt x="1080618" y="625043"/>
                  <a:pt x="1089559" y="633578"/>
                  <a:pt x="1096874" y="644957"/>
                </a:cubicBezTo>
                <a:cubicBezTo>
                  <a:pt x="1100125" y="649021"/>
                  <a:pt x="1104189" y="655930"/>
                  <a:pt x="1109066" y="665683"/>
                </a:cubicBezTo>
                <a:cubicBezTo>
                  <a:pt x="1111504" y="668934"/>
                  <a:pt x="1113943" y="671373"/>
                  <a:pt x="1116381" y="672998"/>
                </a:cubicBezTo>
                <a:cubicBezTo>
                  <a:pt x="1117194" y="674624"/>
                  <a:pt x="1117601" y="677062"/>
                  <a:pt x="1117601" y="680314"/>
                </a:cubicBezTo>
                <a:cubicBezTo>
                  <a:pt x="1117601" y="685191"/>
                  <a:pt x="1115975" y="689254"/>
                  <a:pt x="1112724" y="692506"/>
                </a:cubicBezTo>
                <a:lnTo>
                  <a:pt x="1104189" y="707136"/>
                </a:lnTo>
                <a:lnTo>
                  <a:pt x="1102970" y="710794"/>
                </a:lnTo>
                <a:cubicBezTo>
                  <a:pt x="1101345" y="711606"/>
                  <a:pt x="1099922" y="713435"/>
                  <a:pt x="1098703" y="716280"/>
                </a:cubicBezTo>
                <a:cubicBezTo>
                  <a:pt x="1097484" y="719125"/>
                  <a:pt x="1096061" y="721360"/>
                  <a:pt x="1094436" y="722986"/>
                </a:cubicBezTo>
                <a:cubicBezTo>
                  <a:pt x="1091997" y="725424"/>
                  <a:pt x="1089965" y="726643"/>
                  <a:pt x="1088340" y="726643"/>
                </a:cubicBezTo>
                <a:cubicBezTo>
                  <a:pt x="1085088" y="728269"/>
                  <a:pt x="1082244" y="731926"/>
                  <a:pt x="1079805" y="737616"/>
                </a:cubicBezTo>
                <a:lnTo>
                  <a:pt x="1073709" y="747370"/>
                </a:lnTo>
                <a:cubicBezTo>
                  <a:pt x="1072896" y="747370"/>
                  <a:pt x="1072490" y="747979"/>
                  <a:pt x="1072490" y="749198"/>
                </a:cubicBezTo>
                <a:cubicBezTo>
                  <a:pt x="1072490" y="750418"/>
                  <a:pt x="1072084" y="751027"/>
                  <a:pt x="1071271" y="751027"/>
                </a:cubicBezTo>
                <a:cubicBezTo>
                  <a:pt x="1068833" y="751027"/>
                  <a:pt x="1065378" y="752246"/>
                  <a:pt x="1060908" y="754685"/>
                </a:cubicBezTo>
                <a:cubicBezTo>
                  <a:pt x="1056437" y="757123"/>
                  <a:pt x="1052576" y="758343"/>
                  <a:pt x="1049325" y="758343"/>
                </a:cubicBezTo>
                <a:cubicBezTo>
                  <a:pt x="1048512" y="757530"/>
                  <a:pt x="1047700" y="757326"/>
                  <a:pt x="1046887" y="757733"/>
                </a:cubicBezTo>
                <a:cubicBezTo>
                  <a:pt x="1046074" y="758139"/>
                  <a:pt x="1045261" y="758343"/>
                  <a:pt x="1044449" y="758343"/>
                </a:cubicBezTo>
                <a:cubicBezTo>
                  <a:pt x="1046074" y="759968"/>
                  <a:pt x="1046887" y="762000"/>
                  <a:pt x="1046887" y="764438"/>
                </a:cubicBezTo>
                <a:cubicBezTo>
                  <a:pt x="1049325" y="769315"/>
                  <a:pt x="1047293" y="771754"/>
                  <a:pt x="1040791" y="771754"/>
                </a:cubicBezTo>
                <a:lnTo>
                  <a:pt x="1007872" y="771754"/>
                </a:lnTo>
                <a:cubicBezTo>
                  <a:pt x="999744" y="771754"/>
                  <a:pt x="991617" y="769315"/>
                  <a:pt x="983489" y="764438"/>
                </a:cubicBezTo>
                <a:lnTo>
                  <a:pt x="973735" y="758343"/>
                </a:lnTo>
                <a:cubicBezTo>
                  <a:pt x="960730" y="755091"/>
                  <a:pt x="949351" y="750621"/>
                  <a:pt x="939597" y="744931"/>
                </a:cubicBezTo>
                <a:cubicBezTo>
                  <a:pt x="936346" y="743306"/>
                  <a:pt x="933908" y="742493"/>
                  <a:pt x="932282" y="742493"/>
                </a:cubicBezTo>
                <a:cubicBezTo>
                  <a:pt x="925780" y="741680"/>
                  <a:pt x="920497" y="738429"/>
                  <a:pt x="916433" y="732739"/>
                </a:cubicBezTo>
                <a:cubicBezTo>
                  <a:pt x="913994" y="728675"/>
                  <a:pt x="908304" y="725830"/>
                  <a:pt x="899364" y="724205"/>
                </a:cubicBezTo>
                <a:cubicBezTo>
                  <a:pt x="895300" y="721767"/>
                  <a:pt x="890829" y="717296"/>
                  <a:pt x="885952" y="710794"/>
                </a:cubicBezTo>
                <a:lnTo>
                  <a:pt x="884733" y="710794"/>
                </a:lnTo>
                <a:cubicBezTo>
                  <a:pt x="884733" y="709168"/>
                  <a:pt x="884936" y="707339"/>
                  <a:pt x="885343" y="705307"/>
                </a:cubicBezTo>
                <a:cubicBezTo>
                  <a:pt x="885749" y="703275"/>
                  <a:pt x="886359" y="701853"/>
                  <a:pt x="887172" y="701040"/>
                </a:cubicBezTo>
                <a:cubicBezTo>
                  <a:pt x="892049" y="696163"/>
                  <a:pt x="894487" y="693725"/>
                  <a:pt x="894487" y="693725"/>
                </a:cubicBezTo>
                <a:lnTo>
                  <a:pt x="927405" y="691286"/>
                </a:lnTo>
                <a:lnTo>
                  <a:pt x="933501" y="691286"/>
                </a:lnTo>
                <a:cubicBezTo>
                  <a:pt x="933501" y="688035"/>
                  <a:pt x="931469" y="685597"/>
                  <a:pt x="927405" y="683971"/>
                </a:cubicBezTo>
                <a:cubicBezTo>
                  <a:pt x="915213" y="680720"/>
                  <a:pt x="901396" y="674624"/>
                  <a:pt x="885952" y="665683"/>
                </a:cubicBezTo>
                <a:cubicBezTo>
                  <a:pt x="880263" y="664058"/>
                  <a:pt x="874573" y="661213"/>
                  <a:pt x="868884" y="657149"/>
                </a:cubicBezTo>
                <a:cubicBezTo>
                  <a:pt x="863194" y="653085"/>
                  <a:pt x="859130" y="650240"/>
                  <a:pt x="856692" y="648615"/>
                </a:cubicBezTo>
                <a:lnTo>
                  <a:pt x="853034" y="648615"/>
                </a:lnTo>
                <a:cubicBezTo>
                  <a:pt x="848157" y="646176"/>
                  <a:pt x="844093" y="643331"/>
                  <a:pt x="840842" y="640080"/>
                </a:cubicBezTo>
                <a:cubicBezTo>
                  <a:pt x="840029" y="638454"/>
                  <a:pt x="838404" y="637235"/>
                  <a:pt x="835965" y="636422"/>
                </a:cubicBezTo>
                <a:cubicBezTo>
                  <a:pt x="833527" y="635610"/>
                  <a:pt x="831901" y="635203"/>
                  <a:pt x="831089" y="635203"/>
                </a:cubicBezTo>
                <a:cubicBezTo>
                  <a:pt x="829463" y="635203"/>
                  <a:pt x="828244" y="634797"/>
                  <a:pt x="827431" y="633984"/>
                </a:cubicBezTo>
                <a:lnTo>
                  <a:pt x="829869" y="632765"/>
                </a:lnTo>
                <a:cubicBezTo>
                  <a:pt x="834746" y="631139"/>
                  <a:pt x="838810" y="629107"/>
                  <a:pt x="842061" y="626669"/>
                </a:cubicBezTo>
                <a:cubicBezTo>
                  <a:pt x="844500" y="626669"/>
                  <a:pt x="847344" y="625856"/>
                  <a:pt x="850596" y="624230"/>
                </a:cubicBezTo>
                <a:cubicBezTo>
                  <a:pt x="854660" y="623418"/>
                  <a:pt x="859333" y="622402"/>
                  <a:pt x="864616" y="621182"/>
                </a:cubicBezTo>
                <a:cubicBezTo>
                  <a:pt x="869900" y="619963"/>
                  <a:pt x="874167" y="619354"/>
                  <a:pt x="877418" y="619354"/>
                </a:cubicBezTo>
                <a:cubicBezTo>
                  <a:pt x="883920" y="619354"/>
                  <a:pt x="895300" y="620979"/>
                  <a:pt x="911556" y="624230"/>
                </a:cubicBezTo>
                <a:lnTo>
                  <a:pt x="916433" y="624230"/>
                </a:lnTo>
                <a:lnTo>
                  <a:pt x="943255" y="619354"/>
                </a:lnTo>
                <a:lnTo>
                  <a:pt x="950570" y="615696"/>
                </a:lnTo>
                <a:lnTo>
                  <a:pt x="951789" y="619354"/>
                </a:lnTo>
                <a:lnTo>
                  <a:pt x="1010311" y="610819"/>
                </a:lnTo>
                <a:cubicBezTo>
                  <a:pt x="1010311" y="610819"/>
                  <a:pt x="1012749" y="610006"/>
                  <a:pt x="1017626" y="608381"/>
                </a:cubicBezTo>
                <a:lnTo>
                  <a:pt x="1004215" y="608381"/>
                </a:lnTo>
                <a:lnTo>
                  <a:pt x="1004215" y="605942"/>
                </a:lnTo>
                <a:cubicBezTo>
                  <a:pt x="1013968" y="604317"/>
                  <a:pt x="1020877" y="603504"/>
                  <a:pt x="1024941" y="603504"/>
                </a:cubicBezTo>
                <a:close/>
                <a:moveTo>
                  <a:pt x="645770" y="453542"/>
                </a:moveTo>
                <a:lnTo>
                  <a:pt x="653085" y="453542"/>
                </a:lnTo>
                <a:cubicBezTo>
                  <a:pt x="660401" y="453542"/>
                  <a:pt x="667716" y="455168"/>
                  <a:pt x="675031" y="458419"/>
                </a:cubicBezTo>
                <a:lnTo>
                  <a:pt x="681127" y="458419"/>
                </a:lnTo>
                <a:cubicBezTo>
                  <a:pt x="703073" y="463296"/>
                  <a:pt x="723799" y="472237"/>
                  <a:pt x="743306" y="485242"/>
                </a:cubicBezTo>
                <a:cubicBezTo>
                  <a:pt x="760375" y="497433"/>
                  <a:pt x="772160" y="510032"/>
                  <a:pt x="778663" y="523037"/>
                </a:cubicBezTo>
                <a:cubicBezTo>
                  <a:pt x="786791" y="537667"/>
                  <a:pt x="793293" y="555142"/>
                  <a:pt x="798170" y="575462"/>
                </a:cubicBezTo>
                <a:cubicBezTo>
                  <a:pt x="804672" y="600659"/>
                  <a:pt x="808330" y="621386"/>
                  <a:pt x="809143" y="637642"/>
                </a:cubicBezTo>
                <a:cubicBezTo>
                  <a:pt x="810768" y="655523"/>
                  <a:pt x="811581" y="670966"/>
                  <a:pt x="811581" y="683971"/>
                </a:cubicBezTo>
                <a:cubicBezTo>
                  <a:pt x="812394" y="705104"/>
                  <a:pt x="812801" y="737616"/>
                  <a:pt x="812801" y="781507"/>
                </a:cubicBezTo>
                <a:cubicBezTo>
                  <a:pt x="812801" y="798576"/>
                  <a:pt x="811988" y="824992"/>
                  <a:pt x="810362" y="860755"/>
                </a:cubicBezTo>
                <a:cubicBezTo>
                  <a:pt x="808737" y="881888"/>
                  <a:pt x="807111" y="898550"/>
                  <a:pt x="805485" y="910743"/>
                </a:cubicBezTo>
                <a:cubicBezTo>
                  <a:pt x="805485" y="912368"/>
                  <a:pt x="803860" y="917245"/>
                  <a:pt x="800609" y="925373"/>
                </a:cubicBezTo>
                <a:cubicBezTo>
                  <a:pt x="797357" y="931875"/>
                  <a:pt x="792481" y="939190"/>
                  <a:pt x="785978" y="947319"/>
                </a:cubicBezTo>
                <a:cubicBezTo>
                  <a:pt x="785165" y="949757"/>
                  <a:pt x="783133" y="951789"/>
                  <a:pt x="779882" y="953414"/>
                </a:cubicBezTo>
                <a:cubicBezTo>
                  <a:pt x="777444" y="955040"/>
                  <a:pt x="775412" y="957682"/>
                  <a:pt x="773786" y="961339"/>
                </a:cubicBezTo>
                <a:cubicBezTo>
                  <a:pt x="772160" y="964997"/>
                  <a:pt x="770535" y="967638"/>
                  <a:pt x="768909" y="969264"/>
                </a:cubicBezTo>
                <a:lnTo>
                  <a:pt x="761594" y="974141"/>
                </a:lnTo>
                <a:cubicBezTo>
                  <a:pt x="760781" y="974954"/>
                  <a:pt x="759969" y="975360"/>
                  <a:pt x="759156" y="975360"/>
                </a:cubicBezTo>
                <a:cubicBezTo>
                  <a:pt x="758343" y="975360"/>
                  <a:pt x="757530" y="976173"/>
                  <a:pt x="756717" y="977798"/>
                </a:cubicBezTo>
                <a:cubicBezTo>
                  <a:pt x="755904" y="978611"/>
                  <a:pt x="754685" y="979018"/>
                  <a:pt x="753060" y="979018"/>
                </a:cubicBezTo>
                <a:cubicBezTo>
                  <a:pt x="748996" y="979018"/>
                  <a:pt x="746964" y="980643"/>
                  <a:pt x="746964" y="983894"/>
                </a:cubicBezTo>
                <a:lnTo>
                  <a:pt x="745745" y="987552"/>
                </a:lnTo>
                <a:cubicBezTo>
                  <a:pt x="745745" y="989178"/>
                  <a:pt x="745135" y="989990"/>
                  <a:pt x="743916" y="989990"/>
                </a:cubicBezTo>
                <a:cubicBezTo>
                  <a:pt x="742697" y="989990"/>
                  <a:pt x="741681" y="989584"/>
                  <a:pt x="740868" y="988771"/>
                </a:cubicBezTo>
                <a:lnTo>
                  <a:pt x="723799" y="979018"/>
                </a:lnTo>
                <a:cubicBezTo>
                  <a:pt x="722986" y="979018"/>
                  <a:pt x="721970" y="978408"/>
                  <a:pt x="720751" y="977189"/>
                </a:cubicBezTo>
                <a:cubicBezTo>
                  <a:pt x="719532" y="975970"/>
                  <a:pt x="718516" y="976579"/>
                  <a:pt x="717703" y="979018"/>
                </a:cubicBezTo>
                <a:lnTo>
                  <a:pt x="714045" y="979018"/>
                </a:lnTo>
                <a:cubicBezTo>
                  <a:pt x="710794" y="976579"/>
                  <a:pt x="708153" y="974954"/>
                  <a:pt x="706121" y="974141"/>
                </a:cubicBezTo>
                <a:cubicBezTo>
                  <a:pt x="704089" y="973328"/>
                  <a:pt x="702666" y="972922"/>
                  <a:pt x="701853" y="972922"/>
                </a:cubicBezTo>
                <a:cubicBezTo>
                  <a:pt x="696976" y="969670"/>
                  <a:pt x="692913" y="966623"/>
                  <a:pt x="689661" y="963778"/>
                </a:cubicBezTo>
                <a:cubicBezTo>
                  <a:pt x="686410" y="960933"/>
                  <a:pt x="683159" y="958698"/>
                  <a:pt x="679908" y="957072"/>
                </a:cubicBezTo>
                <a:lnTo>
                  <a:pt x="677469" y="955853"/>
                </a:lnTo>
                <a:lnTo>
                  <a:pt x="675031" y="955853"/>
                </a:lnTo>
                <a:cubicBezTo>
                  <a:pt x="672593" y="955853"/>
                  <a:pt x="670560" y="955243"/>
                  <a:pt x="668935" y="954024"/>
                </a:cubicBezTo>
                <a:cubicBezTo>
                  <a:pt x="667309" y="952805"/>
                  <a:pt x="666090" y="951789"/>
                  <a:pt x="665277" y="950976"/>
                </a:cubicBezTo>
                <a:cubicBezTo>
                  <a:pt x="662026" y="947725"/>
                  <a:pt x="658978" y="944880"/>
                  <a:pt x="656133" y="942442"/>
                </a:cubicBezTo>
                <a:cubicBezTo>
                  <a:pt x="653289" y="940003"/>
                  <a:pt x="650647" y="937565"/>
                  <a:pt x="648209" y="935126"/>
                </a:cubicBezTo>
                <a:cubicBezTo>
                  <a:pt x="641706" y="931063"/>
                  <a:pt x="636220" y="927202"/>
                  <a:pt x="631749" y="923544"/>
                </a:cubicBezTo>
                <a:cubicBezTo>
                  <a:pt x="627279" y="919886"/>
                  <a:pt x="623418" y="916838"/>
                  <a:pt x="620167" y="914400"/>
                </a:cubicBezTo>
                <a:cubicBezTo>
                  <a:pt x="610413" y="903021"/>
                  <a:pt x="602692" y="888797"/>
                  <a:pt x="597002" y="871728"/>
                </a:cubicBezTo>
                <a:cubicBezTo>
                  <a:pt x="594564" y="859536"/>
                  <a:pt x="593345" y="846531"/>
                  <a:pt x="593345" y="832714"/>
                </a:cubicBezTo>
                <a:cubicBezTo>
                  <a:pt x="593345" y="818896"/>
                  <a:pt x="593345" y="810362"/>
                  <a:pt x="593345" y="807110"/>
                </a:cubicBezTo>
                <a:lnTo>
                  <a:pt x="594564" y="794919"/>
                </a:lnTo>
                <a:cubicBezTo>
                  <a:pt x="597002" y="773786"/>
                  <a:pt x="599847" y="754685"/>
                  <a:pt x="603098" y="737616"/>
                </a:cubicBezTo>
                <a:cubicBezTo>
                  <a:pt x="605537" y="723799"/>
                  <a:pt x="606756" y="709168"/>
                  <a:pt x="606756" y="693725"/>
                </a:cubicBezTo>
                <a:cubicBezTo>
                  <a:pt x="606756" y="691286"/>
                  <a:pt x="607975" y="683971"/>
                  <a:pt x="610413" y="671779"/>
                </a:cubicBezTo>
                <a:cubicBezTo>
                  <a:pt x="617729" y="701040"/>
                  <a:pt x="624231" y="721360"/>
                  <a:pt x="629921" y="732739"/>
                </a:cubicBezTo>
                <a:cubicBezTo>
                  <a:pt x="640487" y="752246"/>
                  <a:pt x="653085" y="771347"/>
                  <a:pt x="667716" y="790042"/>
                </a:cubicBezTo>
                <a:lnTo>
                  <a:pt x="668935" y="790042"/>
                </a:lnTo>
                <a:cubicBezTo>
                  <a:pt x="668935" y="789229"/>
                  <a:pt x="669138" y="788416"/>
                  <a:pt x="669545" y="787603"/>
                </a:cubicBezTo>
                <a:cubicBezTo>
                  <a:pt x="669951" y="786790"/>
                  <a:pt x="670154" y="785978"/>
                  <a:pt x="670154" y="785165"/>
                </a:cubicBezTo>
                <a:lnTo>
                  <a:pt x="673812" y="742493"/>
                </a:lnTo>
                <a:cubicBezTo>
                  <a:pt x="675437" y="728675"/>
                  <a:pt x="677063" y="707949"/>
                  <a:pt x="678689" y="680314"/>
                </a:cubicBezTo>
                <a:lnTo>
                  <a:pt x="681127" y="647395"/>
                </a:lnTo>
                <a:cubicBezTo>
                  <a:pt x="682752" y="623011"/>
                  <a:pt x="683565" y="604723"/>
                  <a:pt x="683565" y="592531"/>
                </a:cubicBezTo>
                <a:lnTo>
                  <a:pt x="678689" y="536448"/>
                </a:lnTo>
                <a:cubicBezTo>
                  <a:pt x="677876" y="526694"/>
                  <a:pt x="677469" y="512064"/>
                  <a:pt x="677469" y="492557"/>
                </a:cubicBezTo>
                <a:cubicBezTo>
                  <a:pt x="677469" y="485242"/>
                  <a:pt x="676656" y="479552"/>
                  <a:pt x="675031" y="475488"/>
                </a:cubicBezTo>
                <a:cubicBezTo>
                  <a:pt x="673405" y="471424"/>
                  <a:pt x="668529" y="467360"/>
                  <a:pt x="660401" y="463296"/>
                </a:cubicBezTo>
                <a:cubicBezTo>
                  <a:pt x="651460" y="460045"/>
                  <a:pt x="645364" y="458013"/>
                  <a:pt x="642113" y="457200"/>
                </a:cubicBezTo>
                <a:cubicBezTo>
                  <a:pt x="644551" y="454762"/>
                  <a:pt x="645770" y="453542"/>
                  <a:pt x="645770" y="453542"/>
                </a:cubicBezTo>
                <a:close/>
                <a:moveTo>
                  <a:pt x="312929" y="388925"/>
                </a:moveTo>
                <a:lnTo>
                  <a:pt x="314148" y="388925"/>
                </a:lnTo>
                <a:cubicBezTo>
                  <a:pt x="318212" y="395427"/>
                  <a:pt x="320650" y="399898"/>
                  <a:pt x="321463" y="402336"/>
                </a:cubicBezTo>
                <a:cubicBezTo>
                  <a:pt x="324714" y="407213"/>
                  <a:pt x="328778" y="415341"/>
                  <a:pt x="333655" y="426720"/>
                </a:cubicBezTo>
                <a:cubicBezTo>
                  <a:pt x="336906" y="434848"/>
                  <a:pt x="340157" y="447853"/>
                  <a:pt x="343408" y="465734"/>
                </a:cubicBezTo>
                <a:lnTo>
                  <a:pt x="354381" y="524256"/>
                </a:lnTo>
                <a:cubicBezTo>
                  <a:pt x="357633" y="549453"/>
                  <a:pt x="359665" y="568147"/>
                  <a:pt x="360477" y="580339"/>
                </a:cubicBezTo>
                <a:cubicBezTo>
                  <a:pt x="362103" y="590906"/>
                  <a:pt x="362916" y="607162"/>
                  <a:pt x="362916" y="629107"/>
                </a:cubicBezTo>
                <a:cubicBezTo>
                  <a:pt x="362916" y="651053"/>
                  <a:pt x="362509" y="667309"/>
                  <a:pt x="361697" y="677875"/>
                </a:cubicBezTo>
                <a:cubicBezTo>
                  <a:pt x="361697" y="686816"/>
                  <a:pt x="361290" y="694741"/>
                  <a:pt x="360477" y="701650"/>
                </a:cubicBezTo>
                <a:cubicBezTo>
                  <a:pt x="359665" y="708558"/>
                  <a:pt x="358852" y="714451"/>
                  <a:pt x="358039" y="719328"/>
                </a:cubicBezTo>
                <a:lnTo>
                  <a:pt x="358039" y="726643"/>
                </a:lnTo>
                <a:lnTo>
                  <a:pt x="360477" y="726643"/>
                </a:lnTo>
                <a:cubicBezTo>
                  <a:pt x="385674" y="680314"/>
                  <a:pt x="405588" y="636829"/>
                  <a:pt x="420218" y="596189"/>
                </a:cubicBezTo>
                <a:lnTo>
                  <a:pt x="420218" y="599846"/>
                </a:lnTo>
                <a:cubicBezTo>
                  <a:pt x="416967" y="609600"/>
                  <a:pt x="415341" y="616509"/>
                  <a:pt x="415341" y="620573"/>
                </a:cubicBezTo>
                <a:lnTo>
                  <a:pt x="411684" y="632765"/>
                </a:lnTo>
                <a:lnTo>
                  <a:pt x="408026" y="651053"/>
                </a:lnTo>
                <a:cubicBezTo>
                  <a:pt x="408026" y="653491"/>
                  <a:pt x="407213" y="657149"/>
                  <a:pt x="405588" y="662026"/>
                </a:cubicBezTo>
                <a:cubicBezTo>
                  <a:pt x="403149" y="672592"/>
                  <a:pt x="399898" y="685191"/>
                  <a:pt x="395834" y="699821"/>
                </a:cubicBezTo>
                <a:cubicBezTo>
                  <a:pt x="395021" y="703072"/>
                  <a:pt x="393396" y="710794"/>
                  <a:pt x="390957" y="722986"/>
                </a:cubicBezTo>
                <a:cubicBezTo>
                  <a:pt x="390145" y="726237"/>
                  <a:pt x="388925" y="731317"/>
                  <a:pt x="387300" y="738226"/>
                </a:cubicBezTo>
                <a:cubicBezTo>
                  <a:pt x="385674" y="745134"/>
                  <a:pt x="384455" y="751434"/>
                  <a:pt x="383642" y="757123"/>
                </a:cubicBezTo>
                <a:lnTo>
                  <a:pt x="375108" y="785165"/>
                </a:lnTo>
                <a:lnTo>
                  <a:pt x="367793" y="808330"/>
                </a:lnTo>
                <a:lnTo>
                  <a:pt x="360477" y="830275"/>
                </a:lnTo>
                <a:cubicBezTo>
                  <a:pt x="353975" y="843280"/>
                  <a:pt x="349505" y="853034"/>
                  <a:pt x="347066" y="859536"/>
                </a:cubicBezTo>
                <a:cubicBezTo>
                  <a:pt x="346253" y="861974"/>
                  <a:pt x="345441" y="864413"/>
                  <a:pt x="344628" y="866851"/>
                </a:cubicBezTo>
                <a:cubicBezTo>
                  <a:pt x="343815" y="869290"/>
                  <a:pt x="342596" y="871728"/>
                  <a:pt x="340970" y="874166"/>
                </a:cubicBezTo>
                <a:cubicBezTo>
                  <a:pt x="336906" y="881482"/>
                  <a:pt x="331623" y="887984"/>
                  <a:pt x="325121" y="893674"/>
                </a:cubicBezTo>
                <a:cubicBezTo>
                  <a:pt x="323495" y="896112"/>
                  <a:pt x="321463" y="897738"/>
                  <a:pt x="319025" y="898550"/>
                </a:cubicBezTo>
                <a:cubicBezTo>
                  <a:pt x="316586" y="899363"/>
                  <a:pt x="314961" y="900176"/>
                  <a:pt x="314148" y="900989"/>
                </a:cubicBezTo>
                <a:cubicBezTo>
                  <a:pt x="312522" y="897738"/>
                  <a:pt x="311100" y="895909"/>
                  <a:pt x="309881" y="895502"/>
                </a:cubicBezTo>
                <a:cubicBezTo>
                  <a:pt x="308661" y="895096"/>
                  <a:pt x="306426" y="895706"/>
                  <a:pt x="303175" y="897331"/>
                </a:cubicBezTo>
                <a:cubicBezTo>
                  <a:pt x="296673" y="898957"/>
                  <a:pt x="292609" y="897331"/>
                  <a:pt x="290983" y="892455"/>
                </a:cubicBezTo>
                <a:cubicBezTo>
                  <a:pt x="288545" y="891642"/>
                  <a:pt x="286716" y="890423"/>
                  <a:pt x="285497" y="888797"/>
                </a:cubicBezTo>
                <a:cubicBezTo>
                  <a:pt x="284277" y="887171"/>
                  <a:pt x="282855" y="885952"/>
                  <a:pt x="281229" y="885139"/>
                </a:cubicBezTo>
                <a:cubicBezTo>
                  <a:pt x="280417" y="885139"/>
                  <a:pt x="279197" y="885342"/>
                  <a:pt x="277572" y="885749"/>
                </a:cubicBezTo>
                <a:cubicBezTo>
                  <a:pt x="275946" y="886155"/>
                  <a:pt x="274727" y="885952"/>
                  <a:pt x="273914" y="885139"/>
                </a:cubicBezTo>
                <a:cubicBezTo>
                  <a:pt x="272289" y="881888"/>
                  <a:pt x="271882" y="878637"/>
                  <a:pt x="272695" y="875386"/>
                </a:cubicBezTo>
                <a:lnTo>
                  <a:pt x="276353" y="847344"/>
                </a:lnTo>
                <a:lnTo>
                  <a:pt x="282449" y="803453"/>
                </a:lnTo>
                <a:lnTo>
                  <a:pt x="289764" y="758343"/>
                </a:lnTo>
                <a:lnTo>
                  <a:pt x="295860" y="724205"/>
                </a:lnTo>
                <a:cubicBezTo>
                  <a:pt x="295860" y="714451"/>
                  <a:pt x="296266" y="706730"/>
                  <a:pt x="297079" y="701040"/>
                </a:cubicBezTo>
                <a:cubicBezTo>
                  <a:pt x="298705" y="696163"/>
                  <a:pt x="299517" y="692099"/>
                  <a:pt x="299517" y="688848"/>
                </a:cubicBezTo>
                <a:lnTo>
                  <a:pt x="306833" y="653491"/>
                </a:lnTo>
                <a:cubicBezTo>
                  <a:pt x="308458" y="646989"/>
                  <a:pt x="309271" y="641299"/>
                  <a:pt x="309271" y="636422"/>
                </a:cubicBezTo>
                <a:lnTo>
                  <a:pt x="315367" y="591312"/>
                </a:lnTo>
                <a:lnTo>
                  <a:pt x="320244" y="527914"/>
                </a:lnTo>
                <a:lnTo>
                  <a:pt x="322682" y="464515"/>
                </a:lnTo>
                <a:cubicBezTo>
                  <a:pt x="323495" y="459638"/>
                  <a:pt x="323901" y="450698"/>
                  <a:pt x="323901" y="437693"/>
                </a:cubicBezTo>
                <a:lnTo>
                  <a:pt x="322682" y="425501"/>
                </a:lnTo>
                <a:cubicBezTo>
                  <a:pt x="321869" y="421437"/>
                  <a:pt x="321056" y="416357"/>
                  <a:pt x="320244" y="410261"/>
                </a:cubicBezTo>
                <a:cubicBezTo>
                  <a:pt x="319431" y="404165"/>
                  <a:pt x="318212" y="399085"/>
                  <a:pt x="316586" y="395021"/>
                </a:cubicBezTo>
                <a:close/>
                <a:moveTo>
                  <a:pt x="775005" y="386486"/>
                </a:moveTo>
                <a:lnTo>
                  <a:pt x="748183" y="396240"/>
                </a:lnTo>
                <a:lnTo>
                  <a:pt x="748183" y="397459"/>
                </a:lnTo>
                <a:cubicBezTo>
                  <a:pt x="760375" y="395834"/>
                  <a:pt x="769316" y="392989"/>
                  <a:pt x="775005" y="388925"/>
                </a:cubicBezTo>
                <a:close/>
                <a:moveTo>
                  <a:pt x="732333" y="301142"/>
                </a:moveTo>
                <a:cubicBezTo>
                  <a:pt x="729082" y="301955"/>
                  <a:pt x="725425" y="303378"/>
                  <a:pt x="721361" y="305410"/>
                </a:cubicBezTo>
                <a:cubicBezTo>
                  <a:pt x="717297" y="307442"/>
                  <a:pt x="712013" y="309270"/>
                  <a:pt x="705511" y="310896"/>
                </a:cubicBezTo>
                <a:cubicBezTo>
                  <a:pt x="699821" y="311709"/>
                  <a:pt x="692506" y="312928"/>
                  <a:pt x="683565" y="314554"/>
                </a:cubicBezTo>
                <a:cubicBezTo>
                  <a:pt x="674625" y="316179"/>
                  <a:pt x="666903" y="317398"/>
                  <a:pt x="660401" y="318211"/>
                </a:cubicBezTo>
                <a:cubicBezTo>
                  <a:pt x="649834" y="319024"/>
                  <a:pt x="640487" y="319227"/>
                  <a:pt x="632359" y="318821"/>
                </a:cubicBezTo>
                <a:cubicBezTo>
                  <a:pt x="624231" y="318414"/>
                  <a:pt x="617729" y="318211"/>
                  <a:pt x="612852" y="318211"/>
                </a:cubicBezTo>
                <a:lnTo>
                  <a:pt x="606756" y="318211"/>
                </a:lnTo>
                <a:cubicBezTo>
                  <a:pt x="606756" y="320650"/>
                  <a:pt x="607162" y="321869"/>
                  <a:pt x="607975" y="321869"/>
                </a:cubicBezTo>
                <a:cubicBezTo>
                  <a:pt x="616916" y="325120"/>
                  <a:pt x="626263" y="326746"/>
                  <a:pt x="636017" y="326746"/>
                </a:cubicBezTo>
                <a:cubicBezTo>
                  <a:pt x="641706" y="326746"/>
                  <a:pt x="650241" y="325933"/>
                  <a:pt x="661620" y="324307"/>
                </a:cubicBezTo>
                <a:cubicBezTo>
                  <a:pt x="668122" y="323494"/>
                  <a:pt x="674218" y="322275"/>
                  <a:pt x="679908" y="320650"/>
                </a:cubicBezTo>
                <a:cubicBezTo>
                  <a:pt x="685597" y="319024"/>
                  <a:pt x="691693" y="317805"/>
                  <a:pt x="698196" y="316992"/>
                </a:cubicBezTo>
                <a:cubicBezTo>
                  <a:pt x="714452" y="312115"/>
                  <a:pt x="727050" y="307238"/>
                  <a:pt x="735991" y="302362"/>
                </a:cubicBezTo>
                <a:lnTo>
                  <a:pt x="735991" y="301142"/>
                </a:lnTo>
                <a:close/>
                <a:moveTo>
                  <a:pt x="248311" y="170688"/>
                </a:moveTo>
                <a:cubicBezTo>
                  <a:pt x="252375" y="172314"/>
                  <a:pt x="258471" y="176378"/>
                  <a:pt x="266599" y="182880"/>
                </a:cubicBezTo>
                <a:lnTo>
                  <a:pt x="276353" y="196291"/>
                </a:lnTo>
                <a:cubicBezTo>
                  <a:pt x="286919" y="207670"/>
                  <a:pt x="295453" y="222707"/>
                  <a:pt x="301956" y="241402"/>
                </a:cubicBezTo>
                <a:cubicBezTo>
                  <a:pt x="308458" y="257658"/>
                  <a:pt x="311709" y="275946"/>
                  <a:pt x="311709" y="296266"/>
                </a:cubicBezTo>
                <a:cubicBezTo>
                  <a:pt x="311709" y="310083"/>
                  <a:pt x="311303" y="320650"/>
                  <a:pt x="310490" y="327965"/>
                </a:cubicBezTo>
                <a:lnTo>
                  <a:pt x="310490" y="337718"/>
                </a:lnTo>
                <a:cubicBezTo>
                  <a:pt x="310490" y="344221"/>
                  <a:pt x="307239" y="353162"/>
                  <a:pt x="300736" y="364541"/>
                </a:cubicBezTo>
                <a:cubicBezTo>
                  <a:pt x="294234" y="381610"/>
                  <a:pt x="285293" y="398678"/>
                  <a:pt x="273914" y="415747"/>
                </a:cubicBezTo>
                <a:cubicBezTo>
                  <a:pt x="269037" y="425501"/>
                  <a:pt x="262129" y="436067"/>
                  <a:pt x="253188" y="447446"/>
                </a:cubicBezTo>
                <a:cubicBezTo>
                  <a:pt x="238557" y="471830"/>
                  <a:pt x="221082" y="497027"/>
                  <a:pt x="200762" y="523037"/>
                </a:cubicBezTo>
                <a:cubicBezTo>
                  <a:pt x="196698" y="529539"/>
                  <a:pt x="188977" y="540106"/>
                  <a:pt x="177597" y="554736"/>
                </a:cubicBezTo>
                <a:cubicBezTo>
                  <a:pt x="174346" y="564490"/>
                  <a:pt x="169063" y="573837"/>
                  <a:pt x="161748" y="582778"/>
                </a:cubicBezTo>
                <a:lnTo>
                  <a:pt x="145898" y="607162"/>
                </a:lnTo>
                <a:cubicBezTo>
                  <a:pt x="145898" y="607162"/>
                  <a:pt x="145695" y="607365"/>
                  <a:pt x="145288" y="607771"/>
                </a:cubicBezTo>
                <a:cubicBezTo>
                  <a:pt x="144882" y="608178"/>
                  <a:pt x="144679" y="608381"/>
                  <a:pt x="144679" y="608381"/>
                </a:cubicBezTo>
                <a:cubicBezTo>
                  <a:pt x="139802" y="610006"/>
                  <a:pt x="136145" y="612851"/>
                  <a:pt x="133706" y="616915"/>
                </a:cubicBezTo>
                <a:cubicBezTo>
                  <a:pt x="131268" y="620979"/>
                  <a:pt x="129642" y="625043"/>
                  <a:pt x="128829" y="629107"/>
                </a:cubicBezTo>
                <a:cubicBezTo>
                  <a:pt x="123140" y="632358"/>
                  <a:pt x="119482" y="634390"/>
                  <a:pt x="117856" y="635203"/>
                </a:cubicBezTo>
                <a:cubicBezTo>
                  <a:pt x="109729" y="637642"/>
                  <a:pt x="104445" y="642518"/>
                  <a:pt x="102007" y="649834"/>
                </a:cubicBezTo>
                <a:lnTo>
                  <a:pt x="100788" y="652272"/>
                </a:lnTo>
                <a:cubicBezTo>
                  <a:pt x="99975" y="653085"/>
                  <a:pt x="98756" y="653491"/>
                  <a:pt x="97130" y="653491"/>
                </a:cubicBezTo>
                <a:cubicBezTo>
                  <a:pt x="96317" y="653491"/>
                  <a:pt x="95911" y="653288"/>
                  <a:pt x="95911" y="652882"/>
                </a:cubicBezTo>
                <a:cubicBezTo>
                  <a:pt x="95911" y="652475"/>
                  <a:pt x="95911" y="651866"/>
                  <a:pt x="95911" y="651053"/>
                </a:cubicBezTo>
                <a:cubicBezTo>
                  <a:pt x="95098" y="650240"/>
                  <a:pt x="94895" y="649224"/>
                  <a:pt x="95301" y="648005"/>
                </a:cubicBezTo>
                <a:cubicBezTo>
                  <a:pt x="95708" y="646786"/>
                  <a:pt x="95911" y="646176"/>
                  <a:pt x="95911" y="646176"/>
                </a:cubicBezTo>
                <a:cubicBezTo>
                  <a:pt x="95911" y="645363"/>
                  <a:pt x="96724" y="644144"/>
                  <a:pt x="98349" y="642518"/>
                </a:cubicBezTo>
                <a:lnTo>
                  <a:pt x="102007" y="638861"/>
                </a:lnTo>
                <a:cubicBezTo>
                  <a:pt x="102007" y="636422"/>
                  <a:pt x="101601" y="635203"/>
                  <a:pt x="100788" y="635203"/>
                </a:cubicBezTo>
                <a:lnTo>
                  <a:pt x="97130" y="635203"/>
                </a:lnTo>
                <a:cubicBezTo>
                  <a:pt x="93879" y="636829"/>
                  <a:pt x="90628" y="636016"/>
                  <a:pt x="87377" y="632765"/>
                </a:cubicBezTo>
                <a:cubicBezTo>
                  <a:pt x="84938" y="630326"/>
                  <a:pt x="82906" y="629920"/>
                  <a:pt x="81281" y="631546"/>
                </a:cubicBezTo>
                <a:cubicBezTo>
                  <a:pt x="76404" y="634797"/>
                  <a:pt x="72340" y="636016"/>
                  <a:pt x="69089" y="635203"/>
                </a:cubicBezTo>
                <a:lnTo>
                  <a:pt x="66650" y="635203"/>
                </a:lnTo>
                <a:cubicBezTo>
                  <a:pt x="65024" y="639267"/>
                  <a:pt x="63399" y="640486"/>
                  <a:pt x="61773" y="638861"/>
                </a:cubicBezTo>
                <a:cubicBezTo>
                  <a:pt x="60148" y="637235"/>
                  <a:pt x="58929" y="636422"/>
                  <a:pt x="58116" y="636422"/>
                </a:cubicBezTo>
                <a:cubicBezTo>
                  <a:pt x="58116" y="635610"/>
                  <a:pt x="56897" y="635203"/>
                  <a:pt x="54458" y="635203"/>
                </a:cubicBezTo>
                <a:cubicBezTo>
                  <a:pt x="52020" y="635203"/>
                  <a:pt x="49175" y="633578"/>
                  <a:pt x="45924" y="630326"/>
                </a:cubicBezTo>
                <a:cubicBezTo>
                  <a:pt x="44298" y="627888"/>
                  <a:pt x="42469" y="625856"/>
                  <a:pt x="40437" y="624230"/>
                </a:cubicBezTo>
                <a:cubicBezTo>
                  <a:pt x="38405" y="622605"/>
                  <a:pt x="36577" y="620979"/>
                  <a:pt x="34951" y="619354"/>
                </a:cubicBezTo>
                <a:cubicBezTo>
                  <a:pt x="30887" y="616915"/>
                  <a:pt x="28855" y="613664"/>
                  <a:pt x="28855" y="609600"/>
                </a:cubicBezTo>
                <a:lnTo>
                  <a:pt x="27636" y="604723"/>
                </a:lnTo>
                <a:cubicBezTo>
                  <a:pt x="26010" y="603910"/>
                  <a:pt x="24791" y="603910"/>
                  <a:pt x="23978" y="604723"/>
                </a:cubicBezTo>
                <a:cubicBezTo>
                  <a:pt x="23165" y="604723"/>
                  <a:pt x="20321" y="605942"/>
                  <a:pt x="15444" y="608381"/>
                </a:cubicBezTo>
                <a:cubicBezTo>
                  <a:pt x="11380" y="612445"/>
                  <a:pt x="8129" y="611226"/>
                  <a:pt x="5690" y="604723"/>
                </a:cubicBezTo>
                <a:cubicBezTo>
                  <a:pt x="5690" y="604723"/>
                  <a:pt x="4877" y="603910"/>
                  <a:pt x="3252" y="602285"/>
                </a:cubicBezTo>
                <a:cubicBezTo>
                  <a:pt x="0" y="599034"/>
                  <a:pt x="-812" y="594970"/>
                  <a:pt x="813" y="590093"/>
                </a:cubicBezTo>
                <a:cubicBezTo>
                  <a:pt x="4877" y="577901"/>
                  <a:pt x="10973" y="565709"/>
                  <a:pt x="19101" y="553517"/>
                </a:cubicBezTo>
                <a:cubicBezTo>
                  <a:pt x="27229" y="541325"/>
                  <a:pt x="32919" y="533197"/>
                  <a:pt x="36170" y="529133"/>
                </a:cubicBezTo>
                <a:lnTo>
                  <a:pt x="56897" y="499872"/>
                </a:lnTo>
                <a:lnTo>
                  <a:pt x="89815" y="451104"/>
                </a:lnTo>
                <a:lnTo>
                  <a:pt x="108103" y="425501"/>
                </a:lnTo>
                <a:cubicBezTo>
                  <a:pt x="124359" y="404368"/>
                  <a:pt x="135738" y="388112"/>
                  <a:pt x="142241" y="376733"/>
                </a:cubicBezTo>
                <a:cubicBezTo>
                  <a:pt x="143866" y="374294"/>
                  <a:pt x="150775" y="363728"/>
                  <a:pt x="162967" y="345034"/>
                </a:cubicBezTo>
                <a:cubicBezTo>
                  <a:pt x="169469" y="336906"/>
                  <a:pt x="175972" y="327965"/>
                  <a:pt x="182474" y="318211"/>
                </a:cubicBezTo>
                <a:cubicBezTo>
                  <a:pt x="193040" y="306832"/>
                  <a:pt x="202794" y="292608"/>
                  <a:pt x="211735" y="275539"/>
                </a:cubicBezTo>
                <a:cubicBezTo>
                  <a:pt x="219050" y="264160"/>
                  <a:pt x="223521" y="256032"/>
                  <a:pt x="225146" y="251155"/>
                </a:cubicBezTo>
                <a:cubicBezTo>
                  <a:pt x="236525" y="230835"/>
                  <a:pt x="243434" y="217424"/>
                  <a:pt x="245872" y="210922"/>
                </a:cubicBezTo>
                <a:cubicBezTo>
                  <a:pt x="250749" y="200355"/>
                  <a:pt x="251969" y="189789"/>
                  <a:pt x="249530" y="179222"/>
                </a:cubicBezTo>
                <a:close/>
                <a:moveTo>
                  <a:pt x="631140" y="0"/>
                </a:moveTo>
                <a:cubicBezTo>
                  <a:pt x="634391" y="813"/>
                  <a:pt x="636423" y="1829"/>
                  <a:pt x="637236" y="3048"/>
                </a:cubicBezTo>
                <a:cubicBezTo>
                  <a:pt x="638049" y="4267"/>
                  <a:pt x="638455" y="5690"/>
                  <a:pt x="638455" y="7315"/>
                </a:cubicBezTo>
                <a:lnTo>
                  <a:pt x="642113" y="29261"/>
                </a:lnTo>
                <a:cubicBezTo>
                  <a:pt x="642925" y="34950"/>
                  <a:pt x="644348" y="42266"/>
                  <a:pt x="646380" y="51206"/>
                </a:cubicBezTo>
                <a:cubicBezTo>
                  <a:pt x="648411" y="60147"/>
                  <a:pt x="649834" y="67869"/>
                  <a:pt x="650647" y="74371"/>
                </a:cubicBezTo>
                <a:cubicBezTo>
                  <a:pt x="650647" y="93878"/>
                  <a:pt x="649428" y="114198"/>
                  <a:pt x="646989" y="135331"/>
                </a:cubicBezTo>
                <a:cubicBezTo>
                  <a:pt x="646177" y="146710"/>
                  <a:pt x="644144" y="158902"/>
                  <a:pt x="640893" y="171907"/>
                </a:cubicBezTo>
                <a:cubicBezTo>
                  <a:pt x="640081" y="179222"/>
                  <a:pt x="639674" y="190195"/>
                  <a:pt x="639674" y="204826"/>
                </a:cubicBezTo>
                <a:cubicBezTo>
                  <a:pt x="639674" y="215392"/>
                  <a:pt x="640081" y="223520"/>
                  <a:pt x="640893" y="229210"/>
                </a:cubicBezTo>
                <a:cubicBezTo>
                  <a:pt x="641706" y="236525"/>
                  <a:pt x="645770" y="243840"/>
                  <a:pt x="653085" y="251155"/>
                </a:cubicBezTo>
                <a:lnTo>
                  <a:pt x="660401" y="251155"/>
                </a:lnTo>
                <a:cubicBezTo>
                  <a:pt x="679095" y="243840"/>
                  <a:pt x="701447" y="232461"/>
                  <a:pt x="727456" y="217018"/>
                </a:cubicBezTo>
                <a:cubicBezTo>
                  <a:pt x="734772" y="212954"/>
                  <a:pt x="744525" y="208077"/>
                  <a:pt x="756717" y="202387"/>
                </a:cubicBezTo>
                <a:cubicBezTo>
                  <a:pt x="764033" y="199949"/>
                  <a:pt x="770535" y="198730"/>
                  <a:pt x="776225" y="198730"/>
                </a:cubicBezTo>
                <a:cubicBezTo>
                  <a:pt x="785165" y="198730"/>
                  <a:pt x="792887" y="201574"/>
                  <a:pt x="799389" y="207264"/>
                </a:cubicBezTo>
                <a:lnTo>
                  <a:pt x="805485" y="210922"/>
                </a:lnTo>
                <a:cubicBezTo>
                  <a:pt x="808737" y="213360"/>
                  <a:pt x="811581" y="214986"/>
                  <a:pt x="814020" y="215798"/>
                </a:cubicBezTo>
                <a:cubicBezTo>
                  <a:pt x="816458" y="216611"/>
                  <a:pt x="819303" y="216205"/>
                  <a:pt x="822554" y="214579"/>
                </a:cubicBezTo>
                <a:lnTo>
                  <a:pt x="824993" y="210922"/>
                </a:lnTo>
                <a:lnTo>
                  <a:pt x="826212" y="212141"/>
                </a:lnTo>
                <a:cubicBezTo>
                  <a:pt x="824586" y="215392"/>
                  <a:pt x="822960" y="217018"/>
                  <a:pt x="821335" y="217018"/>
                </a:cubicBezTo>
                <a:lnTo>
                  <a:pt x="821335" y="218237"/>
                </a:lnTo>
                <a:cubicBezTo>
                  <a:pt x="822960" y="217424"/>
                  <a:pt x="824993" y="217018"/>
                  <a:pt x="827431" y="217018"/>
                </a:cubicBezTo>
                <a:cubicBezTo>
                  <a:pt x="833933" y="213766"/>
                  <a:pt x="841249" y="210109"/>
                  <a:pt x="849377" y="206045"/>
                </a:cubicBezTo>
                <a:cubicBezTo>
                  <a:pt x="857504" y="201981"/>
                  <a:pt x="864413" y="198323"/>
                  <a:pt x="870103" y="195072"/>
                </a:cubicBezTo>
                <a:cubicBezTo>
                  <a:pt x="876605" y="192634"/>
                  <a:pt x="880669" y="191008"/>
                  <a:pt x="882295" y="190195"/>
                </a:cubicBezTo>
                <a:lnTo>
                  <a:pt x="870103" y="190195"/>
                </a:lnTo>
                <a:cubicBezTo>
                  <a:pt x="873354" y="188570"/>
                  <a:pt x="878231" y="187757"/>
                  <a:pt x="884733" y="187757"/>
                </a:cubicBezTo>
                <a:cubicBezTo>
                  <a:pt x="895300" y="187757"/>
                  <a:pt x="905053" y="191008"/>
                  <a:pt x="913994" y="197510"/>
                </a:cubicBezTo>
                <a:cubicBezTo>
                  <a:pt x="915620" y="199136"/>
                  <a:pt x="918261" y="201778"/>
                  <a:pt x="921919" y="205435"/>
                </a:cubicBezTo>
                <a:cubicBezTo>
                  <a:pt x="925577" y="209093"/>
                  <a:pt x="928218" y="212954"/>
                  <a:pt x="929844" y="217018"/>
                </a:cubicBezTo>
                <a:cubicBezTo>
                  <a:pt x="931469" y="223520"/>
                  <a:pt x="932282" y="228397"/>
                  <a:pt x="932282" y="231648"/>
                </a:cubicBezTo>
                <a:cubicBezTo>
                  <a:pt x="932282" y="241402"/>
                  <a:pt x="929437" y="250342"/>
                  <a:pt x="923748" y="258470"/>
                </a:cubicBezTo>
                <a:cubicBezTo>
                  <a:pt x="913181" y="278790"/>
                  <a:pt x="897332" y="298704"/>
                  <a:pt x="876199" y="318211"/>
                </a:cubicBezTo>
                <a:cubicBezTo>
                  <a:pt x="872135" y="323901"/>
                  <a:pt x="862788" y="332435"/>
                  <a:pt x="848157" y="343814"/>
                </a:cubicBezTo>
                <a:cubicBezTo>
                  <a:pt x="835152" y="354381"/>
                  <a:pt x="822148" y="363728"/>
                  <a:pt x="809143" y="371856"/>
                </a:cubicBezTo>
                <a:cubicBezTo>
                  <a:pt x="804266" y="376733"/>
                  <a:pt x="798170" y="381000"/>
                  <a:pt x="790855" y="384658"/>
                </a:cubicBezTo>
                <a:cubicBezTo>
                  <a:pt x="783540" y="388315"/>
                  <a:pt x="777850" y="391363"/>
                  <a:pt x="773786" y="393802"/>
                </a:cubicBezTo>
                <a:cubicBezTo>
                  <a:pt x="769722" y="397053"/>
                  <a:pt x="764033" y="398678"/>
                  <a:pt x="756717" y="398678"/>
                </a:cubicBezTo>
                <a:cubicBezTo>
                  <a:pt x="750215" y="401930"/>
                  <a:pt x="741681" y="404368"/>
                  <a:pt x="731114" y="405994"/>
                </a:cubicBezTo>
                <a:lnTo>
                  <a:pt x="723799" y="408432"/>
                </a:lnTo>
                <a:lnTo>
                  <a:pt x="723799" y="405994"/>
                </a:lnTo>
                <a:cubicBezTo>
                  <a:pt x="726237" y="405994"/>
                  <a:pt x="729082" y="405181"/>
                  <a:pt x="732333" y="403555"/>
                </a:cubicBezTo>
                <a:cubicBezTo>
                  <a:pt x="730708" y="402742"/>
                  <a:pt x="729082" y="402742"/>
                  <a:pt x="727456" y="403555"/>
                </a:cubicBezTo>
                <a:cubicBezTo>
                  <a:pt x="725831" y="404368"/>
                  <a:pt x="724205" y="404774"/>
                  <a:pt x="722580" y="404774"/>
                </a:cubicBezTo>
                <a:lnTo>
                  <a:pt x="707949" y="409651"/>
                </a:lnTo>
                <a:lnTo>
                  <a:pt x="701853" y="413309"/>
                </a:lnTo>
                <a:lnTo>
                  <a:pt x="675031" y="423062"/>
                </a:lnTo>
                <a:cubicBezTo>
                  <a:pt x="668529" y="425501"/>
                  <a:pt x="664058" y="428346"/>
                  <a:pt x="661620" y="431597"/>
                </a:cubicBezTo>
                <a:lnTo>
                  <a:pt x="646989" y="437693"/>
                </a:lnTo>
                <a:cubicBezTo>
                  <a:pt x="651053" y="429565"/>
                  <a:pt x="653491" y="425094"/>
                  <a:pt x="654304" y="424282"/>
                </a:cubicBezTo>
                <a:cubicBezTo>
                  <a:pt x="658368" y="420218"/>
                  <a:pt x="662839" y="411683"/>
                  <a:pt x="667716" y="398678"/>
                </a:cubicBezTo>
                <a:cubicBezTo>
                  <a:pt x="669341" y="396240"/>
                  <a:pt x="671170" y="392786"/>
                  <a:pt x="673202" y="388315"/>
                </a:cubicBezTo>
                <a:cubicBezTo>
                  <a:pt x="675234" y="383845"/>
                  <a:pt x="677063" y="380390"/>
                  <a:pt x="678689" y="377952"/>
                </a:cubicBezTo>
                <a:lnTo>
                  <a:pt x="699415" y="346253"/>
                </a:lnTo>
                <a:cubicBezTo>
                  <a:pt x="702666" y="341376"/>
                  <a:pt x="707746" y="335686"/>
                  <a:pt x="714655" y="329184"/>
                </a:cubicBezTo>
                <a:cubicBezTo>
                  <a:pt x="721564" y="322682"/>
                  <a:pt x="726237" y="318211"/>
                  <a:pt x="728676" y="315773"/>
                </a:cubicBezTo>
                <a:lnTo>
                  <a:pt x="734772" y="308458"/>
                </a:lnTo>
                <a:lnTo>
                  <a:pt x="732333" y="308458"/>
                </a:lnTo>
                <a:cubicBezTo>
                  <a:pt x="707949" y="318211"/>
                  <a:pt x="686816" y="324714"/>
                  <a:pt x="668935" y="327965"/>
                </a:cubicBezTo>
                <a:cubicBezTo>
                  <a:pt x="655930" y="329590"/>
                  <a:pt x="646177" y="330403"/>
                  <a:pt x="639674" y="330403"/>
                </a:cubicBezTo>
                <a:cubicBezTo>
                  <a:pt x="633172" y="330403"/>
                  <a:pt x="625044" y="329590"/>
                  <a:pt x="615290" y="327965"/>
                </a:cubicBezTo>
                <a:cubicBezTo>
                  <a:pt x="612852" y="327152"/>
                  <a:pt x="607975" y="325120"/>
                  <a:pt x="600660" y="321869"/>
                </a:cubicBezTo>
                <a:cubicBezTo>
                  <a:pt x="597409" y="320243"/>
                  <a:pt x="593954" y="318821"/>
                  <a:pt x="590297" y="317602"/>
                </a:cubicBezTo>
                <a:cubicBezTo>
                  <a:pt x="586639" y="316382"/>
                  <a:pt x="583185" y="314960"/>
                  <a:pt x="579933" y="313334"/>
                </a:cubicBezTo>
                <a:cubicBezTo>
                  <a:pt x="575057" y="312522"/>
                  <a:pt x="569367" y="309677"/>
                  <a:pt x="562865" y="304800"/>
                </a:cubicBezTo>
                <a:cubicBezTo>
                  <a:pt x="557988" y="301549"/>
                  <a:pt x="553517" y="298907"/>
                  <a:pt x="549453" y="296875"/>
                </a:cubicBezTo>
                <a:cubicBezTo>
                  <a:pt x="545389" y="294843"/>
                  <a:pt x="541732" y="293014"/>
                  <a:pt x="538481" y="291389"/>
                </a:cubicBezTo>
                <a:cubicBezTo>
                  <a:pt x="525476" y="284886"/>
                  <a:pt x="514503" y="273507"/>
                  <a:pt x="505562" y="257251"/>
                </a:cubicBezTo>
                <a:cubicBezTo>
                  <a:pt x="499873" y="247498"/>
                  <a:pt x="497840" y="236118"/>
                  <a:pt x="499466" y="223114"/>
                </a:cubicBezTo>
                <a:lnTo>
                  <a:pt x="501905" y="196291"/>
                </a:lnTo>
                <a:lnTo>
                  <a:pt x="510439" y="160934"/>
                </a:lnTo>
                <a:cubicBezTo>
                  <a:pt x="513690" y="146304"/>
                  <a:pt x="516535" y="135331"/>
                  <a:pt x="518973" y="128016"/>
                </a:cubicBezTo>
                <a:lnTo>
                  <a:pt x="526288" y="96317"/>
                </a:lnTo>
                <a:cubicBezTo>
                  <a:pt x="529540" y="87376"/>
                  <a:pt x="532385" y="75997"/>
                  <a:pt x="534823" y="62179"/>
                </a:cubicBezTo>
                <a:lnTo>
                  <a:pt x="540919" y="26822"/>
                </a:lnTo>
                <a:lnTo>
                  <a:pt x="543357" y="13411"/>
                </a:lnTo>
                <a:cubicBezTo>
                  <a:pt x="544170" y="10973"/>
                  <a:pt x="545796" y="8534"/>
                  <a:pt x="548234" y="6096"/>
                </a:cubicBezTo>
                <a:cubicBezTo>
                  <a:pt x="550673" y="6096"/>
                  <a:pt x="553517" y="6909"/>
                  <a:pt x="556769" y="8534"/>
                </a:cubicBezTo>
                <a:lnTo>
                  <a:pt x="565303" y="15850"/>
                </a:lnTo>
                <a:lnTo>
                  <a:pt x="572618" y="18288"/>
                </a:lnTo>
                <a:lnTo>
                  <a:pt x="577495" y="20726"/>
                </a:lnTo>
                <a:lnTo>
                  <a:pt x="611632" y="7315"/>
                </a:lnTo>
                <a:cubicBezTo>
                  <a:pt x="617322" y="7315"/>
                  <a:pt x="621386" y="6502"/>
                  <a:pt x="623825" y="4877"/>
                </a:cubicBezTo>
                <a:cubicBezTo>
                  <a:pt x="626263" y="4064"/>
                  <a:pt x="628701" y="2438"/>
                  <a:pt x="631140"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96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3" name="文本框 72">
            <a:extLst>
              <a:ext uri="{FF2B5EF4-FFF2-40B4-BE49-F238E27FC236}">
                <a16:creationId xmlns:a16="http://schemas.microsoft.com/office/drawing/2014/main" id="{76ACCD88-A531-4565-9DA5-D753171F68C3}"/>
              </a:ext>
            </a:extLst>
          </p:cNvPr>
          <p:cNvSpPr txBox="1"/>
          <p:nvPr/>
        </p:nvSpPr>
        <p:spPr>
          <a:xfrm>
            <a:off x="3887624" y="1803251"/>
            <a:ext cx="503377" cy="423138"/>
          </a:xfrm>
          <a:custGeom>
            <a:avLst/>
            <a:gdLst/>
            <a:ahLst/>
            <a:cxnLst/>
            <a:rect l="l" t="t" r="r" b="b"/>
            <a:pathLst>
              <a:path w="503377" h="423138">
                <a:moveTo>
                  <a:pt x="406679" y="414909"/>
                </a:moveTo>
                <a:cubicBezTo>
                  <a:pt x="406679" y="415366"/>
                  <a:pt x="406565" y="415709"/>
                  <a:pt x="406336" y="415937"/>
                </a:cubicBezTo>
                <a:cubicBezTo>
                  <a:pt x="406108" y="416166"/>
                  <a:pt x="405994" y="416509"/>
                  <a:pt x="405994" y="416966"/>
                </a:cubicBezTo>
                <a:lnTo>
                  <a:pt x="410794" y="421081"/>
                </a:lnTo>
                <a:lnTo>
                  <a:pt x="414909" y="419710"/>
                </a:lnTo>
                <a:cubicBezTo>
                  <a:pt x="414909" y="417881"/>
                  <a:pt x="414223" y="416738"/>
                  <a:pt x="412852" y="416280"/>
                </a:cubicBezTo>
                <a:cubicBezTo>
                  <a:pt x="410566" y="416280"/>
                  <a:pt x="408508" y="415823"/>
                  <a:pt x="406679" y="414909"/>
                </a:cubicBezTo>
                <a:close/>
                <a:moveTo>
                  <a:pt x="349758" y="259232"/>
                </a:moveTo>
                <a:lnTo>
                  <a:pt x="342900" y="259918"/>
                </a:lnTo>
                <a:cubicBezTo>
                  <a:pt x="346558" y="260375"/>
                  <a:pt x="350902" y="261175"/>
                  <a:pt x="355930" y="262318"/>
                </a:cubicBezTo>
                <a:cubicBezTo>
                  <a:pt x="360959" y="263461"/>
                  <a:pt x="365075" y="264033"/>
                  <a:pt x="368275" y="264033"/>
                </a:cubicBezTo>
                <a:cubicBezTo>
                  <a:pt x="371018" y="264033"/>
                  <a:pt x="373075" y="263804"/>
                  <a:pt x="374447" y="263347"/>
                </a:cubicBezTo>
                <a:cubicBezTo>
                  <a:pt x="363475" y="260604"/>
                  <a:pt x="355244" y="259232"/>
                  <a:pt x="349758" y="259232"/>
                </a:cubicBezTo>
                <a:close/>
                <a:moveTo>
                  <a:pt x="181051" y="233172"/>
                </a:moveTo>
                <a:cubicBezTo>
                  <a:pt x="179223" y="233172"/>
                  <a:pt x="177622" y="233400"/>
                  <a:pt x="176251" y="233858"/>
                </a:cubicBezTo>
                <a:cubicBezTo>
                  <a:pt x="168021" y="235229"/>
                  <a:pt x="161620" y="236829"/>
                  <a:pt x="157048" y="238658"/>
                </a:cubicBezTo>
                <a:cubicBezTo>
                  <a:pt x="154305" y="240030"/>
                  <a:pt x="152934" y="241401"/>
                  <a:pt x="152934" y="242773"/>
                </a:cubicBezTo>
                <a:lnTo>
                  <a:pt x="155677" y="261290"/>
                </a:lnTo>
                <a:cubicBezTo>
                  <a:pt x="156591" y="267690"/>
                  <a:pt x="157048" y="272948"/>
                  <a:pt x="157048" y="277063"/>
                </a:cubicBezTo>
                <a:lnTo>
                  <a:pt x="158420" y="292836"/>
                </a:lnTo>
                <a:lnTo>
                  <a:pt x="158420" y="306552"/>
                </a:lnTo>
                <a:lnTo>
                  <a:pt x="159792" y="307238"/>
                </a:lnTo>
                <a:cubicBezTo>
                  <a:pt x="160249" y="306324"/>
                  <a:pt x="160706" y="305638"/>
                  <a:pt x="161163" y="305181"/>
                </a:cubicBezTo>
                <a:cubicBezTo>
                  <a:pt x="161620" y="304724"/>
                  <a:pt x="162078" y="304038"/>
                  <a:pt x="162535" y="303123"/>
                </a:cubicBezTo>
                <a:cubicBezTo>
                  <a:pt x="173965" y="286207"/>
                  <a:pt x="181737" y="272262"/>
                  <a:pt x="185852" y="261290"/>
                </a:cubicBezTo>
                <a:cubicBezTo>
                  <a:pt x="187681" y="257175"/>
                  <a:pt x="188595" y="252374"/>
                  <a:pt x="188595" y="246888"/>
                </a:cubicBezTo>
                <a:cubicBezTo>
                  <a:pt x="188595" y="243687"/>
                  <a:pt x="188367" y="241401"/>
                  <a:pt x="187909" y="240030"/>
                </a:cubicBezTo>
                <a:cubicBezTo>
                  <a:pt x="186538" y="235458"/>
                  <a:pt x="184252" y="233172"/>
                  <a:pt x="181051" y="233172"/>
                </a:cubicBezTo>
                <a:close/>
                <a:moveTo>
                  <a:pt x="209855" y="161163"/>
                </a:moveTo>
                <a:cubicBezTo>
                  <a:pt x="208941" y="161163"/>
                  <a:pt x="208026" y="161391"/>
                  <a:pt x="207112" y="161849"/>
                </a:cubicBezTo>
                <a:cubicBezTo>
                  <a:pt x="205283" y="162306"/>
                  <a:pt x="203454" y="163449"/>
                  <a:pt x="201625" y="165278"/>
                </a:cubicBezTo>
                <a:cubicBezTo>
                  <a:pt x="190195" y="171221"/>
                  <a:pt x="180594" y="177165"/>
                  <a:pt x="172822" y="183108"/>
                </a:cubicBezTo>
                <a:cubicBezTo>
                  <a:pt x="165049" y="189052"/>
                  <a:pt x="158649" y="195910"/>
                  <a:pt x="153619" y="203682"/>
                </a:cubicBezTo>
                <a:cubicBezTo>
                  <a:pt x="153162" y="204140"/>
                  <a:pt x="151791" y="205740"/>
                  <a:pt x="149505" y="208483"/>
                </a:cubicBezTo>
                <a:cubicBezTo>
                  <a:pt x="147219" y="211226"/>
                  <a:pt x="146076" y="214198"/>
                  <a:pt x="146076" y="217398"/>
                </a:cubicBezTo>
                <a:lnTo>
                  <a:pt x="147447" y="222885"/>
                </a:lnTo>
                <a:cubicBezTo>
                  <a:pt x="148362" y="224714"/>
                  <a:pt x="149276" y="225628"/>
                  <a:pt x="150190" y="225628"/>
                </a:cubicBezTo>
                <a:cubicBezTo>
                  <a:pt x="151105" y="225628"/>
                  <a:pt x="152248" y="225399"/>
                  <a:pt x="153619" y="224942"/>
                </a:cubicBezTo>
                <a:cubicBezTo>
                  <a:pt x="159563" y="223113"/>
                  <a:pt x="166192" y="222199"/>
                  <a:pt x="173508" y="222199"/>
                </a:cubicBezTo>
                <a:lnTo>
                  <a:pt x="179680" y="222199"/>
                </a:lnTo>
                <a:cubicBezTo>
                  <a:pt x="181509" y="223113"/>
                  <a:pt x="183109" y="223113"/>
                  <a:pt x="184480" y="222199"/>
                </a:cubicBezTo>
                <a:lnTo>
                  <a:pt x="197510" y="222199"/>
                </a:lnTo>
                <a:cubicBezTo>
                  <a:pt x="200711" y="221742"/>
                  <a:pt x="203454" y="222428"/>
                  <a:pt x="205740" y="224256"/>
                </a:cubicBezTo>
                <a:cubicBezTo>
                  <a:pt x="208026" y="226085"/>
                  <a:pt x="209169" y="228828"/>
                  <a:pt x="209169" y="232486"/>
                </a:cubicBezTo>
                <a:cubicBezTo>
                  <a:pt x="208255" y="245288"/>
                  <a:pt x="203226" y="260604"/>
                  <a:pt x="194082" y="278434"/>
                </a:cubicBezTo>
                <a:cubicBezTo>
                  <a:pt x="191796" y="282092"/>
                  <a:pt x="189510" y="286207"/>
                  <a:pt x="187224" y="290779"/>
                </a:cubicBezTo>
                <a:cubicBezTo>
                  <a:pt x="184937" y="295351"/>
                  <a:pt x="182423" y="300152"/>
                  <a:pt x="179680" y="305181"/>
                </a:cubicBezTo>
                <a:lnTo>
                  <a:pt x="182423" y="305181"/>
                </a:lnTo>
                <a:cubicBezTo>
                  <a:pt x="188367" y="302438"/>
                  <a:pt x="195910" y="300152"/>
                  <a:pt x="205054" y="298323"/>
                </a:cubicBezTo>
                <a:cubicBezTo>
                  <a:pt x="207340" y="297866"/>
                  <a:pt x="208712" y="297408"/>
                  <a:pt x="209169" y="296951"/>
                </a:cubicBezTo>
                <a:cubicBezTo>
                  <a:pt x="209626" y="296494"/>
                  <a:pt x="209855" y="295351"/>
                  <a:pt x="209855" y="293522"/>
                </a:cubicBezTo>
                <a:cubicBezTo>
                  <a:pt x="209855" y="284835"/>
                  <a:pt x="210083" y="278206"/>
                  <a:pt x="210541" y="273634"/>
                </a:cubicBezTo>
                <a:lnTo>
                  <a:pt x="211227" y="252374"/>
                </a:lnTo>
                <a:cubicBezTo>
                  <a:pt x="211684" y="236372"/>
                  <a:pt x="211912" y="212598"/>
                  <a:pt x="211912" y="181051"/>
                </a:cubicBezTo>
                <a:cubicBezTo>
                  <a:pt x="211912" y="177393"/>
                  <a:pt x="212370" y="172364"/>
                  <a:pt x="213284" y="165963"/>
                </a:cubicBezTo>
                <a:cubicBezTo>
                  <a:pt x="213284" y="164135"/>
                  <a:pt x="212827" y="162763"/>
                  <a:pt x="211912" y="161849"/>
                </a:cubicBezTo>
                <a:cubicBezTo>
                  <a:pt x="211455" y="161391"/>
                  <a:pt x="210769" y="161163"/>
                  <a:pt x="209855" y="161163"/>
                </a:cubicBezTo>
                <a:close/>
                <a:moveTo>
                  <a:pt x="438226" y="142646"/>
                </a:moveTo>
                <a:cubicBezTo>
                  <a:pt x="430911" y="142189"/>
                  <a:pt x="423824" y="142760"/>
                  <a:pt x="416967" y="144361"/>
                </a:cubicBezTo>
                <a:cubicBezTo>
                  <a:pt x="410108" y="145961"/>
                  <a:pt x="401650" y="148361"/>
                  <a:pt x="391592" y="151561"/>
                </a:cubicBezTo>
                <a:cubicBezTo>
                  <a:pt x="390221" y="152476"/>
                  <a:pt x="387134" y="154305"/>
                  <a:pt x="382333" y="157048"/>
                </a:cubicBezTo>
                <a:cubicBezTo>
                  <a:pt x="377533" y="159791"/>
                  <a:pt x="372847" y="161620"/>
                  <a:pt x="368275" y="162534"/>
                </a:cubicBezTo>
                <a:cubicBezTo>
                  <a:pt x="365531" y="163449"/>
                  <a:pt x="361874" y="164706"/>
                  <a:pt x="357302" y="166306"/>
                </a:cubicBezTo>
                <a:cubicBezTo>
                  <a:pt x="352730" y="167906"/>
                  <a:pt x="348615" y="168935"/>
                  <a:pt x="344957" y="169392"/>
                </a:cubicBezTo>
                <a:lnTo>
                  <a:pt x="332613" y="170078"/>
                </a:lnTo>
                <a:lnTo>
                  <a:pt x="320269" y="169392"/>
                </a:lnTo>
                <a:cubicBezTo>
                  <a:pt x="318440" y="169850"/>
                  <a:pt x="315468" y="170078"/>
                  <a:pt x="311353" y="170078"/>
                </a:cubicBezTo>
                <a:cubicBezTo>
                  <a:pt x="309982" y="169621"/>
                  <a:pt x="308153" y="169392"/>
                  <a:pt x="305867" y="169392"/>
                </a:cubicBezTo>
                <a:cubicBezTo>
                  <a:pt x="303581" y="169392"/>
                  <a:pt x="301066" y="168935"/>
                  <a:pt x="298323" y="168021"/>
                </a:cubicBezTo>
                <a:cubicBezTo>
                  <a:pt x="296952" y="167564"/>
                  <a:pt x="295123" y="166078"/>
                  <a:pt x="292837" y="163563"/>
                </a:cubicBezTo>
                <a:cubicBezTo>
                  <a:pt x="290551" y="161048"/>
                  <a:pt x="288036" y="159563"/>
                  <a:pt x="285293" y="159105"/>
                </a:cubicBezTo>
                <a:cubicBezTo>
                  <a:pt x="292608" y="176479"/>
                  <a:pt x="297180" y="200025"/>
                  <a:pt x="299009" y="229743"/>
                </a:cubicBezTo>
                <a:lnTo>
                  <a:pt x="309982" y="229743"/>
                </a:lnTo>
                <a:cubicBezTo>
                  <a:pt x="318211" y="229286"/>
                  <a:pt x="329870" y="229057"/>
                  <a:pt x="344957" y="229057"/>
                </a:cubicBezTo>
                <a:cubicBezTo>
                  <a:pt x="348158" y="229057"/>
                  <a:pt x="350444" y="228828"/>
                  <a:pt x="351816" y="228371"/>
                </a:cubicBezTo>
                <a:cubicBezTo>
                  <a:pt x="355930" y="227000"/>
                  <a:pt x="361645" y="226314"/>
                  <a:pt x="368960" y="226314"/>
                </a:cubicBezTo>
                <a:cubicBezTo>
                  <a:pt x="369875" y="226771"/>
                  <a:pt x="371361" y="226885"/>
                  <a:pt x="373418" y="226657"/>
                </a:cubicBezTo>
                <a:cubicBezTo>
                  <a:pt x="375476" y="226428"/>
                  <a:pt x="376962" y="226314"/>
                  <a:pt x="377876" y="226314"/>
                </a:cubicBezTo>
                <a:cubicBezTo>
                  <a:pt x="385191" y="224485"/>
                  <a:pt x="390221" y="223570"/>
                  <a:pt x="392963" y="223570"/>
                </a:cubicBezTo>
                <a:cubicBezTo>
                  <a:pt x="395707" y="223570"/>
                  <a:pt x="401307" y="223456"/>
                  <a:pt x="409765" y="223228"/>
                </a:cubicBezTo>
                <a:cubicBezTo>
                  <a:pt x="418224" y="222999"/>
                  <a:pt x="425882" y="224028"/>
                  <a:pt x="432740" y="226314"/>
                </a:cubicBezTo>
                <a:cubicBezTo>
                  <a:pt x="433197" y="226314"/>
                  <a:pt x="433769" y="226199"/>
                  <a:pt x="434454" y="225971"/>
                </a:cubicBezTo>
                <a:cubicBezTo>
                  <a:pt x="435140" y="225742"/>
                  <a:pt x="435483" y="225399"/>
                  <a:pt x="435483" y="224942"/>
                </a:cubicBezTo>
                <a:cubicBezTo>
                  <a:pt x="436397" y="219456"/>
                  <a:pt x="436855" y="214655"/>
                  <a:pt x="436855" y="210540"/>
                </a:cubicBezTo>
                <a:cubicBezTo>
                  <a:pt x="438683" y="199567"/>
                  <a:pt x="440055" y="186995"/>
                  <a:pt x="440969" y="172821"/>
                </a:cubicBezTo>
                <a:cubicBezTo>
                  <a:pt x="441427" y="169164"/>
                  <a:pt x="441655" y="164706"/>
                  <a:pt x="441655" y="159448"/>
                </a:cubicBezTo>
                <a:cubicBezTo>
                  <a:pt x="441655" y="154190"/>
                  <a:pt x="441884" y="149733"/>
                  <a:pt x="442341" y="146075"/>
                </a:cubicBezTo>
                <a:cubicBezTo>
                  <a:pt x="442341" y="143789"/>
                  <a:pt x="440969" y="142646"/>
                  <a:pt x="438226" y="142646"/>
                </a:cubicBezTo>
                <a:close/>
                <a:moveTo>
                  <a:pt x="144018" y="0"/>
                </a:moveTo>
                <a:cubicBezTo>
                  <a:pt x="151333" y="0"/>
                  <a:pt x="156820" y="3200"/>
                  <a:pt x="160477" y="9601"/>
                </a:cubicBezTo>
                <a:cubicBezTo>
                  <a:pt x="161849" y="11887"/>
                  <a:pt x="163335" y="14402"/>
                  <a:pt x="164935" y="17145"/>
                </a:cubicBezTo>
                <a:cubicBezTo>
                  <a:pt x="166535" y="19888"/>
                  <a:pt x="168250" y="23088"/>
                  <a:pt x="170078" y="26746"/>
                </a:cubicBezTo>
                <a:cubicBezTo>
                  <a:pt x="174193" y="36347"/>
                  <a:pt x="176251" y="46634"/>
                  <a:pt x="176251" y="57607"/>
                </a:cubicBezTo>
                <a:cubicBezTo>
                  <a:pt x="176251" y="62636"/>
                  <a:pt x="176022" y="66294"/>
                  <a:pt x="175565" y="68580"/>
                </a:cubicBezTo>
                <a:cubicBezTo>
                  <a:pt x="172822" y="84125"/>
                  <a:pt x="168936" y="98755"/>
                  <a:pt x="163906" y="112471"/>
                </a:cubicBezTo>
                <a:cubicBezTo>
                  <a:pt x="155219" y="136703"/>
                  <a:pt x="141732" y="160706"/>
                  <a:pt x="123444" y="184480"/>
                </a:cubicBezTo>
                <a:cubicBezTo>
                  <a:pt x="122987" y="185852"/>
                  <a:pt x="122987" y="186995"/>
                  <a:pt x="123444" y="187909"/>
                </a:cubicBezTo>
                <a:cubicBezTo>
                  <a:pt x="123901" y="188823"/>
                  <a:pt x="124816" y="189738"/>
                  <a:pt x="126187" y="190652"/>
                </a:cubicBezTo>
                <a:cubicBezTo>
                  <a:pt x="129388" y="192481"/>
                  <a:pt x="132131" y="194996"/>
                  <a:pt x="134417" y="198196"/>
                </a:cubicBezTo>
                <a:cubicBezTo>
                  <a:pt x="136703" y="199567"/>
                  <a:pt x="138303" y="198882"/>
                  <a:pt x="139218" y="196139"/>
                </a:cubicBezTo>
                <a:cubicBezTo>
                  <a:pt x="141046" y="192938"/>
                  <a:pt x="143675" y="188366"/>
                  <a:pt x="147104" y="182423"/>
                </a:cubicBezTo>
                <a:cubicBezTo>
                  <a:pt x="150533" y="176479"/>
                  <a:pt x="153848" y="171221"/>
                  <a:pt x="157048" y="166649"/>
                </a:cubicBezTo>
                <a:cubicBezTo>
                  <a:pt x="160249" y="162077"/>
                  <a:pt x="164821" y="156362"/>
                  <a:pt x="170764" y="149504"/>
                </a:cubicBezTo>
                <a:cubicBezTo>
                  <a:pt x="176708" y="143561"/>
                  <a:pt x="185395" y="139674"/>
                  <a:pt x="196825" y="137846"/>
                </a:cubicBezTo>
                <a:cubicBezTo>
                  <a:pt x="200940" y="136474"/>
                  <a:pt x="204369" y="135788"/>
                  <a:pt x="207112" y="135788"/>
                </a:cubicBezTo>
                <a:cubicBezTo>
                  <a:pt x="211227" y="137617"/>
                  <a:pt x="214656" y="138988"/>
                  <a:pt x="217399" y="139903"/>
                </a:cubicBezTo>
                <a:cubicBezTo>
                  <a:pt x="221056" y="141275"/>
                  <a:pt x="223114" y="141732"/>
                  <a:pt x="223571" y="141275"/>
                </a:cubicBezTo>
                <a:cubicBezTo>
                  <a:pt x="230886" y="137617"/>
                  <a:pt x="240945" y="135788"/>
                  <a:pt x="253746" y="135788"/>
                </a:cubicBezTo>
                <a:cubicBezTo>
                  <a:pt x="260604" y="134874"/>
                  <a:pt x="265633" y="136703"/>
                  <a:pt x="268834" y="141275"/>
                </a:cubicBezTo>
                <a:lnTo>
                  <a:pt x="270891" y="145389"/>
                </a:lnTo>
                <a:lnTo>
                  <a:pt x="272948" y="143332"/>
                </a:lnTo>
                <a:lnTo>
                  <a:pt x="273634" y="139217"/>
                </a:lnTo>
                <a:lnTo>
                  <a:pt x="275006" y="115214"/>
                </a:lnTo>
                <a:cubicBezTo>
                  <a:pt x="275463" y="112928"/>
                  <a:pt x="276263" y="110414"/>
                  <a:pt x="277406" y="107670"/>
                </a:cubicBezTo>
                <a:cubicBezTo>
                  <a:pt x="278549" y="104927"/>
                  <a:pt x="279349" y="102641"/>
                  <a:pt x="279807" y="100812"/>
                </a:cubicBezTo>
                <a:cubicBezTo>
                  <a:pt x="285293" y="81610"/>
                  <a:pt x="288493" y="70409"/>
                  <a:pt x="289408" y="67208"/>
                </a:cubicBezTo>
                <a:cubicBezTo>
                  <a:pt x="289865" y="65379"/>
                  <a:pt x="290551" y="62865"/>
                  <a:pt x="291465" y="59664"/>
                </a:cubicBezTo>
                <a:cubicBezTo>
                  <a:pt x="292380" y="56464"/>
                  <a:pt x="293751" y="52806"/>
                  <a:pt x="295580" y="48691"/>
                </a:cubicBezTo>
                <a:lnTo>
                  <a:pt x="301752" y="28803"/>
                </a:lnTo>
                <a:cubicBezTo>
                  <a:pt x="302667" y="27432"/>
                  <a:pt x="304038" y="26746"/>
                  <a:pt x="305867" y="26746"/>
                </a:cubicBezTo>
                <a:cubicBezTo>
                  <a:pt x="308153" y="26746"/>
                  <a:pt x="310210" y="26517"/>
                  <a:pt x="312039" y="26060"/>
                </a:cubicBezTo>
                <a:cubicBezTo>
                  <a:pt x="313868" y="25603"/>
                  <a:pt x="315468" y="25374"/>
                  <a:pt x="316840" y="25374"/>
                </a:cubicBezTo>
                <a:cubicBezTo>
                  <a:pt x="319583" y="24917"/>
                  <a:pt x="321183" y="25832"/>
                  <a:pt x="321640" y="28118"/>
                </a:cubicBezTo>
                <a:cubicBezTo>
                  <a:pt x="322555" y="30861"/>
                  <a:pt x="323812" y="34175"/>
                  <a:pt x="325413" y="38062"/>
                </a:cubicBezTo>
                <a:cubicBezTo>
                  <a:pt x="327012" y="41948"/>
                  <a:pt x="328727" y="46406"/>
                  <a:pt x="330556" y="51435"/>
                </a:cubicBezTo>
                <a:lnTo>
                  <a:pt x="336728" y="87782"/>
                </a:lnTo>
                <a:lnTo>
                  <a:pt x="338785" y="110414"/>
                </a:lnTo>
                <a:cubicBezTo>
                  <a:pt x="339700" y="120472"/>
                  <a:pt x="340157" y="128016"/>
                  <a:pt x="340157" y="133045"/>
                </a:cubicBezTo>
                <a:cubicBezTo>
                  <a:pt x="340157" y="134874"/>
                  <a:pt x="340271" y="136017"/>
                  <a:pt x="340500" y="136474"/>
                </a:cubicBezTo>
                <a:cubicBezTo>
                  <a:pt x="340728" y="136931"/>
                  <a:pt x="341986" y="136703"/>
                  <a:pt x="344272" y="135788"/>
                </a:cubicBezTo>
                <a:cubicBezTo>
                  <a:pt x="349758" y="134874"/>
                  <a:pt x="357530" y="133045"/>
                  <a:pt x="367589" y="130302"/>
                </a:cubicBezTo>
                <a:cubicBezTo>
                  <a:pt x="377648" y="127558"/>
                  <a:pt x="390449" y="125730"/>
                  <a:pt x="405994" y="124815"/>
                </a:cubicBezTo>
                <a:cubicBezTo>
                  <a:pt x="434340" y="124815"/>
                  <a:pt x="455828" y="124587"/>
                  <a:pt x="470459" y="124130"/>
                </a:cubicBezTo>
                <a:cubicBezTo>
                  <a:pt x="476860" y="124130"/>
                  <a:pt x="481889" y="126644"/>
                  <a:pt x="485546" y="131673"/>
                </a:cubicBezTo>
                <a:cubicBezTo>
                  <a:pt x="490576" y="138074"/>
                  <a:pt x="494691" y="147218"/>
                  <a:pt x="497891" y="159105"/>
                </a:cubicBezTo>
                <a:cubicBezTo>
                  <a:pt x="501548" y="176022"/>
                  <a:pt x="503377" y="192024"/>
                  <a:pt x="503377" y="207111"/>
                </a:cubicBezTo>
                <a:cubicBezTo>
                  <a:pt x="503377" y="212141"/>
                  <a:pt x="502920" y="219227"/>
                  <a:pt x="502006" y="228371"/>
                </a:cubicBezTo>
                <a:cubicBezTo>
                  <a:pt x="501548" y="235686"/>
                  <a:pt x="499948" y="247116"/>
                  <a:pt x="497205" y="262661"/>
                </a:cubicBezTo>
                <a:lnTo>
                  <a:pt x="491719" y="283921"/>
                </a:lnTo>
                <a:cubicBezTo>
                  <a:pt x="488975" y="295808"/>
                  <a:pt x="486004" y="304038"/>
                  <a:pt x="482803" y="308610"/>
                </a:cubicBezTo>
                <a:cubicBezTo>
                  <a:pt x="479146" y="319125"/>
                  <a:pt x="475488" y="328498"/>
                  <a:pt x="471830" y="336728"/>
                </a:cubicBezTo>
                <a:cubicBezTo>
                  <a:pt x="468631" y="345414"/>
                  <a:pt x="461086" y="360959"/>
                  <a:pt x="449199" y="383362"/>
                </a:cubicBezTo>
                <a:cubicBezTo>
                  <a:pt x="445084" y="390677"/>
                  <a:pt x="440969" y="396164"/>
                  <a:pt x="436855" y="399821"/>
                </a:cubicBezTo>
                <a:cubicBezTo>
                  <a:pt x="435483" y="403479"/>
                  <a:pt x="431597" y="408051"/>
                  <a:pt x="425196" y="413537"/>
                </a:cubicBezTo>
                <a:lnTo>
                  <a:pt x="422453" y="414909"/>
                </a:lnTo>
                <a:cubicBezTo>
                  <a:pt x="421538" y="415823"/>
                  <a:pt x="419252" y="417652"/>
                  <a:pt x="415595" y="420395"/>
                </a:cubicBezTo>
                <a:cubicBezTo>
                  <a:pt x="413766" y="422224"/>
                  <a:pt x="412166" y="423138"/>
                  <a:pt x="410794" y="423138"/>
                </a:cubicBezTo>
                <a:cubicBezTo>
                  <a:pt x="409880" y="423138"/>
                  <a:pt x="408965" y="422453"/>
                  <a:pt x="408051" y="421081"/>
                </a:cubicBezTo>
                <a:lnTo>
                  <a:pt x="406679" y="419710"/>
                </a:lnTo>
                <a:cubicBezTo>
                  <a:pt x="404394" y="416509"/>
                  <a:pt x="401879" y="414909"/>
                  <a:pt x="399136" y="414909"/>
                </a:cubicBezTo>
                <a:lnTo>
                  <a:pt x="397078" y="414909"/>
                </a:lnTo>
                <a:cubicBezTo>
                  <a:pt x="392963" y="416738"/>
                  <a:pt x="388621" y="415366"/>
                  <a:pt x="384048" y="410794"/>
                </a:cubicBezTo>
                <a:lnTo>
                  <a:pt x="377876" y="404622"/>
                </a:lnTo>
                <a:cubicBezTo>
                  <a:pt x="376962" y="404622"/>
                  <a:pt x="376161" y="404393"/>
                  <a:pt x="375476" y="403936"/>
                </a:cubicBezTo>
                <a:cubicBezTo>
                  <a:pt x="374790" y="403479"/>
                  <a:pt x="374218" y="403250"/>
                  <a:pt x="373761" y="403250"/>
                </a:cubicBezTo>
                <a:cubicBezTo>
                  <a:pt x="370103" y="403250"/>
                  <a:pt x="366217" y="401193"/>
                  <a:pt x="362102" y="397078"/>
                </a:cubicBezTo>
                <a:cubicBezTo>
                  <a:pt x="359359" y="392049"/>
                  <a:pt x="357988" y="385648"/>
                  <a:pt x="357988" y="377876"/>
                </a:cubicBezTo>
                <a:lnTo>
                  <a:pt x="357988" y="371704"/>
                </a:lnTo>
                <a:cubicBezTo>
                  <a:pt x="357988" y="368046"/>
                  <a:pt x="358102" y="363702"/>
                  <a:pt x="358331" y="358673"/>
                </a:cubicBezTo>
                <a:cubicBezTo>
                  <a:pt x="358559" y="353644"/>
                  <a:pt x="358445" y="347929"/>
                  <a:pt x="357988" y="341528"/>
                </a:cubicBezTo>
                <a:cubicBezTo>
                  <a:pt x="357530" y="331927"/>
                  <a:pt x="355473" y="323698"/>
                  <a:pt x="351816" y="316840"/>
                </a:cubicBezTo>
                <a:cubicBezTo>
                  <a:pt x="350444" y="308153"/>
                  <a:pt x="347701" y="299695"/>
                  <a:pt x="343586" y="291465"/>
                </a:cubicBezTo>
                <a:cubicBezTo>
                  <a:pt x="340843" y="283692"/>
                  <a:pt x="337185" y="275920"/>
                  <a:pt x="332613" y="268148"/>
                </a:cubicBezTo>
                <a:cubicBezTo>
                  <a:pt x="332156" y="267690"/>
                  <a:pt x="331927" y="267005"/>
                  <a:pt x="331927" y="266090"/>
                </a:cubicBezTo>
                <a:cubicBezTo>
                  <a:pt x="332842" y="267005"/>
                  <a:pt x="333299" y="267462"/>
                  <a:pt x="333299" y="267462"/>
                </a:cubicBezTo>
                <a:cubicBezTo>
                  <a:pt x="338785" y="274777"/>
                  <a:pt x="346558" y="286207"/>
                  <a:pt x="356616" y="301752"/>
                </a:cubicBezTo>
                <a:cubicBezTo>
                  <a:pt x="365303" y="317297"/>
                  <a:pt x="376048" y="331013"/>
                  <a:pt x="388849" y="342900"/>
                </a:cubicBezTo>
                <a:lnTo>
                  <a:pt x="397764" y="349758"/>
                </a:lnTo>
                <a:cubicBezTo>
                  <a:pt x="410566" y="320954"/>
                  <a:pt x="420167" y="293751"/>
                  <a:pt x="426568" y="268148"/>
                </a:cubicBezTo>
                <a:cubicBezTo>
                  <a:pt x="424739" y="268605"/>
                  <a:pt x="423139" y="269176"/>
                  <a:pt x="421767" y="269862"/>
                </a:cubicBezTo>
                <a:cubicBezTo>
                  <a:pt x="420395" y="270548"/>
                  <a:pt x="418795" y="271119"/>
                  <a:pt x="416967" y="271577"/>
                </a:cubicBezTo>
                <a:cubicBezTo>
                  <a:pt x="416053" y="272034"/>
                  <a:pt x="415138" y="272148"/>
                  <a:pt x="414223" y="271919"/>
                </a:cubicBezTo>
                <a:cubicBezTo>
                  <a:pt x="413309" y="271691"/>
                  <a:pt x="412623" y="271577"/>
                  <a:pt x="412166" y="271577"/>
                </a:cubicBezTo>
                <a:cubicBezTo>
                  <a:pt x="411251" y="270205"/>
                  <a:pt x="409651" y="269519"/>
                  <a:pt x="407365" y="269519"/>
                </a:cubicBezTo>
                <a:cubicBezTo>
                  <a:pt x="405079" y="269519"/>
                  <a:pt x="402794" y="270205"/>
                  <a:pt x="400507" y="271577"/>
                </a:cubicBezTo>
                <a:cubicBezTo>
                  <a:pt x="404622" y="272948"/>
                  <a:pt x="408737" y="274548"/>
                  <a:pt x="412852" y="276377"/>
                </a:cubicBezTo>
                <a:cubicBezTo>
                  <a:pt x="413309" y="276834"/>
                  <a:pt x="413195" y="277292"/>
                  <a:pt x="412509" y="277749"/>
                </a:cubicBezTo>
                <a:cubicBezTo>
                  <a:pt x="411823" y="278206"/>
                  <a:pt x="411251" y="278206"/>
                  <a:pt x="410794" y="277749"/>
                </a:cubicBezTo>
                <a:cubicBezTo>
                  <a:pt x="409423" y="277749"/>
                  <a:pt x="407594" y="277063"/>
                  <a:pt x="405308" y="275691"/>
                </a:cubicBezTo>
                <a:cubicBezTo>
                  <a:pt x="401650" y="274777"/>
                  <a:pt x="398107" y="273634"/>
                  <a:pt x="394678" y="272262"/>
                </a:cubicBezTo>
                <a:cubicBezTo>
                  <a:pt x="391249" y="270891"/>
                  <a:pt x="387706" y="269748"/>
                  <a:pt x="384048" y="268833"/>
                </a:cubicBezTo>
                <a:lnTo>
                  <a:pt x="347701" y="262661"/>
                </a:lnTo>
                <a:cubicBezTo>
                  <a:pt x="346329" y="262661"/>
                  <a:pt x="343586" y="261975"/>
                  <a:pt x="339471" y="260604"/>
                </a:cubicBezTo>
                <a:lnTo>
                  <a:pt x="338099" y="257861"/>
                </a:lnTo>
                <a:cubicBezTo>
                  <a:pt x="335813" y="256946"/>
                  <a:pt x="332613" y="256489"/>
                  <a:pt x="328498" y="256489"/>
                </a:cubicBezTo>
                <a:cubicBezTo>
                  <a:pt x="329870" y="259232"/>
                  <a:pt x="331013" y="262433"/>
                  <a:pt x="331927" y="266090"/>
                </a:cubicBezTo>
                <a:lnTo>
                  <a:pt x="327812" y="259918"/>
                </a:lnTo>
                <a:cubicBezTo>
                  <a:pt x="325526" y="256260"/>
                  <a:pt x="322555" y="253746"/>
                  <a:pt x="318897" y="252374"/>
                </a:cubicBezTo>
                <a:cubicBezTo>
                  <a:pt x="317068" y="251460"/>
                  <a:pt x="314325" y="249974"/>
                  <a:pt x="310667" y="247916"/>
                </a:cubicBezTo>
                <a:cubicBezTo>
                  <a:pt x="307010" y="245859"/>
                  <a:pt x="304038" y="244602"/>
                  <a:pt x="301752" y="244145"/>
                </a:cubicBezTo>
                <a:cubicBezTo>
                  <a:pt x="301752" y="243687"/>
                  <a:pt x="301066" y="243459"/>
                  <a:pt x="299695" y="243459"/>
                </a:cubicBezTo>
                <a:lnTo>
                  <a:pt x="299695" y="251003"/>
                </a:lnTo>
                <a:cubicBezTo>
                  <a:pt x="300609" y="259232"/>
                  <a:pt x="301066" y="271348"/>
                  <a:pt x="301066" y="287350"/>
                </a:cubicBezTo>
                <a:cubicBezTo>
                  <a:pt x="301066" y="300609"/>
                  <a:pt x="300609" y="320497"/>
                  <a:pt x="299695" y="347015"/>
                </a:cubicBezTo>
                <a:cubicBezTo>
                  <a:pt x="299238" y="358445"/>
                  <a:pt x="294666" y="369189"/>
                  <a:pt x="285979" y="379247"/>
                </a:cubicBezTo>
                <a:cubicBezTo>
                  <a:pt x="284150" y="381076"/>
                  <a:pt x="281521" y="383705"/>
                  <a:pt x="278092" y="387134"/>
                </a:cubicBezTo>
                <a:cubicBezTo>
                  <a:pt x="274663" y="390563"/>
                  <a:pt x="272034" y="393649"/>
                  <a:pt x="270205" y="396392"/>
                </a:cubicBezTo>
                <a:cubicBezTo>
                  <a:pt x="268834" y="399135"/>
                  <a:pt x="265862" y="401193"/>
                  <a:pt x="261290" y="402565"/>
                </a:cubicBezTo>
                <a:lnTo>
                  <a:pt x="257175" y="404622"/>
                </a:lnTo>
                <a:cubicBezTo>
                  <a:pt x="257175" y="405079"/>
                  <a:pt x="256261" y="406679"/>
                  <a:pt x="254432" y="409422"/>
                </a:cubicBezTo>
                <a:cubicBezTo>
                  <a:pt x="253975" y="408051"/>
                  <a:pt x="252603" y="406222"/>
                  <a:pt x="250317" y="403936"/>
                </a:cubicBezTo>
                <a:lnTo>
                  <a:pt x="251689" y="403250"/>
                </a:lnTo>
                <a:cubicBezTo>
                  <a:pt x="252146" y="403250"/>
                  <a:pt x="252489" y="403364"/>
                  <a:pt x="252717" y="403593"/>
                </a:cubicBezTo>
                <a:cubicBezTo>
                  <a:pt x="252946" y="403822"/>
                  <a:pt x="253289" y="403936"/>
                  <a:pt x="253746" y="403936"/>
                </a:cubicBezTo>
                <a:lnTo>
                  <a:pt x="255804" y="401879"/>
                </a:lnTo>
                <a:lnTo>
                  <a:pt x="253746" y="401193"/>
                </a:lnTo>
                <a:cubicBezTo>
                  <a:pt x="251460" y="401650"/>
                  <a:pt x="249631" y="400736"/>
                  <a:pt x="248260" y="398450"/>
                </a:cubicBezTo>
                <a:cubicBezTo>
                  <a:pt x="248260" y="397992"/>
                  <a:pt x="247917" y="397649"/>
                  <a:pt x="247231" y="397421"/>
                </a:cubicBezTo>
                <a:cubicBezTo>
                  <a:pt x="246545" y="397192"/>
                  <a:pt x="245974" y="397078"/>
                  <a:pt x="245516" y="397078"/>
                </a:cubicBezTo>
                <a:cubicBezTo>
                  <a:pt x="245059" y="397535"/>
                  <a:pt x="244145" y="397878"/>
                  <a:pt x="242773" y="398107"/>
                </a:cubicBezTo>
                <a:cubicBezTo>
                  <a:pt x="241402" y="398335"/>
                  <a:pt x="240487" y="398678"/>
                  <a:pt x="240030" y="399135"/>
                </a:cubicBezTo>
                <a:cubicBezTo>
                  <a:pt x="235001" y="401422"/>
                  <a:pt x="230658" y="400278"/>
                  <a:pt x="227000" y="395707"/>
                </a:cubicBezTo>
                <a:cubicBezTo>
                  <a:pt x="224257" y="393420"/>
                  <a:pt x="220599" y="389534"/>
                  <a:pt x="216027" y="384048"/>
                </a:cubicBezTo>
                <a:lnTo>
                  <a:pt x="213970" y="384048"/>
                </a:lnTo>
                <a:cubicBezTo>
                  <a:pt x="211684" y="385419"/>
                  <a:pt x="209855" y="385648"/>
                  <a:pt x="208483" y="384734"/>
                </a:cubicBezTo>
                <a:cubicBezTo>
                  <a:pt x="207112" y="383819"/>
                  <a:pt x="206197" y="383133"/>
                  <a:pt x="205740" y="382676"/>
                </a:cubicBezTo>
                <a:cubicBezTo>
                  <a:pt x="201625" y="378562"/>
                  <a:pt x="199568" y="373304"/>
                  <a:pt x="199568" y="366903"/>
                </a:cubicBezTo>
                <a:cubicBezTo>
                  <a:pt x="199568" y="363702"/>
                  <a:pt x="200254" y="360045"/>
                  <a:pt x="201625" y="355930"/>
                </a:cubicBezTo>
                <a:cubicBezTo>
                  <a:pt x="206655" y="347701"/>
                  <a:pt x="209169" y="341757"/>
                  <a:pt x="209169" y="338099"/>
                </a:cubicBezTo>
                <a:lnTo>
                  <a:pt x="209169" y="324383"/>
                </a:lnTo>
                <a:cubicBezTo>
                  <a:pt x="208255" y="324383"/>
                  <a:pt x="207454" y="324612"/>
                  <a:pt x="206769" y="325069"/>
                </a:cubicBezTo>
                <a:cubicBezTo>
                  <a:pt x="206083" y="325526"/>
                  <a:pt x="205512" y="325983"/>
                  <a:pt x="205054" y="326441"/>
                </a:cubicBezTo>
                <a:cubicBezTo>
                  <a:pt x="196368" y="335128"/>
                  <a:pt x="185395" y="342671"/>
                  <a:pt x="172136" y="349072"/>
                </a:cubicBezTo>
                <a:cubicBezTo>
                  <a:pt x="170307" y="349529"/>
                  <a:pt x="167792" y="349758"/>
                  <a:pt x="164592" y="349758"/>
                </a:cubicBezTo>
                <a:lnTo>
                  <a:pt x="161849" y="349758"/>
                </a:lnTo>
                <a:cubicBezTo>
                  <a:pt x="160477" y="348843"/>
                  <a:pt x="159334" y="348843"/>
                  <a:pt x="158420" y="349758"/>
                </a:cubicBezTo>
                <a:cubicBezTo>
                  <a:pt x="157505" y="350672"/>
                  <a:pt x="156820" y="351129"/>
                  <a:pt x="156363" y="351129"/>
                </a:cubicBezTo>
                <a:cubicBezTo>
                  <a:pt x="153162" y="357530"/>
                  <a:pt x="149962" y="362331"/>
                  <a:pt x="146761" y="365531"/>
                </a:cubicBezTo>
                <a:cubicBezTo>
                  <a:pt x="144932" y="367360"/>
                  <a:pt x="142989" y="369760"/>
                  <a:pt x="140932" y="372732"/>
                </a:cubicBezTo>
                <a:cubicBezTo>
                  <a:pt x="138875" y="375704"/>
                  <a:pt x="136703" y="378104"/>
                  <a:pt x="134417" y="379933"/>
                </a:cubicBezTo>
                <a:lnTo>
                  <a:pt x="133045" y="379933"/>
                </a:lnTo>
                <a:cubicBezTo>
                  <a:pt x="129388" y="379933"/>
                  <a:pt x="127559" y="381305"/>
                  <a:pt x="127559" y="384048"/>
                </a:cubicBezTo>
                <a:lnTo>
                  <a:pt x="126873" y="384048"/>
                </a:lnTo>
                <a:cubicBezTo>
                  <a:pt x="125959" y="383133"/>
                  <a:pt x="125502" y="382676"/>
                  <a:pt x="125502" y="382676"/>
                </a:cubicBezTo>
                <a:cubicBezTo>
                  <a:pt x="125502" y="381305"/>
                  <a:pt x="125159" y="380047"/>
                  <a:pt x="124473" y="378904"/>
                </a:cubicBezTo>
                <a:cubicBezTo>
                  <a:pt x="123787" y="377761"/>
                  <a:pt x="122987" y="377190"/>
                  <a:pt x="122073" y="377190"/>
                </a:cubicBezTo>
                <a:cubicBezTo>
                  <a:pt x="121158" y="377190"/>
                  <a:pt x="119786" y="377647"/>
                  <a:pt x="117958" y="378562"/>
                </a:cubicBezTo>
                <a:cubicBezTo>
                  <a:pt x="112471" y="380390"/>
                  <a:pt x="108357" y="379019"/>
                  <a:pt x="105613" y="374447"/>
                </a:cubicBezTo>
                <a:cubicBezTo>
                  <a:pt x="104699" y="373532"/>
                  <a:pt x="103442" y="372618"/>
                  <a:pt x="101841" y="371704"/>
                </a:cubicBezTo>
                <a:cubicBezTo>
                  <a:pt x="100241" y="370789"/>
                  <a:pt x="98984" y="369646"/>
                  <a:pt x="98070" y="368274"/>
                </a:cubicBezTo>
                <a:lnTo>
                  <a:pt x="96698" y="368274"/>
                </a:lnTo>
                <a:cubicBezTo>
                  <a:pt x="89840" y="368274"/>
                  <a:pt x="85954" y="364845"/>
                  <a:pt x="85039" y="357987"/>
                </a:cubicBezTo>
                <a:cubicBezTo>
                  <a:pt x="85497" y="350672"/>
                  <a:pt x="85725" y="340157"/>
                  <a:pt x="85725" y="326441"/>
                </a:cubicBezTo>
                <a:lnTo>
                  <a:pt x="85725" y="313410"/>
                </a:lnTo>
                <a:lnTo>
                  <a:pt x="87783" y="294208"/>
                </a:lnTo>
                <a:cubicBezTo>
                  <a:pt x="88697" y="285978"/>
                  <a:pt x="89611" y="279578"/>
                  <a:pt x="90526" y="275006"/>
                </a:cubicBezTo>
                <a:cubicBezTo>
                  <a:pt x="91440" y="264033"/>
                  <a:pt x="92354" y="256032"/>
                  <a:pt x="93269" y="251003"/>
                </a:cubicBezTo>
                <a:lnTo>
                  <a:pt x="99441" y="221513"/>
                </a:lnTo>
                <a:lnTo>
                  <a:pt x="99441" y="218084"/>
                </a:lnTo>
                <a:lnTo>
                  <a:pt x="96012" y="222199"/>
                </a:lnTo>
                <a:cubicBezTo>
                  <a:pt x="80467" y="240944"/>
                  <a:pt x="65380" y="254432"/>
                  <a:pt x="50749" y="262661"/>
                </a:cubicBezTo>
                <a:cubicBezTo>
                  <a:pt x="48921" y="265861"/>
                  <a:pt x="46177" y="267919"/>
                  <a:pt x="42520" y="268833"/>
                </a:cubicBezTo>
                <a:cubicBezTo>
                  <a:pt x="41605" y="269291"/>
                  <a:pt x="40005" y="269519"/>
                  <a:pt x="37719" y="269519"/>
                </a:cubicBezTo>
                <a:lnTo>
                  <a:pt x="37719" y="268833"/>
                </a:lnTo>
                <a:lnTo>
                  <a:pt x="43891" y="266090"/>
                </a:lnTo>
                <a:lnTo>
                  <a:pt x="43891" y="265404"/>
                </a:lnTo>
                <a:cubicBezTo>
                  <a:pt x="29261" y="265404"/>
                  <a:pt x="18288" y="264947"/>
                  <a:pt x="10973" y="264033"/>
                </a:cubicBezTo>
                <a:cubicBezTo>
                  <a:pt x="12344" y="262661"/>
                  <a:pt x="12116" y="261175"/>
                  <a:pt x="10287" y="259575"/>
                </a:cubicBezTo>
                <a:cubicBezTo>
                  <a:pt x="8458" y="257975"/>
                  <a:pt x="7315" y="256946"/>
                  <a:pt x="6858" y="256489"/>
                </a:cubicBezTo>
                <a:cubicBezTo>
                  <a:pt x="6858" y="256489"/>
                  <a:pt x="5258" y="254889"/>
                  <a:pt x="2057" y="251688"/>
                </a:cubicBezTo>
                <a:cubicBezTo>
                  <a:pt x="686" y="250317"/>
                  <a:pt x="0" y="248488"/>
                  <a:pt x="0" y="246202"/>
                </a:cubicBezTo>
                <a:cubicBezTo>
                  <a:pt x="0" y="243002"/>
                  <a:pt x="686" y="240487"/>
                  <a:pt x="2057" y="238658"/>
                </a:cubicBezTo>
                <a:cubicBezTo>
                  <a:pt x="5715" y="229971"/>
                  <a:pt x="11659" y="220370"/>
                  <a:pt x="19888" y="209855"/>
                </a:cubicBezTo>
                <a:cubicBezTo>
                  <a:pt x="32690" y="195681"/>
                  <a:pt x="43434" y="182423"/>
                  <a:pt x="52121" y="170078"/>
                </a:cubicBezTo>
                <a:cubicBezTo>
                  <a:pt x="59893" y="160934"/>
                  <a:pt x="71552" y="146304"/>
                  <a:pt x="87097" y="126187"/>
                </a:cubicBezTo>
                <a:lnTo>
                  <a:pt x="107671" y="96012"/>
                </a:lnTo>
                <a:lnTo>
                  <a:pt x="115215" y="82982"/>
                </a:lnTo>
                <a:cubicBezTo>
                  <a:pt x="122530" y="69266"/>
                  <a:pt x="128473" y="58979"/>
                  <a:pt x="133045" y="52121"/>
                </a:cubicBezTo>
                <a:cubicBezTo>
                  <a:pt x="134874" y="48463"/>
                  <a:pt x="137846" y="40462"/>
                  <a:pt x="141961" y="28118"/>
                </a:cubicBezTo>
                <a:cubicBezTo>
                  <a:pt x="143790" y="25374"/>
                  <a:pt x="145618" y="20574"/>
                  <a:pt x="147447" y="13716"/>
                </a:cubicBezTo>
                <a:cubicBezTo>
                  <a:pt x="148362" y="10058"/>
                  <a:pt x="146761" y="6858"/>
                  <a:pt x="142646" y="4115"/>
                </a:cubicBezTo>
                <a:lnTo>
                  <a:pt x="141275" y="10973"/>
                </a:lnTo>
                <a:cubicBezTo>
                  <a:pt x="140361" y="7315"/>
                  <a:pt x="139903" y="5486"/>
                  <a:pt x="139903" y="5486"/>
                </a:cubicBezTo>
                <a:cubicBezTo>
                  <a:pt x="138532" y="2743"/>
                  <a:pt x="139903" y="914"/>
                  <a:pt x="144018"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54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4" name="文本框 73">
            <a:extLst>
              <a:ext uri="{FF2B5EF4-FFF2-40B4-BE49-F238E27FC236}">
                <a16:creationId xmlns:a16="http://schemas.microsoft.com/office/drawing/2014/main" id="{1B99590B-DB05-4F53-8D7D-A6E908E33BCB}"/>
              </a:ext>
            </a:extLst>
          </p:cNvPr>
          <p:cNvSpPr txBox="1"/>
          <p:nvPr/>
        </p:nvSpPr>
        <p:spPr>
          <a:xfrm>
            <a:off x="4384167" y="1667927"/>
            <a:ext cx="755425" cy="598017"/>
          </a:xfrm>
          <a:custGeom>
            <a:avLst/>
            <a:gdLst/>
            <a:ahLst/>
            <a:cxnLst/>
            <a:rect l="l" t="t" r="r" b="b"/>
            <a:pathLst>
              <a:path w="755425" h="598017">
                <a:moveTo>
                  <a:pt x="249631" y="576986"/>
                </a:moveTo>
                <a:lnTo>
                  <a:pt x="232258" y="580644"/>
                </a:lnTo>
                <a:cubicBezTo>
                  <a:pt x="214579" y="584911"/>
                  <a:pt x="203302" y="587350"/>
                  <a:pt x="198425" y="587959"/>
                </a:cubicBezTo>
                <a:lnTo>
                  <a:pt x="192024" y="587959"/>
                </a:lnTo>
                <a:cubicBezTo>
                  <a:pt x="185928" y="586740"/>
                  <a:pt x="181356" y="586130"/>
                  <a:pt x="178308" y="586130"/>
                </a:cubicBezTo>
                <a:cubicBezTo>
                  <a:pt x="175870" y="586130"/>
                  <a:pt x="171907" y="586283"/>
                  <a:pt x="166421" y="586587"/>
                </a:cubicBezTo>
                <a:cubicBezTo>
                  <a:pt x="160935" y="586892"/>
                  <a:pt x="155753" y="586435"/>
                  <a:pt x="150876" y="585216"/>
                </a:cubicBezTo>
                <a:lnTo>
                  <a:pt x="146304" y="586130"/>
                </a:lnTo>
                <a:lnTo>
                  <a:pt x="146304" y="587959"/>
                </a:lnTo>
                <a:cubicBezTo>
                  <a:pt x="149352" y="587959"/>
                  <a:pt x="151791" y="588264"/>
                  <a:pt x="153619" y="588874"/>
                </a:cubicBezTo>
                <a:lnTo>
                  <a:pt x="176479" y="592531"/>
                </a:lnTo>
                <a:cubicBezTo>
                  <a:pt x="177699" y="593141"/>
                  <a:pt x="179071" y="593750"/>
                  <a:pt x="180594" y="594360"/>
                </a:cubicBezTo>
                <a:cubicBezTo>
                  <a:pt x="182118" y="594969"/>
                  <a:pt x="184099" y="595274"/>
                  <a:pt x="186538" y="595274"/>
                </a:cubicBezTo>
                <a:cubicBezTo>
                  <a:pt x="188976" y="595274"/>
                  <a:pt x="191110" y="594969"/>
                  <a:pt x="192939" y="594360"/>
                </a:cubicBezTo>
                <a:cubicBezTo>
                  <a:pt x="194767" y="593750"/>
                  <a:pt x="196901" y="593445"/>
                  <a:pt x="199339" y="593445"/>
                </a:cubicBezTo>
                <a:cubicBezTo>
                  <a:pt x="211531" y="592836"/>
                  <a:pt x="225247" y="589178"/>
                  <a:pt x="240487" y="582473"/>
                </a:cubicBezTo>
                <a:close/>
                <a:moveTo>
                  <a:pt x="673914" y="530352"/>
                </a:moveTo>
                <a:cubicBezTo>
                  <a:pt x="673914" y="530352"/>
                  <a:pt x="673761" y="530504"/>
                  <a:pt x="673456" y="530809"/>
                </a:cubicBezTo>
                <a:cubicBezTo>
                  <a:pt x="673151" y="531114"/>
                  <a:pt x="672999" y="531266"/>
                  <a:pt x="672999" y="531266"/>
                </a:cubicBezTo>
                <a:lnTo>
                  <a:pt x="681228" y="539496"/>
                </a:lnTo>
                <a:lnTo>
                  <a:pt x="682143" y="538581"/>
                </a:lnTo>
                <a:cubicBezTo>
                  <a:pt x="681533" y="537972"/>
                  <a:pt x="680771" y="536600"/>
                  <a:pt x="679857" y="534467"/>
                </a:cubicBezTo>
                <a:cubicBezTo>
                  <a:pt x="678942" y="532333"/>
                  <a:pt x="676961" y="530962"/>
                  <a:pt x="673914" y="530352"/>
                </a:cubicBezTo>
                <a:close/>
                <a:moveTo>
                  <a:pt x="499263" y="300837"/>
                </a:moveTo>
                <a:cubicBezTo>
                  <a:pt x="511455" y="300837"/>
                  <a:pt x="520903" y="301142"/>
                  <a:pt x="527609" y="301752"/>
                </a:cubicBezTo>
                <a:cubicBezTo>
                  <a:pt x="542239" y="306019"/>
                  <a:pt x="551993" y="308457"/>
                  <a:pt x="556870" y="309067"/>
                </a:cubicBezTo>
                <a:cubicBezTo>
                  <a:pt x="563575" y="310286"/>
                  <a:pt x="570433" y="312420"/>
                  <a:pt x="577444" y="315468"/>
                </a:cubicBezTo>
                <a:cubicBezTo>
                  <a:pt x="584454" y="318516"/>
                  <a:pt x="588874" y="320345"/>
                  <a:pt x="590703" y="320954"/>
                </a:cubicBezTo>
                <a:lnTo>
                  <a:pt x="615391" y="334670"/>
                </a:lnTo>
                <a:lnTo>
                  <a:pt x="633679" y="349301"/>
                </a:lnTo>
                <a:cubicBezTo>
                  <a:pt x="646481" y="357835"/>
                  <a:pt x="658978" y="367284"/>
                  <a:pt x="671170" y="377647"/>
                </a:cubicBezTo>
                <a:cubicBezTo>
                  <a:pt x="675437" y="380695"/>
                  <a:pt x="680009" y="384810"/>
                  <a:pt x="684886" y="389991"/>
                </a:cubicBezTo>
                <a:cubicBezTo>
                  <a:pt x="689763" y="395173"/>
                  <a:pt x="694030" y="399288"/>
                  <a:pt x="697687" y="402336"/>
                </a:cubicBezTo>
                <a:cubicBezTo>
                  <a:pt x="710489" y="413918"/>
                  <a:pt x="719938" y="423367"/>
                  <a:pt x="726034" y="430682"/>
                </a:cubicBezTo>
                <a:cubicBezTo>
                  <a:pt x="735787" y="441046"/>
                  <a:pt x="745236" y="452323"/>
                  <a:pt x="754380" y="464515"/>
                </a:cubicBezTo>
                <a:cubicBezTo>
                  <a:pt x="755599" y="466953"/>
                  <a:pt x="755752" y="469240"/>
                  <a:pt x="754838" y="471373"/>
                </a:cubicBezTo>
                <a:cubicBezTo>
                  <a:pt x="753924" y="473507"/>
                  <a:pt x="753161" y="474878"/>
                  <a:pt x="752552" y="475488"/>
                </a:cubicBezTo>
                <a:cubicBezTo>
                  <a:pt x="748894" y="484022"/>
                  <a:pt x="745541" y="489509"/>
                  <a:pt x="742493" y="491947"/>
                </a:cubicBezTo>
                <a:cubicBezTo>
                  <a:pt x="741274" y="493166"/>
                  <a:pt x="739902" y="495605"/>
                  <a:pt x="738378" y="499262"/>
                </a:cubicBezTo>
                <a:cubicBezTo>
                  <a:pt x="736854" y="502920"/>
                  <a:pt x="735178" y="505358"/>
                  <a:pt x="733349" y="506577"/>
                </a:cubicBezTo>
                <a:cubicBezTo>
                  <a:pt x="726643" y="510845"/>
                  <a:pt x="722376" y="515112"/>
                  <a:pt x="720547" y="519379"/>
                </a:cubicBezTo>
                <a:cubicBezTo>
                  <a:pt x="720547" y="521208"/>
                  <a:pt x="719328" y="523951"/>
                  <a:pt x="716890" y="527609"/>
                </a:cubicBezTo>
                <a:cubicBezTo>
                  <a:pt x="716890" y="527609"/>
                  <a:pt x="716737" y="527761"/>
                  <a:pt x="716433" y="528066"/>
                </a:cubicBezTo>
                <a:cubicBezTo>
                  <a:pt x="716128" y="528371"/>
                  <a:pt x="715975" y="528523"/>
                  <a:pt x="715975" y="528523"/>
                </a:cubicBezTo>
                <a:cubicBezTo>
                  <a:pt x="714756" y="529133"/>
                  <a:pt x="712775" y="530352"/>
                  <a:pt x="710032" y="532181"/>
                </a:cubicBezTo>
                <a:cubicBezTo>
                  <a:pt x="707289" y="534010"/>
                  <a:pt x="705003" y="535229"/>
                  <a:pt x="703174" y="535838"/>
                </a:cubicBezTo>
                <a:lnTo>
                  <a:pt x="694030" y="534924"/>
                </a:lnTo>
                <a:cubicBezTo>
                  <a:pt x="692201" y="533705"/>
                  <a:pt x="690525" y="532943"/>
                  <a:pt x="689001" y="532638"/>
                </a:cubicBezTo>
                <a:cubicBezTo>
                  <a:pt x="687477" y="532333"/>
                  <a:pt x="686410" y="532181"/>
                  <a:pt x="685800" y="532181"/>
                </a:cubicBezTo>
                <a:lnTo>
                  <a:pt x="685800" y="534924"/>
                </a:lnTo>
                <a:lnTo>
                  <a:pt x="691287" y="542239"/>
                </a:lnTo>
                <a:cubicBezTo>
                  <a:pt x="691896" y="542849"/>
                  <a:pt x="692201" y="543763"/>
                  <a:pt x="692201" y="544982"/>
                </a:cubicBezTo>
                <a:cubicBezTo>
                  <a:pt x="692201" y="546201"/>
                  <a:pt x="692506" y="547421"/>
                  <a:pt x="693115" y="548640"/>
                </a:cubicBezTo>
                <a:cubicBezTo>
                  <a:pt x="691896" y="548030"/>
                  <a:pt x="689763" y="547725"/>
                  <a:pt x="686715" y="547725"/>
                </a:cubicBezTo>
                <a:cubicBezTo>
                  <a:pt x="682447" y="545897"/>
                  <a:pt x="676656" y="541934"/>
                  <a:pt x="669341" y="535838"/>
                </a:cubicBezTo>
                <a:cubicBezTo>
                  <a:pt x="668122" y="532790"/>
                  <a:pt x="666294" y="532486"/>
                  <a:pt x="663855" y="534924"/>
                </a:cubicBezTo>
                <a:cubicBezTo>
                  <a:pt x="663245" y="535534"/>
                  <a:pt x="662483" y="535838"/>
                  <a:pt x="661569" y="535838"/>
                </a:cubicBezTo>
                <a:cubicBezTo>
                  <a:pt x="660654" y="535838"/>
                  <a:pt x="659892" y="535534"/>
                  <a:pt x="659283" y="534924"/>
                </a:cubicBezTo>
                <a:cubicBezTo>
                  <a:pt x="644652" y="530047"/>
                  <a:pt x="634594" y="524561"/>
                  <a:pt x="629107" y="518465"/>
                </a:cubicBezTo>
                <a:cubicBezTo>
                  <a:pt x="627279" y="517245"/>
                  <a:pt x="625145" y="516331"/>
                  <a:pt x="622707" y="515722"/>
                </a:cubicBezTo>
                <a:cubicBezTo>
                  <a:pt x="620269" y="515112"/>
                  <a:pt x="618439" y="514807"/>
                  <a:pt x="617220" y="514807"/>
                </a:cubicBezTo>
                <a:cubicBezTo>
                  <a:pt x="614782" y="513588"/>
                  <a:pt x="611734" y="512521"/>
                  <a:pt x="608076" y="511607"/>
                </a:cubicBezTo>
                <a:cubicBezTo>
                  <a:pt x="604419" y="510692"/>
                  <a:pt x="601371" y="509625"/>
                  <a:pt x="598932" y="508406"/>
                </a:cubicBezTo>
                <a:cubicBezTo>
                  <a:pt x="594055" y="507187"/>
                  <a:pt x="582473" y="502920"/>
                  <a:pt x="564185" y="495605"/>
                </a:cubicBezTo>
                <a:lnTo>
                  <a:pt x="527609" y="479146"/>
                </a:lnTo>
                <a:lnTo>
                  <a:pt x="509321" y="470916"/>
                </a:lnTo>
                <a:cubicBezTo>
                  <a:pt x="508711" y="470916"/>
                  <a:pt x="507797" y="470306"/>
                  <a:pt x="506578" y="469087"/>
                </a:cubicBezTo>
                <a:lnTo>
                  <a:pt x="510235" y="467258"/>
                </a:lnTo>
                <a:lnTo>
                  <a:pt x="526695" y="466344"/>
                </a:lnTo>
                <a:cubicBezTo>
                  <a:pt x="529743" y="466344"/>
                  <a:pt x="533705" y="466953"/>
                  <a:pt x="538582" y="468173"/>
                </a:cubicBezTo>
                <a:cubicBezTo>
                  <a:pt x="539191" y="468782"/>
                  <a:pt x="540106" y="469087"/>
                  <a:pt x="541325" y="469087"/>
                </a:cubicBezTo>
                <a:lnTo>
                  <a:pt x="564185" y="469087"/>
                </a:lnTo>
                <a:cubicBezTo>
                  <a:pt x="568452" y="469087"/>
                  <a:pt x="571805" y="469392"/>
                  <a:pt x="574243" y="470001"/>
                </a:cubicBezTo>
                <a:lnTo>
                  <a:pt x="579730" y="470001"/>
                </a:lnTo>
                <a:lnTo>
                  <a:pt x="580644" y="468173"/>
                </a:lnTo>
                <a:lnTo>
                  <a:pt x="570586" y="457200"/>
                </a:lnTo>
                <a:cubicBezTo>
                  <a:pt x="553518" y="440131"/>
                  <a:pt x="542545" y="428244"/>
                  <a:pt x="537667" y="421538"/>
                </a:cubicBezTo>
                <a:cubicBezTo>
                  <a:pt x="526695" y="408127"/>
                  <a:pt x="513588" y="390144"/>
                  <a:pt x="498348" y="367589"/>
                </a:cubicBezTo>
                <a:cubicBezTo>
                  <a:pt x="492862" y="357225"/>
                  <a:pt x="488595" y="347472"/>
                  <a:pt x="485547" y="338328"/>
                </a:cubicBezTo>
                <a:cubicBezTo>
                  <a:pt x="484937" y="336499"/>
                  <a:pt x="484632" y="333756"/>
                  <a:pt x="484632" y="330098"/>
                </a:cubicBezTo>
                <a:cubicBezTo>
                  <a:pt x="484632" y="325221"/>
                  <a:pt x="485700" y="320040"/>
                  <a:pt x="487833" y="314553"/>
                </a:cubicBezTo>
                <a:cubicBezTo>
                  <a:pt x="489967" y="309067"/>
                  <a:pt x="492557" y="304800"/>
                  <a:pt x="495605" y="301752"/>
                </a:cubicBezTo>
                <a:close/>
                <a:moveTo>
                  <a:pt x="582473" y="174650"/>
                </a:moveTo>
                <a:lnTo>
                  <a:pt x="565099" y="177393"/>
                </a:lnTo>
                <a:cubicBezTo>
                  <a:pt x="561442" y="178003"/>
                  <a:pt x="556565" y="178917"/>
                  <a:pt x="550469" y="180137"/>
                </a:cubicBezTo>
                <a:cubicBezTo>
                  <a:pt x="544373" y="181356"/>
                  <a:pt x="537363" y="183185"/>
                  <a:pt x="529438" y="185623"/>
                </a:cubicBezTo>
                <a:cubicBezTo>
                  <a:pt x="516027" y="188061"/>
                  <a:pt x="505968" y="190195"/>
                  <a:pt x="499263" y="192024"/>
                </a:cubicBezTo>
                <a:cubicBezTo>
                  <a:pt x="498043" y="193243"/>
                  <a:pt x="496824" y="193853"/>
                  <a:pt x="495605" y="193853"/>
                </a:cubicBezTo>
                <a:lnTo>
                  <a:pt x="493776" y="197510"/>
                </a:lnTo>
                <a:cubicBezTo>
                  <a:pt x="493776" y="197510"/>
                  <a:pt x="494234" y="197663"/>
                  <a:pt x="495148" y="197967"/>
                </a:cubicBezTo>
                <a:cubicBezTo>
                  <a:pt x="496062" y="198272"/>
                  <a:pt x="496824" y="198120"/>
                  <a:pt x="497434" y="197510"/>
                </a:cubicBezTo>
                <a:cubicBezTo>
                  <a:pt x="502311" y="196900"/>
                  <a:pt x="509016" y="195377"/>
                  <a:pt x="517551" y="192938"/>
                </a:cubicBezTo>
                <a:lnTo>
                  <a:pt x="537667" y="189281"/>
                </a:lnTo>
                <a:cubicBezTo>
                  <a:pt x="543154" y="188061"/>
                  <a:pt x="549859" y="186842"/>
                  <a:pt x="557785" y="185623"/>
                </a:cubicBezTo>
                <a:cubicBezTo>
                  <a:pt x="565709" y="184404"/>
                  <a:pt x="572415" y="183185"/>
                  <a:pt x="577901" y="181965"/>
                </a:cubicBezTo>
                <a:cubicBezTo>
                  <a:pt x="579730" y="181356"/>
                  <a:pt x="581863" y="181051"/>
                  <a:pt x="584302" y="181051"/>
                </a:cubicBezTo>
                <a:cubicBezTo>
                  <a:pt x="586740" y="181051"/>
                  <a:pt x="589484" y="180441"/>
                  <a:pt x="592531" y="179222"/>
                </a:cubicBezTo>
                <a:cubicBezTo>
                  <a:pt x="589484" y="176174"/>
                  <a:pt x="586131" y="174650"/>
                  <a:pt x="582473" y="174650"/>
                </a:cubicBezTo>
                <a:close/>
                <a:moveTo>
                  <a:pt x="430683" y="0"/>
                </a:moveTo>
                <a:cubicBezTo>
                  <a:pt x="432511" y="0"/>
                  <a:pt x="434036" y="305"/>
                  <a:pt x="435255" y="914"/>
                </a:cubicBezTo>
                <a:cubicBezTo>
                  <a:pt x="436474" y="1524"/>
                  <a:pt x="437389" y="2743"/>
                  <a:pt x="437998" y="4572"/>
                </a:cubicBezTo>
                <a:cubicBezTo>
                  <a:pt x="444703" y="17983"/>
                  <a:pt x="450190" y="27736"/>
                  <a:pt x="454457" y="33833"/>
                </a:cubicBezTo>
                <a:lnTo>
                  <a:pt x="455371" y="35661"/>
                </a:lnTo>
                <a:cubicBezTo>
                  <a:pt x="456591" y="39319"/>
                  <a:pt x="457200" y="42062"/>
                  <a:pt x="457200" y="43891"/>
                </a:cubicBezTo>
                <a:lnTo>
                  <a:pt x="465430" y="66751"/>
                </a:lnTo>
                <a:cubicBezTo>
                  <a:pt x="468478" y="74066"/>
                  <a:pt x="472441" y="85039"/>
                  <a:pt x="477317" y="99669"/>
                </a:cubicBezTo>
                <a:lnTo>
                  <a:pt x="482803" y="117043"/>
                </a:lnTo>
                <a:cubicBezTo>
                  <a:pt x="484023" y="121310"/>
                  <a:pt x="486156" y="122529"/>
                  <a:pt x="489204" y="120700"/>
                </a:cubicBezTo>
                <a:lnTo>
                  <a:pt x="494691" y="117957"/>
                </a:lnTo>
                <a:lnTo>
                  <a:pt x="491033" y="100584"/>
                </a:lnTo>
                <a:cubicBezTo>
                  <a:pt x="490423" y="98755"/>
                  <a:pt x="490271" y="97079"/>
                  <a:pt x="490576" y="95555"/>
                </a:cubicBezTo>
                <a:cubicBezTo>
                  <a:pt x="490881" y="94030"/>
                  <a:pt x="491033" y="92659"/>
                  <a:pt x="491033" y="91440"/>
                </a:cubicBezTo>
                <a:cubicBezTo>
                  <a:pt x="491033" y="85953"/>
                  <a:pt x="488290" y="79248"/>
                  <a:pt x="482803" y="71323"/>
                </a:cubicBezTo>
                <a:lnTo>
                  <a:pt x="469088" y="48463"/>
                </a:lnTo>
                <a:lnTo>
                  <a:pt x="476403" y="53949"/>
                </a:lnTo>
                <a:lnTo>
                  <a:pt x="500177" y="68580"/>
                </a:lnTo>
                <a:lnTo>
                  <a:pt x="502920" y="68580"/>
                </a:lnTo>
                <a:lnTo>
                  <a:pt x="524866" y="76809"/>
                </a:lnTo>
                <a:cubicBezTo>
                  <a:pt x="529743" y="78638"/>
                  <a:pt x="535839" y="80010"/>
                  <a:pt x="543154" y="80924"/>
                </a:cubicBezTo>
                <a:cubicBezTo>
                  <a:pt x="550469" y="81839"/>
                  <a:pt x="556565" y="82905"/>
                  <a:pt x="561442" y="84124"/>
                </a:cubicBezTo>
                <a:lnTo>
                  <a:pt x="577901" y="85039"/>
                </a:lnTo>
                <a:cubicBezTo>
                  <a:pt x="579120" y="85039"/>
                  <a:pt x="580339" y="85649"/>
                  <a:pt x="581559" y="86868"/>
                </a:cubicBezTo>
                <a:cubicBezTo>
                  <a:pt x="587655" y="86868"/>
                  <a:pt x="598018" y="87477"/>
                  <a:pt x="612648" y="88697"/>
                </a:cubicBezTo>
                <a:cubicBezTo>
                  <a:pt x="621792" y="88697"/>
                  <a:pt x="631546" y="90221"/>
                  <a:pt x="641909" y="93269"/>
                </a:cubicBezTo>
                <a:cubicBezTo>
                  <a:pt x="652882" y="94488"/>
                  <a:pt x="661721" y="96926"/>
                  <a:pt x="668427" y="100584"/>
                </a:cubicBezTo>
                <a:cubicBezTo>
                  <a:pt x="669036" y="100584"/>
                  <a:pt x="669493" y="101193"/>
                  <a:pt x="669798" y="102412"/>
                </a:cubicBezTo>
                <a:cubicBezTo>
                  <a:pt x="670103" y="103632"/>
                  <a:pt x="670255" y="104546"/>
                  <a:pt x="670255" y="105156"/>
                </a:cubicBezTo>
                <a:cubicBezTo>
                  <a:pt x="670255" y="106375"/>
                  <a:pt x="669646" y="108204"/>
                  <a:pt x="668427" y="110642"/>
                </a:cubicBezTo>
                <a:cubicBezTo>
                  <a:pt x="664769" y="119177"/>
                  <a:pt x="661416" y="124968"/>
                  <a:pt x="658368" y="128016"/>
                </a:cubicBezTo>
                <a:cubicBezTo>
                  <a:pt x="654711" y="132893"/>
                  <a:pt x="652272" y="136550"/>
                  <a:pt x="651054" y="138989"/>
                </a:cubicBezTo>
                <a:cubicBezTo>
                  <a:pt x="651054" y="139598"/>
                  <a:pt x="649224" y="141732"/>
                  <a:pt x="645567" y="145389"/>
                </a:cubicBezTo>
                <a:lnTo>
                  <a:pt x="639166" y="150876"/>
                </a:lnTo>
                <a:cubicBezTo>
                  <a:pt x="637337" y="153924"/>
                  <a:pt x="635203" y="158496"/>
                  <a:pt x="632765" y="164592"/>
                </a:cubicBezTo>
                <a:lnTo>
                  <a:pt x="631851" y="165506"/>
                </a:lnTo>
                <a:cubicBezTo>
                  <a:pt x="630022" y="166116"/>
                  <a:pt x="627736" y="167030"/>
                  <a:pt x="624993" y="168249"/>
                </a:cubicBezTo>
                <a:cubicBezTo>
                  <a:pt x="622250" y="169469"/>
                  <a:pt x="619049" y="170383"/>
                  <a:pt x="615391" y="170993"/>
                </a:cubicBezTo>
                <a:cubicBezTo>
                  <a:pt x="612953" y="172212"/>
                  <a:pt x="610057" y="172669"/>
                  <a:pt x="606705" y="172364"/>
                </a:cubicBezTo>
                <a:cubicBezTo>
                  <a:pt x="603352" y="172059"/>
                  <a:pt x="600761" y="171907"/>
                  <a:pt x="598932" y="171907"/>
                </a:cubicBezTo>
                <a:lnTo>
                  <a:pt x="596190" y="174650"/>
                </a:lnTo>
                <a:lnTo>
                  <a:pt x="598932" y="177393"/>
                </a:lnTo>
                <a:cubicBezTo>
                  <a:pt x="602590" y="177393"/>
                  <a:pt x="605333" y="178003"/>
                  <a:pt x="607162" y="179222"/>
                </a:cubicBezTo>
                <a:cubicBezTo>
                  <a:pt x="608381" y="179832"/>
                  <a:pt x="609295" y="181356"/>
                  <a:pt x="609905" y="183794"/>
                </a:cubicBezTo>
                <a:lnTo>
                  <a:pt x="606247" y="184709"/>
                </a:lnTo>
                <a:cubicBezTo>
                  <a:pt x="604419" y="184099"/>
                  <a:pt x="601675" y="183794"/>
                  <a:pt x="598018" y="183794"/>
                </a:cubicBezTo>
                <a:cubicBezTo>
                  <a:pt x="593141" y="183794"/>
                  <a:pt x="587502" y="184404"/>
                  <a:pt x="581101" y="185623"/>
                </a:cubicBezTo>
                <a:cubicBezTo>
                  <a:pt x="574701" y="186842"/>
                  <a:pt x="569976" y="187757"/>
                  <a:pt x="566928" y="188366"/>
                </a:cubicBezTo>
                <a:cubicBezTo>
                  <a:pt x="558394" y="188976"/>
                  <a:pt x="549555" y="190500"/>
                  <a:pt x="540411" y="192938"/>
                </a:cubicBezTo>
                <a:cubicBezTo>
                  <a:pt x="531267" y="195377"/>
                  <a:pt x="525171" y="196900"/>
                  <a:pt x="522123" y="197510"/>
                </a:cubicBezTo>
                <a:cubicBezTo>
                  <a:pt x="517855" y="198120"/>
                  <a:pt x="509321" y="199644"/>
                  <a:pt x="496519" y="202082"/>
                </a:cubicBezTo>
                <a:cubicBezTo>
                  <a:pt x="494691" y="202082"/>
                  <a:pt x="493167" y="204216"/>
                  <a:pt x="491947" y="208483"/>
                </a:cubicBezTo>
                <a:cubicBezTo>
                  <a:pt x="491338" y="211531"/>
                  <a:pt x="490576" y="217017"/>
                  <a:pt x="489661" y="224942"/>
                </a:cubicBezTo>
                <a:cubicBezTo>
                  <a:pt x="488747" y="232867"/>
                  <a:pt x="487375" y="240182"/>
                  <a:pt x="485547" y="246888"/>
                </a:cubicBezTo>
                <a:cubicBezTo>
                  <a:pt x="484937" y="251765"/>
                  <a:pt x="483718" y="257251"/>
                  <a:pt x="481889" y="263347"/>
                </a:cubicBezTo>
                <a:cubicBezTo>
                  <a:pt x="480061" y="269443"/>
                  <a:pt x="478536" y="274015"/>
                  <a:pt x="477317" y="277063"/>
                </a:cubicBezTo>
                <a:cubicBezTo>
                  <a:pt x="473659" y="288036"/>
                  <a:pt x="470611" y="295961"/>
                  <a:pt x="468174" y="300837"/>
                </a:cubicBezTo>
                <a:cubicBezTo>
                  <a:pt x="466344" y="305714"/>
                  <a:pt x="464363" y="310896"/>
                  <a:pt x="462229" y="316382"/>
                </a:cubicBezTo>
                <a:cubicBezTo>
                  <a:pt x="460096" y="321869"/>
                  <a:pt x="457505" y="327660"/>
                  <a:pt x="454457" y="333756"/>
                </a:cubicBezTo>
                <a:lnTo>
                  <a:pt x="435255" y="368503"/>
                </a:lnTo>
                <a:lnTo>
                  <a:pt x="419710" y="395021"/>
                </a:lnTo>
                <a:cubicBezTo>
                  <a:pt x="406299" y="418185"/>
                  <a:pt x="390450" y="441350"/>
                  <a:pt x="372161" y="464515"/>
                </a:cubicBezTo>
                <a:cubicBezTo>
                  <a:pt x="356921" y="484022"/>
                  <a:pt x="338938" y="505053"/>
                  <a:pt x="318211" y="527609"/>
                </a:cubicBezTo>
                <a:lnTo>
                  <a:pt x="299009" y="545897"/>
                </a:lnTo>
                <a:lnTo>
                  <a:pt x="284379" y="559613"/>
                </a:lnTo>
                <a:cubicBezTo>
                  <a:pt x="264871" y="573634"/>
                  <a:pt x="250851" y="582777"/>
                  <a:pt x="242316" y="587045"/>
                </a:cubicBezTo>
                <a:cubicBezTo>
                  <a:pt x="227686" y="594360"/>
                  <a:pt x="212141" y="598017"/>
                  <a:pt x="195682" y="598017"/>
                </a:cubicBezTo>
                <a:cubicBezTo>
                  <a:pt x="184709" y="598017"/>
                  <a:pt x="167640" y="594969"/>
                  <a:pt x="144475" y="588874"/>
                </a:cubicBezTo>
                <a:cubicBezTo>
                  <a:pt x="137770" y="587045"/>
                  <a:pt x="131369" y="584911"/>
                  <a:pt x="125273" y="582473"/>
                </a:cubicBezTo>
                <a:cubicBezTo>
                  <a:pt x="119177" y="580034"/>
                  <a:pt x="113386" y="577901"/>
                  <a:pt x="107899" y="576072"/>
                </a:cubicBezTo>
                <a:cubicBezTo>
                  <a:pt x="101803" y="573024"/>
                  <a:pt x="96317" y="569976"/>
                  <a:pt x="91441" y="566928"/>
                </a:cubicBezTo>
                <a:cubicBezTo>
                  <a:pt x="86563" y="563880"/>
                  <a:pt x="81687" y="561137"/>
                  <a:pt x="76810" y="558698"/>
                </a:cubicBezTo>
                <a:cubicBezTo>
                  <a:pt x="71323" y="556260"/>
                  <a:pt x="63703" y="551993"/>
                  <a:pt x="53950" y="545897"/>
                </a:cubicBezTo>
                <a:cubicBezTo>
                  <a:pt x="49073" y="542849"/>
                  <a:pt x="44349" y="539343"/>
                  <a:pt x="39777" y="535381"/>
                </a:cubicBezTo>
                <a:cubicBezTo>
                  <a:pt x="35205" y="531419"/>
                  <a:pt x="30480" y="527913"/>
                  <a:pt x="25604" y="524865"/>
                </a:cubicBezTo>
                <a:lnTo>
                  <a:pt x="18288" y="519379"/>
                </a:lnTo>
                <a:cubicBezTo>
                  <a:pt x="15240" y="517550"/>
                  <a:pt x="12192" y="515417"/>
                  <a:pt x="9144" y="512978"/>
                </a:cubicBezTo>
                <a:cubicBezTo>
                  <a:pt x="6096" y="510540"/>
                  <a:pt x="3048" y="508406"/>
                  <a:pt x="0" y="506577"/>
                </a:cubicBezTo>
                <a:lnTo>
                  <a:pt x="915" y="504749"/>
                </a:lnTo>
                <a:cubicBezTo>
                  <a:pt x="2134" y="505358"/>
                  <a:pt x="5487" y="506577"/>
                  <a:pt x="10973" y="508406"/>
                </a:cubicBezTo>
                <a:lnTo>
                  <a:pt x="37491" y="518465"/>
                </a:lnTo>
                <a:cubicBezTo>
                  <a:pt x="40539" y="519074"/>
                  <a:pt x="43739" y="519836"/>
                  <a:pt x="47092" y="520751"/>
                </a:cubicBezTo>
                <a:cubicBezTo>
                  <a:pt x="50445" y="521665"/>
                  <a:pt x="53645" y="522427"/>
                  <a:pt x="56693" y="523037"/>
                </a:cubicBezTo>
                <a:cubicBezTo>
                  <a:pt x="62179" y="525475"/>
                  <a:pt x="71628" y="527913"/>
                  <a:pt x="85039" y="530352"/>
                </a:cubicBezTo>
                <a:cubicBezTo>
                  <a:pt x="92964" y="530962"/>
                  <a:pt x="102718" y="532486"/>
                  <a:pt x="114300" y="534924"/>
                </a:cubicBezTo>
                <a:cubicBezTo>
                  <a:pt x="122835" y="535534"/>
                  <a:pt x="133807" y="532790"/>
                  <a:pt x="147219" y="526694"/>
                </a:cubicBezTo>
                <a:cubicBezTo>
                  <a:pt x="164898" y="518160"/>
                  <a:pt x="184709" y="503529"/>
                  <a:pt x="206655" y="482803"/>
                </a:cubicBezTo>
                <a:cubicBezTo>
                  <a:pt x="229819" y="462686"/>
                  <a:pt x="249631" y="439217"/>
                  <a:pt x="266091" y="412394"/>
                </a:cubicBezTo>
                <a:cubicBezTo>
                  <a:pt x="277063" y="396545"/>
                  <a:pt x="288341" y="378866"/>
                  <a:pt x="299923" y="359359"/>
                </a:cubicBezTo>
                <a:lnTo>
                  <a:pt x="322783" y="320040"/>
                </a:lnTo>
                <a:cubicBezTo>
                  <a:pt x="325831" y="314553"/>
                  <a:pt x="328727" y="309676"/>
                  <a:pt x="331470" y="305409"/>
                </a:cubicBezTo>
                <a:cubicBezTo>
                  <a:pt x="334213" y="301142"/>
                  <a:pt x="336804" y="297180"/>
                  <a:pt x="339243" y="293522"/>
                </a:cubicBezTo>
                <a:cubicBezTo>
                  <a:pt x="341071" y="290474"/>
                  <a:pt x="346863" y="280111"/>
                  <a:pt x="356616" y="262433"/>
                </a:cubicBezTo>
                <a:cubicBezTo>
                  <a:pt x="357226" y="261213"/>
                  <a:pt x="358140" y="259689"/>
                  <a:pt x="359359" y="257861"/>
                </a:cubicBezTo>
                <a:cubicBezTo>
                  <a:pt x="360579" y="256032"/>
                  <a:pt x="361798" y="253898"/>
                  <a:pt x="363018" y="251460"/>
                </a:cubicBezTo>
                <a:lnTo>
                  <a:pt x="363932" y="247802"/>
                </a:lnTo>
                <a:lnTo>
                  <a:pt x="360274" y="246888"/>
                </a:lnTo>
                <a:lnTo>
                  <a:pt x="331013" y="256946"/>
                </a:lnTo>
                <a:lnTo>
                  <a:pt x="316383" y="259689"/>
                </a:lnTo>
                <a:lnTo>
                  <a:pt x="316383" y="258775"/>
                </a:lnTo>
                <a:cubicBezTo>
                  <a:pt x="325527" y="256337"/>
                  <a:pt x="342595" y="250545"/>
                  <a:pt x="367589" y="241401"/>
                </a:cubicBezTo>
                <a:lnTo>
                  <a:pt x="367589" y="240487"/>
                </a:lnTo>
                <a:cubicBezTo>
                  <a:pt x="366979" y="240487"/>
                  <a:pt x="366370" y="240335"/>
                  <a:pt x="365760" y="240030"/>
                </a:cubicBezTo>
                <a:cubicBezTo>
                  <a:pt x="365151" y="239725"/>
                  <a:pt x="364236" y="239877"/>
                  <a:pt x="363018" y="240487"/>
                </a:cubicBezTo>
                <a:lnTo>
                  <a:pt x="336500" y="249631"/>
                </a:lnTo>
                <a:lnTo>
                  <a:pt x="320955" y="252374"/>
                </a:lnTo>
                <a:lnTo>
                  <a:pt x="308153" y="256032"/>
                </a:lnTo>
                <a:cubicBezTo>
                  <a:pt x="304495" y="257251"/>
                  <a:pt x="300228" y="258470"/>
                  <a:pt x="295351" y="259689"/>
                </a:cubicBezTo>
                <a:lnTo>
                  <a:pt x="268834" y="266090"/>
                </a:lnTo>
                <a:lnTo>
                  <a:pt x="242316" y="269748"/>
                </a:lnTo>
                <a:lnTo>
                  <a:pt x="239573" y="269748"/>
                </a:lnTo>
                <a:cubicBezTo>
                  <a:pt x="235915" y="270357"/>
                  <a:pt x="231343" y="270967"/>
                  <a:pt x="225857" y="271576"/>
                </a:cubicBezTo>
                <a:cubicBezTo>
                  <a:pt x="220371" y="272186"/>
                  <a:pt x="213970" y="272491"/>
                  <a:pt x="206655" y="272491"/>
                </a:cubicBezTo>
                <a:lnTo>
                  <a:pt x="171907" y="268833"/>
                </a:lnTo>
                <a:cubicBezTo>
                  <a:pt x="169469" y="268224"/>
                  <a:pt x="166878" y="267614"/>
                  <a:pt x="164135" y="267005"/>
                </a:cubicBezTo>
                <a:cubicBezTo>
                  <a:pt x="161392" y="266395"/>
                  <a:pt x="158191" y="266090"/>
                  <a:pt x="154534" y="266090"/>
                </a:cubicBezTo>
                <a:cubicBezTo>
                  <a:pt x="143561" y="264261"/>
                  <a:pt x="133198" y="258470"/>
                  <a:pt x="123444" y="248717"/>
                </a:cubicBezTo>
                <a:cubicBezTo>
                  <a:pt x="122226" y="247497"/>
                  <a:pt x="121158" y="245821"/>
                  <a:pt x="120244" y="243687"/>
                </a:cubicBezTo>
                <a:cubicBezTo>
                  <a:pt x="119329" y="241554"/>
                  <a:pt x="118567" y="239877"/>
                  <a:pt x="117958" y="238658"/>
                </a:cubicBezTo>
                <a:lnTo>
                  <a:pt x="119787" y="237744"/>
                </a:lnTo>
                <a:cubicBezTo>
                  <a:pt x="120396" y="237744"/>
                  <a:pt x="121311" y="238353"/>
                  <a:pt x="122530" y="239573"/>
                </a:cubicBezTo>
                <a:cubicBezTo>
                  <a:pt x="125578" y="242621"/>
                  <a:pt x="129693" y="244907"/>
                  <a:pt x="134874" y="246431"/>
                </a:cubicBezTo>
                <a:cubicBezTo>
                  <a:pt x="140056" y="247955"/>
                  <a:pt x="143561" y="249021"/>
                  <a:pt x="145390" y="249631"/>
                </a:cubicBezTo>
                <a:cubicBezTo>
                  <a:pt x="148438" y="250241"/>
                  <a:pt x="152705" y="250545"/>
                  <a:pt x="158191" y="250545"/>
                </a:cubicBezTo>
                <a:cubicBezTo>
                  <a:pt x="166116" y="250545"/>
                  <a:pt x="172212" y="250241"/>
                  <a:pt x="176479" y="249631"/>
                </a:cubicBezTo>
                <a:cubicBezTo>
                  <a:pt x="177699" y="249631"/>
                  <a:pt x="185319" y="247802"/>
                  <a:pt x="199339" y="244145"/>
                </a:cubicBezTo>
                <a:cubicBezTo>
                  <a:pt x="201778" y="242925"/>
                  <a:pt x="207570" y="240792"/>
                  <a:pt x="216713" y="237744"/>
                </a:cubicBezTo>
                <a:lnTo>
                  <a:pt x="236830" y="229514"/>
                </a:lnTo>
                <a:cubicBezTo>
                  <a:pt x="241097" y="227685"/>
                  <a:pt x="245517" y="225857"/>
                  <a:pt x="250089" y="224028"/>
                </a:cubicBezTo>
                <a:cubicBezTo>
                  <a:pt x="254661" y="222199"/>
                  <a:pt x="259690" y="220370"/>
                  <a:pt x="265176" y="218541"/>
                </a:cubicBezTo>
                <a:lnTo>
                  <a:pt x="268834" y="217627"/>
                </a:lnTo>
                <a:cubicBezTo>
                  <a:pt x="275539" y="217017"/>
                  <a:pt x="282397" y="214884"/>
                  <a:pt x="289408" y="211226"/>
                </a:cubicBezTo>
                <a:cubicBezTo>
                  <a:pt x="296418" y="207569"/>
                  <a:pt x="301447" y="205130"/>
                  <a:pt x="304495" y="203911"/>
                </a:cubicBezTo>
                <a:cubicBezTo>
                  <a:pt x="319735" y="196596"/>
                  <a:pt x="331013" y="191109"/>
                  <a:pt x="338328" y="187452"/>
                </a:cubicBezTo>
                <a:lnTo>
                  <a:pt x="362103" y="174650"/>
                </a:lnTo>
                <a:cubicBezTo>
                  <a:pt x="376733" y="167335"/>
                  <a:pt x="387706" y="161544"/>
                  <a:pt x="395021" y="157277"/>
                </a:cubicBezTo>
                <a:cubicBezTo>
                  <a:pt x="401727" y="156057"/>
                  <a:pt x="405994" y="153314"/>
                  <a:pt x="407823" y="149047"/>
                </a:cubicBezTo>
                <a:lnTo>
                  <a:pt x="410566" y="138989"/>
                </a:lnTo>
                <a:lnTo>
                  <a:pt x="421539" y="96926"/>
                </a:lnTo>
                <a:cubicBezTo>
                  <a:pt x="422758" y="91440"/>
                  <a:pt x="423977" y="81991"/>
                  <a:pt x="425196" y="68580"/>
                </a:cubicBezTo>
                <a:lnTo>
                  <a:pt x="427025" y="24689"/>
                </a:lnTo>
                <a:cubicBezTo>
                  <a:pt x="427025" y="16764"/>
                  <a:pt x="426720" y="10668"/>
                  <a:pt x="426111" y="6401"/>
                </a:cubicBezTo>
                <a:cubicBezTo>
                  <a:pt x="426111" y="3353"/>
                  <a:pt x="427635" y="1219"/>
                  <a:pt x="430683"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5" name="文本框 74">
            <a:extLst>
              <a:ext uri="{FF2B5EF4-FFF2-40B4-BE49-F238E27FC236}">
                <a16:creationId xmlns:a16="http://schemas.microsoft.com/office/drawing/2014/main" id="{A66D6524-64B5-4EF2-B172-3E05AAD864D9}"/>
              </a:ext>
            </a:extLst>
          </p:cNvPr>
          <p:cNvSpPr txBox="1"/>
          <p:nvPr/>
        </p:nvSpPr>
        <p:spPr>
          <a:xfrm>
            <a:off x="5191406" y="1592603"/>
            <a:ext cx="652883" cy="777240"/>
          </a:xfrm>
          <a:custGeom>
            <a:avLst/>
            <a:gdLst/>
            <a:ahLst/>
            <a:cxnLst/>
            <a:rect l="l" t="t" r="r" b="b"/>
            <a:pathLst>
              <a:path w="652883" h="777240">
                <a:moveTo>
                  <a:pt x="300838" y="769011"/>
                </a:moveTo>
                <a:cubicBezTo>
                  <a:pt x="305715" y="772668"/>
                  <a:pt x="311811" y="774497"/>
                  <a:pt x="319126" y="774497"/>
                </a:cubicBezTo>
                <a:cubicBezTo>
                  <a:pt x="327051" y="774497"/>
                  <a:pt x="331928" y="772668"/>
                  <a:pt x="333756" y="769011"/>
                </a:cubicBezTo>
                <a:close/>
                <a:moveTo>
                  <a:pt x="482804" y="563271"/>
                </a:moveTo>
                <a:cubicBezTo>
                  <a:pt x="470002" y="563271"/>
                  <a:pt x="456896" y="563880"/>
                  <a:pt x="443484" y="565099"/>
                </a:cubicBezTo>
                <a:cubicBezTo>
                  <a:pt x="430073" y="566319"/>
                  <a:pt x="422148" y="567538"/>
                  <a:pt x="419711" y="568757"/>
                </a:cubicBezTo>
                <a:cubicBezTo>
                  <a:pt x="420320" y="569367"/>
                  <a:pt x="424587" y="569672"/>
                  <a:pt x="432512" y="569672"/>
                </a:cubicBezTo>
                <a:cubicBezTo>
                  <a:pt x="445313" y="569672"/>
                  <a:pt x="458572" y="569214"/>
                  <a:pt x="472289" y="568300"/>
                </a:cubicBezTo>
                <a:cubicBezTo>
                  <a:pt x="486004" y="567385"/>
                  <a:pt x="496824" y="566319"/>
                  <a:pt x="504749" y="565099"/>
                </a:cubicBezTo>
                <a:cubicBezTo>
                  <a:pt x="503530" y="563880"/>
                  <a:pt x="496215" y="563271"/>
                  <a:pt x="482804" y="563271"/>
                </a:cubicBezTo>
                <a:close/>
                <a:moveTo>
                  <a:pt x="69495" y="427025"/>
                </a:moveTo>
                <a:lnTo>
                  <a:pt x="70410" y="427025"/>
                </a:lnTo>
                <a:lnTo>
                  <a:pt x="64923" y="428854"/>
                </a:lnTo>
                <a:close/>
                <a:moveTo>
                  <a:pt x="426111" y="347472"/>
                </a:moveTo>
                <a:cubicBezTo>
                  <a:pt x="432816" y="347472"/>
                  <a:pt x="438151" y="349911"/>
                  <a:pt x="442113" y="354787"/>
                </a:cubicBezTo>
                <a:cubicBezTo>
                  <a:pt x="446075" y="359664"/>
                  <a:pt x="446837" y="365151"/>
                  <a:pt x="444399" y="371247"/>
                </a:cubicBezTo>
                <a:cubicBezTo>
                  <a:pt x="440132" y="385877"/>
                  <a:pt x="431902" y="400507"/>
                  <a:pt x="419711" y="415138"/>
                </a:cubicBezTo>
                <a:cubicBezTo>
                  <a:pt x="403251" y="439522"/>
                  <a:pt x="384659" y="458724"/>
                  <a:pt x="363932" y="472745"/>
                </a:cubicBezTo>
                <a:cubicBezTo>
                  <a:pt x="360274" y="476402"/>
                  <a:pt x="354788" y="480060"/>
                  <a:pt x="347472" y="483718"/>
                </a:cubicBezTo>
                <a:cubicBezTo>
                  <a:pt x="345644" y="485547"/>
                  <a:pt x="342596" y="487375"/>
                  <a:pt x="338328" y="489204"/>
                </a:cubicBezTo>
                <a:lnTo>
                  <a:pt x="347472" y="493776"/>
                </a:lnTo>
                <a:cubicBezTo>
                  <a:pt x="348082" y="494386"/>
                  <a:pt x="353264" y="498653"/>
                  <a:pt x="363017" y="506578"/>
                </a:cubicBezTo>
                <a:lnTo>
                  <a:pt x="390449" y="528524"/>
                </a:lnTo>
                <a:lnTo>
                  <a:pt x="395936" y="531267"/>
                </a:lnTo>
                <a:cubicBezTo>
                  <a:pt x="403251" y="530048"/>
                  <a:pt x="414224" y="528828"/>
                  <a:pt x="428854" y="527609"/>
                </a:cubicBezTo>
                <a:lnTo>
                  <a:pt x="460858" y="524866"/>
                </a:lnTo>
                <a:cubicBezTo>
                  <a:pt x="466954" y="524256"/>
                  <a:pt x="474117" y="523342"/>
                  <a:pt x="482346" y="522123"/>
                </a:cubicBezTo>
                <a:cubicBezTo>
                  <a:pt x="490576" y="520903"/>
                  <a:pt x="497739" y="520294"/>
                  <a:pt x="503835" y="520294"/>
                </a:cubicBezTo>
                <a:cubicBezTo>
                  <a:pt x="517246" y="519684"/>
                  <a:pt x="536448" y="519379"/>
                  <a:pt x="561442" y="519379"/>
                </a:cubicBezTo>
                <a:lnTo>
                  <a:pt x="587046" y="520294"/>
                </a:lnTo>
                <a:cubicBezTo>
                  <a:pt x="585826" y="522732"/>
                  <a:pt x="585216" y="525475"/>
                  <a:pt x="585216" y="528524"/>
                </a:cubicBezTo>
                <a:lnTo>
                  <a:pt x="589788" y="528524"/>
                </a:lnTo>
                <a:cubicBezTo>
                  <a:pt x="594056" y="528524"/>
                  <a:pt x="596494" y="526999"/>
                  <a:pt x="597104" y="523951"/>
                </a:cubicBezTo>
                <a:lnTo>
                  <a:pt x="604419" y="520294"/>
                </a:lnTo>
                <a:cubicBezTo>
                  <a:pt x="605028" y="519684"/>
                  <a:pt x="605486" y="519075"/>
                  <a:pt x="605790" y="518465"/>
                </a:cubicBezTo>
                <a:cubicBezTo>
                  <a:pt x="606095" y="517855"/>
                  <a:pt x="606552" y="517551"/>
                  <a:pt x="607162" y="517551"/>
                </a:cubicBezTo>
                <a:lnTo>
                  <a:pt x="603504" y="513893"/>
                </a:lnTo>
                <a:cubicBezTo>
                  <a:pt x="602285" y="512674"/>
                  <a:pt x="601066" y="512064"/>
                  <a:pt x="599847" y="512064"/>
                </a:cubicBezTo>
                <a:lnTo>
                  <a:pt x="604419" y="512064"/>
                </a:lnTo>
                <a:cubicBezTo>
                  <a:pt x="618440" y="513893"/>
                  <a:pt x="633984" y="521818"/>
                  <a:pt x="651053" y="535839"/>
                </a:cubicBezTo>
                <a:lnTo>
                  <a:pt x="652883" y="539496"/>
                </a:lnTo>
                <a:cubicBezTo>
                  <a:pt x="652883" y="541325"/>
                  <a:pt x="652425" y="543001"/>
                  <a:pt x="651510" y="544525"/>
                </a:cubicBezTo>
                <a:cubicBezTo>
                  <a:pt x="650596" y="546049"/>
                  <a:pt x="649834" y="547421"/>
                  <a:pt x="649224" y="548640"/>
                </a:cubicBezTo>
                <a:cubicBezTo>
                  <a:pt x="648005" y="551079"/>
                  <a:pt x="646024" y="553974"/>
                  <a:pt x="643281" y="557327"/>
                </a:cubicBezTo>
                <a:cubicBezTo>
                  <a:pt x="640538" y="560680"/>
                  <a:pt x="638252" y="563575"/>
                  <a:pt x="636423" y="566014"/>
                </a:cubicBezTo>
                <a:cubicBezTo>
                  <a:pt x="636423" y="567843"/>
                  <a:pt x="635813" y="569062"/>
                  <a:pt x="634594" y="569672"/>
                </a:cubicBezTo>
                <a:cubicBezTo>
                  <a:pt x="633375" y="570891"/>
                  <a:pt x="632765" y="572110"/>
                  <a:pt x="632765" y="573329"/>
                </a:cubicBezTo>
                <a:cubicBezTo>
                  <a:pt x="632765" y="574548"/>
                  <a:pt x="632460" y="575463"/>
                  <a:pt x="631851" y="576072"/>
                </a:cubicBezTo>
                <a:cubicBezTo>
                  <a:pt x="628193" y="576682"/>
                  <a:pt x="625298" y="578663"/>
                  <a:pt x="623164" y="582016"/>
                </a:cubicBezTo>
                <a:cubicBezTo>
                  <a:pt x="621030" y="585369"/>
                  <a:pt x="619354" y="587960"/>
                  <a:pt x="618135" y="589788"/>
                </a:cubicBezTo>
                <a:cubicBezTo>
                  <a:pt x="616916" y="591617"/>
                  <a:pt x="616001" y="592836"/>
                  <a:pt x="615392" y="593446"/>
                </a:cubicBezTo>
                <a:lnTo>
                  <a:pt x="613563" y="598932"/>
                </a:lnTo>
                <a:cubicBezTo>
                  <a:pt x="612344" y="600151"/>
                  <a:pt x="610211" y="600761"/>
                  <a:pt x="607162" y="600761"/>
                </a:cubicBezTo>
                <a:cubicBezTo>
                  <a:pt x="606552" y="601980"/>
                  <a:pt x="605638" y="602590"/>
                  <a:pt x="604419" y="602590"/>
                </a:cubicBezTo>
                <a:cubicBezTo>
                  <a:pt x="602591" y="601371"/>
                  <a:pt x="599542" y="600761"/>
                  <a:pt x="595275" y="600761"/>
                </a:cubicBezTo>
                <a:cubicBezTo>
                  <a:pt x="591008" y="600761"/>
                  <a:pt x="587655" y="599847"/>
                  <a:pt x="585216" y="598018"/>
                </a:cubicBezTo>
                <a:cubicBezTo>
                  <a:pt x="581559" y="594360"/>
                  <a:pt x="579120" y="594665"/>
                  <a:pt x="577901" y="598932"/>
                </a:cubicBezTo>
                <a:cubicBezTo>
                  <a:pt x="579730" y="599542"/>
                  <a:pt x="581864" y="600609"/>
                  <a:pt x="584302" y="602133"/>
                </a:cubicBezTo>
                <a:cubicBezTo>
                  <a:pt x="586740" y="603657"/>
                  <a:pt x="589484" y="605028"/>
                  <a:pt x="592532" y="606248"/>
                </a:cubicBezTo>
                <a:lnTo>
                  <a:pt x="592532" y="605333"/>
                </a:lnTo>
                <a:cubicBezTo>
                  <a:pt x="593751" y="607772"/>
                  <a:pt x="594970" y="611429"/>
                  <a:pt x="596189" y="616306"/>
                </a:cubicBezTo>
                <a:cubicBezTo>
                  <a:pt x="595580" y="615696"/>
                  <a:pt x="594818" y="615239"/>
                  <a:pt x="593903" y="614934"/>
                </a:cubicBezTo>
                <a:cubicBezTo>
                  <a:pt x="592989" y="614630"/>
                  <a:pt x="592227" y="613867"/>
                  <a:pt x="591617" y="612648"/>
                </a:cubicBezTo>
                <a:lnTo>
                  <a:pt x="573329" y="600761"/>
                </a:lnTo>
                <a:lnTo>
                  <a:pt x="568757" y="600761"/>
                </a:lnTo>
                <a:cubicBezTo>
                  <a:pt x="568148" y="600761"/>
                  <a:pt x="567690" y="601066"/>
                  <a:pt x="567386" y="601675"/>
                </a:cubicBezTo>
                <a:cubicBezTo>
                  <a:pt x="567081" y="602285"/>
                  <a:pt x="566624" y="602590"/>
                  <a:pt x="566014" y="602590"/>
                </a:cubicBezTo>
                <a:cubicBezTo>
                  <a:pt x="563576" y="600761"/>
                  <a:pt x="560985" y="599085"/>
                  <a:pt x="558242" y="597561"/>
                </a:cubicBezTo>
                <a:cubicBezTo>
                  <a:pt x="555498" y="596037"/>
                  <a:pt x="553212" y="594665"/>
                  <a:pt x="551384" y="593446"/>
                </a:cubicBezTo>
                <a:cubicBezTo>
                  <a:pt x="548336" y="591617"/>
                  <a:pt x="544983" y="589636"/>
                  <a:pt x="541325" y="587502"/>
                </a:cubicBezTo>
                <a:cubicBezTo>
                  <a:pt x="537668" y="585369"/>
                  <a:pt x="533401" y="583083"/>
                  <a:pt x="528524" y="580644"/>
                </a:cubicBezTo>
                <a:cubicBezTo>
                  <a:pt x="526695" y="580035"/>
                  <a:pt x="523647" y="579120"/>
                  <a:pt x="519380" y="577901"/>
                </a:cubicBezTo>
                <a:cubicBezTo>
                  <a:pt x="515112" y="576682"/>
                  <a:pt x="511760" y="573939"/>
                  <a:pt x="509322" y="569672"/>
                </a:cubicBezTo>
                <a:cubicBezTo>
                  <a:pt x="509322" y="569062"/>
                  <a:pt x="508407" y="568757"/>
                  <a:pt x="506578" y="568757"/>
                </a:cubicBezTo>
                <a:cubicBezTo>
                  <a:pt x="486461" y="569367"/>
                  <a:pt x="459334" y="570891"/>
                  <a:pt x="425196" y="573329"/>
                </a:cubicBezTo>
                <a:lnTo>
                  <a:pt x="421539" y="573329"/>
                </a:lnTo>
                <a:cubicBezTo>
                  <a:pt x="422758" y="580644"/>
                  <a:pt x="423368" y="585826"/>
                  <a:pt x="423368" y="588874"/>
                </a:cubicBezTo>
                <a:cubicBezTo>
                  <a:pt x="424587" y="596189"/>
                  <a:pt x="425196" y="601675"/>
                  <a:pt x="425196" y="605333"/>
                </a:cubicBezTo>
                <a:cubicBezTo>
                  <a:pt x="425196" y="619354"/>
                  <a:pt x="421539" y="635203"/>
                  <a:pt x="414224" y="652882"/>
                </a:cubicBezTo>
                <a:cubicBezTo>
                  <a:pt x="403251" y="682752"/>
                  <a:pt x="389535" y="709270"/>
                  <a:pt x="373076" y="732435"/>
                </a:cubicBezTo>
                <a:cubicBezTo>
                  <a:pt x="362712" y="748284"/>
                  <a:pt x="350216" y="761391"/>
                  <a:pt x="335585" y="771754"/>
                </a:cubicBezTo>
                <a:cubicBezTo>
                  <a:pt x="331318" y="775411"/>
                  <a:pt x="326746" y="777240"/>
                  <a:pt x="321869" y="777240"/>
                </a:cubicBezTo>
                <a:cubicBezTo>
                  <a:pt x="319431" y="777240"/>
                  <a:pt x="313944" y="776021"/>
                  <a:pt x="305410" y="773583"/>
                </a:cubicBezTo>
                <a:cubicBezTo>
                  <a:pt x="301752" y="772973"/>
                  <a:pt x="297180" y="771297"/>
                  <a:pt x="291694" y="768554"/>
                </a:cubicBezTo>
                <a:cubicBezTo>
                  <a:pt x="286208" y="765810"/>
                  <a:pt x="281940" y="763829"/>
                  <a:pt x="278892" y="762610"/>
                </a:cubicBezTo>
                <a:cubicBezTo>
                  <a:pt x="276454" y="762610"/>
                  <a:pt x="274320" y="762000"/>
                  <a:pt x="272492" y="760781"/>
                </a:cubicBezTo>
                <a:cubicBezTo>
                  <a:pt x="268224" y="756514"/>
                  <a:pt x="260604" y="751332"/>
                  <a:pt x="249632" y="745236"/>
                </a:cubicBezTo>
                <a:cubicBezTo>
                  <a:pt x="245365" y="742798"/>
                  <a:pt x="242164" y="739445"/>
                  <a:pt x="240030" y="735178"/>
                </a:cubicBezTo>
                <a:cubicBezTo>
                  <a:pt x="237897" y="730911"/>
                  <a:pt x="237135" y="726339"/>
                  <a:pt x="237745" y="721462"/>
                </a:cubicBezTo>
                <a:cubicBezTo>
                  <a:pt x="238354" y="708660"/>
                  <a:pt x="235916" y="693725"/>
                  <a:pt x="230429" y="676656"/>
                </a:cubicBezTo>
                <a:cubicBezTo>
                  <a:pt x="229820" y="674827"/>
                  <a:pt x="229211" y="673303"/>
                  <a:pt x="228600" y="672084"/>
                </a:cubicBezTo>
                <a:cubicBezTo>
                  <a:pt x="227991" y="670865"/>
                  <a:pt x="227381" y="669646"/>
                  <a:pt x="226772" y="668427"/>
                </a:cubicBezTo>
                <a:lnTo>
                  <a:pt x="227686" y="662026"/>
                </a:lnTo>
                <a:cubicBezTo>
                  <a:pt x="228296" y="662636"/>
                  <a:pt x="229058" y="663093"/>
                  <a:pt x="229972" y="663397"/>
                </a:cubicBezTo>
                <a:cubicBezTo>
                  <a:pt x="230886" y="663702"/>
                  <a:pt x="231344" y="664160"/>
                  <a:pt x="231344" y="664769"/>
                </a:cubicBezTo>
                <a:cubicBezTo>
                  <a:pt x="240488" y="675742"/>
                  <a:pt x="245365" y="681533"/>
                  <a:pt x="245974" y="682143"/>
                </a:cubicBezTo>
                <a:cubicBezTo>
                  <a:pt x="259385" y="695554"/>
                  <a:pt x="271883" y="704393"/>
                  <a:pt x="283464" y="708660"/>
                </a:cubicBezTo>
                <a:lnTo>
                  <a:pt x="288036" y="708660"/>
                </a:lnTo>
                <a:cubicBezTo>
                  <a:pt x="291694" y="708660"/>
                  <a:pt x="294132" y="706831"/>
                  <a:pt x="295352" y="703174"/>
                </a:cubicBezTo>
                <a:cubicBezTo>
                  <a:pt x="309982" y="675132"/>
                  <a:pt x="319431" y="651358"/>
                  <a:pt x="323698" y="631851"/>
                </a:cubicBezTo>
                <a:cubicBezTo>
                  <a:pt x="326136" y="625145"/>
                  <a:pt x="327965" y="617373"/>
                  <a:pt x="329184" y="608533"/>
                </a:cubicBezTo>
                <a:cubicBezTo>
                  <a:pt x="330404" y="599694"/>
                  <a:pt x="331318" y="593141"/>
                  <a:pt x="331928" y="588874"/>
                </a:cubicBezTo>
                <a:cubicBezTo>
                  <a:pt x="315469" y="591922"/>
                  <a:pt x="297790" y="596189"/>
                  <a:pt x="278892" y="601675"/>
                </a:cubicBezTo>
                <a:lnTo>
                  <a:pt x="249632" y="608991"/>
                </a:lnTo>
                <a:lnTo>
                  <a:pt x="249632" y="606248"/>
                </a:lnTo>
                <a:cubicBezTo>
                  <a:pt x="272187" y="601371"/>
                  <a:pt x="299315" y="594665"/>
                  <a:pt x="331013" y="586131"/>
                </a:cubicBezTo>
                <a:lnTo>
                  <a:pt x="331013" y="584302"/>
                </a:lnTo>
                <a:cubicBezTo>
                  <a:pt x="320650" y="586740"/>
                  <a:pt x="313944" y="588264"/>
                  <a:pt x="310896" y="588874"/>
                </a:cubicBezTo>
                <a:lnTo>
                  <a:pt x="291694" y="594360"/>
                </a:lnTo>
                <a:cubicBezTo>
                  <a:pt x="266091" y="601675"/>
                  <a:pt x="245365" y="606552"/>
                  <a:pt x="229515" y="608991"/>
                </a:cubicBezTo>
                <a:lnTo>
                  <a:pt x="194768" y="616306"/>
                </a:lnTo>
                <a:cubicBezTo>
                  <a:pt x="190500" y="616915"/>
                  <a:pt x="181966" y="618439"/>
                  <a:pt x="169164" y="620878"/>
                </a:cubicBezTo>
                <a:cubicBezTo>
                  <a:pt x="159411" y="622097"/>
                  <a:pt x="151791" y="622707"/>
                  <a:pt x="146304" y="622707"/>
                </a:cubicBezTo>
                <a:cubicBezTo>
                  <a:pt x="138380" y="622707"/>
                  <a:pt x="129845" y="621792"/>
                  <a:pt x="120702" y="619963"/>
                </a:cubicBezTo>
                <a:cubicBezTo>
                  <a:pt x="120092" y="618744"/>
                  <a:pt x="118263" y="618135"/>
                  <a:pt x="115215" y="618135"/>
                </a:cubicBezTo>
                <a:cubicBezTo>
                  <a:pt x="112167" y="616306"/>
                  <a:pt x="110490" y="614630"/>
                  <a:pt x="110186" y="613106"/>
                </a:cubicBezTo>
                <a:cubicBezTo>
                  <a:pt x="109881" y="611581"/>
                  <a:pt x="110643" y="609295"/>
                  <a:pt x="112472" y="606248"/>
                </a:cubicBezTo>
                <a:cubicBezTo>
                  <a:pt x="114300" y="602590"/>
                  <a:pt x="116129" y="600304"/>
                  <a:pt x="117958" y="599389"/>
                </a:cubicBezTo>
                <a:cubicBezTo>
                  <a:pt x="119787" y="598475"/>
                  <a:pt x="122835" y="598932"/>
                  <a:pt x="127102" y="600761"/>
                </a:cubicBezTo>
                <a:cubicBezTo>
                  <a:pt x="127102" y="603809"/>
                  <a:pt x="126492" y="607162"/>
                  <a:pt x="125273" y="610819"/>
                </a:cubicBezTo>
                <a:cubicBezTo>
                  <a:pt x="129540" y="610210"/>
                  <a:pt x="133655" y="609143"/>
                  <a:pt x="137618" y="607619"/>
                </a:cubicBezTo>
                <a:cubicBezTo>
                  <a:pt x="141581" y="606095"/>
                  <a:pt x="145695" y="605028"/>
                  <a:pt x="149962" y="604419"/>
                </a:cubicBezTo>
                <a:lnTo>
                  <a:pt x="186539" y="591617"/>
                </a:lnTo>
                <a:lnTo>
                  <a:pt x="260604" y="566928"/>
                </a:lnTo>
                <a:lnTo>
                  <a:pt x="318212" y="547726"/>
                </a:lnTo>
                <a:cubicBezTo>
                  <a:pt x="321869" y="546507"/>
                  <a:pt x="324765" y="545135"/>
                  <a:pt x="326898" y="543611"/>
                </a:cubicBezTo>
                <a:cubicBezTo>
                  <a:pt x="329032" y="542087"/>
                  <a:pt x="330099" y="540411"/>
                  <a:pt x="330099" y="538582"/>
                </a:cubicBezTo>
                <a:lnTo>
                  <a:pt x="329184" y="531267"/>
                </a:lnTo>
                <a:cubicBezTo>
                  <a:pt x="328575" y="524561"/>
                  <a:pt x="325222" y="513893"/>
                  <a:pt x="319126" y="499263"/>
                </a:cubicBezTo>
                <a:cubicBezTo>
                  <a:pt x="319126" y="496824"/>
                  <a:pt x="318516" y="495605"/>
                  <a:pt x="317297" y="495605"/>
                </a:cubicBezTo>
                <a:lnTo>
                  <a:pt x="302667" y="495605"/>
                </a:lnTo>
                <a:cubicBezTo>
                  <a:pt x="299009" y="493776"/>
                  <a:pt x="296876" y="492557"/>
                  <a:pt x="296266" y="491947"/>
                </a:cubicBezTo>
                <a:cubicBezTo>
                  <a:pt x="293828" y="491947"/>
                  <a:pt x="291694" y="491033"/>
                  <a:pt x="289865" y="489204"/>
                </a:cubicBezTo>
                <a:cubicBezTo>
                  <a:pt x="287427" y="487985"/>
                  <a:pt x="286208" y="486156"/>
                  <a:pt x="286208" y="483718"/>
                </a:cubicBezTo>
                <a:cubicBezTo>
                  <a:pt x="286817" y="482499"/>
                  <a:pt x="287579" y="480670"/>
                  <a:pt x="288494" y="478231"/>
                </a:cubicBezTo>
                <a:cubicBezTo>
                  <a:pt x="289409" y="475793"/>
                  <a:pt x="290780" y="473355"/>
                  <a:pt x="292608" y="470916"/>
                </a:cubicBezTo>
                <a:cubicBezTo>
                  <a:pt x="296266" y="466039"/>
                  <a:pt x="302362" y="458267"/>
                  <a:pt x="310896" y="447599"/>
                </a:cubicBezTo>
                <a:cubicBezTo>
                  <a:pt x="319431" y="436931"/>
                  <a:pt x="327660" y="427635"/>
                  <a:pt x="335585" y="419710"/>
                </a:cubicBezTo>
                <a:cubicBezTo>
                  <a:pt x="338024" y="416052"/>
                  <a:pt x="341376" y="411328"/>
                  <a:pt x="345644" y="405537"/>
                </a:cubicBezTo>
                <a:cubicBezTo>
                  <a:pt x="349911" y="399745"/>
                  <a:pt x="353568" y="395021"/>
                  <a:pt x="356616" y="391363"/>
                </a:cubicBezTo>
                <a:cubicBezTo>
                  <a:pt x="357226" y="391363"/>
                  <a:pt x="357683" y="390906"/>
                  <a:pt x="357988" y="389992"/>
                </a:cubicBezTo>
                <a:cubicBezTo>
                  <a:pt x="358293" y="389077"/>
                  <a:pt x="358750" y="388315"/>
                  <a:pt x="359360" y="387706"/>
                </a:cubicBezTo>
                <a:lnTo>
                  <a:pt x="337414" y="393192"/>
                </a:lnTo>
                <a:cubicBezTo>
                  <a:pt x="312420" y="405384"/>
                  <a:pt x="294437" y="414223"/>
                  <a:pt x="283464" y="419710"/>
                </a:cubicBezTo>
                <a:cubicBezTo>
                  <a:pt x="259080" y="433121"/>
                  <a:pt x="237745" y="439827"/>
                  <a:pt x="219456" y="439827"/>
                </a:cubicBezTo>
                <a:lnTo>
                  <a:pt x="213970" y="439827"/>
                </a:lnTo>
                <a:cubicBezTo>
                  <a:pt x="210313" y="439827"/>
                  <a:pt x="207569" y="438302"/>
                  <a:pt x="205740" y="435255"/>
                </a:cubicBezTo>
                <a:cubicBezTo>
                  <a:pt x="205740" y="435255"/>
                  <a:pt x="209398" y="434340"/>
                  <a:pt x="216713" y="432511"/>
                </a:cubicBezTo>
                <a:cubicBezTo>
                  <a:pt x="226467" y="432511"/>
                  <a:pt x="235154" y="430530"/>
                  <a:pt x="242774" y="426568"/>
                </a:cubicBezTo>
                <a:cubicBezTo>
                  <a:pt x="250394" y="422605"/>
                  <a:pt x="259385" y="416662"/>
                  <a:pt x="269748" y="408737"/>
                </a:cubicBezTo>
                <a:cubicBezTo>
                  <a:pt x="272187" y="406908"/>
                  <a:pt x="277978" y="402184"/>
                  <a:pt x="287122" y="394564"/>
                </a:cubicBezTo>
                <a:cubicBezTo>
                  <a:pt x="296266" y="386944"/>
                  <a:pt x="305410" y="381610"/>
                  <a:pt x="314555" y="378562"/>
                </a:cubicBezTo>
                <a:lnTo>
                  <a:pt x="378562" y="351130"/>
                </a:lnTo>
                <a:cubicBezTo>
                  <a:pt x="379781" y="351130"/>
                  <a:pt x="382067" y="350673"/>
                  <a:pt x="385420" y="349758"/>
                </a:cubicBezTo>
                <a:cubicBezTo>
                  <a:pt x="388773" y="348844"/>
                  <a:pt x="391364" y="349606"/>
                  <a:pt x="393193" y="352044"/>
                </a:cubicBezTo>
                <a:cubicBezTo>
                  <a:pt x="394412" y="353263"/>
                  <a:pt x="396393" y="353873"/>
                  <a:pt x="399136" y="353873"/>
                </a:cubicBezTo>
                <a:cubicBezTo>
                  <a:pt x="401879" y="353873"/>
                  <a:pt x="403556" y="353873"/>
                  <a:pt x="404165" y="353873"/>
                </a:cubicBezTo>
                <a:close/>
                <a:moveTo>
                  <a:pt x="631851" y="202083"/>
                </a:moveTo>
                <a:cubicBezTo>
                  <a:pt x="628803" y="202692"/>
                  <a:pt x="624993" y="203302"/>
                  <a:pt x="620421" y="203911"/>
                </a:cubicBezTo>
                <a:cubicBezTo>
                  <a:pt x="615849" y="204521"/>
                  <a:pt x="610515" y="205740"/>
                  <a:pt x="604419" y="207569"/>
                </a:cubicBezTo>
                <a:lnTo>
                  <a:pt x="606248" y="210312"/>
                </a:lnTo>
                <a:cubicBezTo>
                  <a:pt x="610515" y="209093"/>
                  <a:pt x="614934" y="208026"/>
                  <a:pt x="619506" y="207112"/>
                </a:cubicBezTo>
                <a:cubicBezTo>
                  <a:pt x="624078" y="206197"/>
                  <a:pt x="628498" y="205131"/>
                  <a:pt x="632765" y="203911"/>
                </a:cubicBezTo>
                <a:close/>
                <a:moveTo>
                  <a:pt x="478232" y="26518"/>
                </a:moveTo>
                <a:cubicBezTo>
                  <a:pt x="458724" y="28347"/>
                  <a:pt x="444704" y="36576"/>
                  <a:pt x="436169" y="51207"/>
                </a:cubicBezTo>
                <a:cubicBezTo>
                  <a:pt x="421539" y="71933"/>
                  <a:pt x="411176" y="87478"/>
                  <a:pt x="405080" y="97841"/>
                </a:cubicBezTo>
                <a:lnTo>
                  <a:pt x="392279" y="117958"/>
                </a:lnTo>
                <a:cubicBezTo>
                  <a:pt x="388620" y="122835"/>
                  <a:pt x="385573" y="129997"/>
                  <a:pt x="383134" y="139446"/>
                </a:cubicBezTo>
                <a:cubicBezTo>
                  <a:pt x="380696" y="148895"/>
                  <a:pt x="378562" y="155753"/>
                  <a:pt x="376733" y="160020"/>
                </a:cubicBezTo>
                <a:lnTo>
                  <a:pt x="384048" y="156362"/>
                </a:lnTo>
                <a:lnTo>
                  <a:pt x="393193" y="149047"/>
                </a:lnTo>
                <a:cubicBezTo>
                  <a:pt x="420015" y="125883"/>
                  <a:pt x="443789" y="102108"/>
                  <a:pt x="464516" y="77724"/>
                </a:cubicBezTo>
                <a:cubicBezTo>
                  <a:pt x="472440" y="67361"/>
                  <a:pt x="480060" y="54864"/>
                  <a:pt x="487376" y="40234"/>
                </a:cubicBezTo>
                <a:cubicBezTo>
                  <a:pt x="490424" y="37186"/>
                  <a:pt x="491948" y="33528"/>
                  <a:pt x="491948" y="29261"/>
                </a:cubicBezTo>
                <a:cubicBezTo>
                  <a:pt x="490119" y="28651"/>
                  <a:pt x="488290" y="28042"/>
                  <a:pt x="486461" y="27432"/>
                </a:cubicBezTo>
                <a:cubicBezTo>
                  <a:pt x="484632" y="26823"/>
                  <a:pt x="482499" y="26518"/>
                  <a:pt x="480060" y="26518"/>
                </a:cubicBezTo>
                <a:close/>
                <a:moveTo>
                  <a:pt x="300838" y="10059"/>
                </a:moveTo>
                <a:cubicBezTo>
                  <a:pt x="297180" y="10059"/>
                  <a:pt x="294742" y="11887"/>
                  <a:pt x="293523" y="15545"/>
                </a:cubicBezTo>
                <a:cubicBezTo>
                  <a:pt x="292913" y="15545"/>
                  <a:pt x="292304" y="15850"/>
                  <a:pt x="291694" y="16459"/>
                </a:cubicBezTo>
                <a:cubicBezTo>
                  <a:pt x="291084" y="17069"/>
                  <a:pt x="290780" y="17983"/>
                  <a:pt x="290780" y="19203"/>
                </a:cubicBezTo>
                <a:cubicBezTo>
                  <a:pt x="288341" y="24079"/>
                  <a:pt x="287122" y="29566"/>
                  <a:pt x="287122" y="35662"/>
                </a:cubicBezTo>
                <a:lnTo>
                  <a:pt x="288036" y="53035"/>
                </a:lnTo>
                <a:cubicBezTo>
                  <a:pt x="289865" y="68885"/>
                  <a:pt x="292761" y="86411"/>
                  <a:pt x="296723" y="105613"/>
                </a:cubicBezTo>
                <a:cubicBezTo>
                  <a:pt x="300686" y="124816"/>
                  <a:pt x="303276" y="136550"/>
                  <a:pt x="304496" y="140818"/>
                </a:cubicBezTo>
                <a:cubicBezTo>
                  <a:pt x="305715" y="145085"/>
                  <a:pt x="307849" y="152705"/>
                  <a:pt x="310896" y="163678"/>
                </a:cubicBezTo>
                <a:cubicBezTo>
                  <a:pt x="313944" y="174650"/>
                  <a:pt x="315469" y="185319"/>
                  <a:pt x="315469" y="195682"/>
                </a:cubicBezTo>
                <a:lnTo>
                  <a:pt x="314555" y="206655"/>
                </a:lnTo>
                <a:cubicBezTo>
                  <a:pt x="316992" y="204826"/>
                  <a:pt x="329184" y="196596"/>
                  <a:pt x="351130" y="181966"/>
                </a:cubicBezTo>
                <a:cubicBezTo>
                  <a:pt x="349911" y="181356"/>
                  <a:pt x="348844" y="180594"/>
                  <a:pt x="347930" y="179680"/>
                </a:cubicBezTo>
                <a:cubicBezTo>
                  <a:pt x="347015" y="178765"/>
                  <a:pt x="345644" y="177699"/>
                  <a:pt x="343815" y="176479"/>
                </a:cubicBezTo>
                <a:cubicBezTo>
                  <a:pt x="339548" y="175260"/>
                  <a:pt x="337414" y="172212"/>
                  <a:pt x="337414" y="167335"/>
                </a:cubicBezTo>
                <a:cubicBezTo>
                  <a:pt x="337414" y="162459"/>
                  <a:pt x="337719" y="158801"/>
                  <a:pt x="338328" y="156362"/>
                </a:cubicBezTo>
                <a:cubicBezTo>
                  <a:pt x="341987" y="125883"/>
                  <a:pt x="343510" y="103632"/>
                  <a:pt x="342901" y="89611"/>
                </a:cubicBezTo>
                <a:cubicBezTo>
                  <a:pt x="341072" y="68275"/>
                  <a:pt x="335280" y="48768"/>
                  <a:pt x="325527" y="31090"/>
                </a:cubicBezTo>
                <a:cubicBezTo>
                  <a:pt x="322479" y="26823"/>
                  <a:pt x="319431" y="22860"/>
                  <a:pt x="316383" y="19203"/>
                </a:cubicBezTo>
                <a:cubicBezTo>
                  <a:pt x="313335" y="15545"/>
                  <a:pt x="309677" y="12802"/>
                  <a:pt x="305410" y="10973"/>
                </a:cubicBezTo>
                <a:cubicBezTo>
                  <a:pt x="304191" y="10363"/>
                  <a:pt x="302667" y="10059"/>
                  <a:pt x="300838" y="10059"/>
                </a:cubicBezTo>
                <a:close/>
                <a:moveTo>
                  <a:pt x="307239" y="0"/>
                </a:moveTo>
                <a:cubicBezTo>
                  <a:pt x="312725" y="0"/>
                  <a:pt x="317602" y="1524"/>
                  <a:pt x="321869" y="4572"/>
                </a:cubicBezTo>
                <a:cubicBezTo>
                  <a:pt x="326136" y="7620"/>
                  <a:pt x="330708" y="11887"/>
                  <a:pt x="335585" y="17374"/>
                </a:cubicBezTo>
                <a:cubicBezTo>
                  <a:pt x="357531" y="43586"/>
                  <a:pt x="372466" y="74981"/>
                  <a:pt x="380391" y="111557"/>
                </a:cubicBezTo>
                <a:cubicBezTo>
                  <a:pt x="381000" y="112167"/>
                  <a:pt x="381306" y="113995"/>
                  <a:pt x="381306" y="117043"/>
                </a:cubicBezTo>
                <a:lnTo>
                  <a:pt x="387706" y="107899"/>
                </a:lnTo>
                <a:lnTo>
                  <a:pt x="435255" y="43891"/>
                </a:lnTo>
                <a:cubicBezTo>
                  <a:pt x="441960" y="33528"/>
                  <a:pt x="452933" y="25908"/>
                  <a:pt x="468173" y="21031"/>
                </a:cubicBezTo>
                <a:cubicBezTo>
                  <a:pt x="477927" y="19812"/>
                  <a:pt x="484937" y="19203"/>
                  <a:pt x="489204" y="19203"/>
                </a:cubicBezTo>
                <a:cubicBezTo>
                  <a:pt x="498349" y="19203"/>
                  <a:pt x="506273" y="20727"/>
                  <a:pt x="512979" y="23774"/>
                </a:cubicBezTo>
                <a:cubicBezTo>
                  <a:pt x="519075" y="26213"/>
                  <a:pt x="524104" y="30175"/>
                  <a:pt x="528066" y="35662"/>
                </a:cubicBezTo>
                <a:cubicBezTo>
                  <a:pt x="532029" y="41148"/>
                  <a:pt x="534010" y="47244"/>
                  <a:pt x="534010" y="53950"/>
                </a:cubicBezTo>
                <a:cubicBezTo>
                  <a:pt x="534010" y="58827"/>
                  <a:pt x="532791" y="63399"/>
                  <a:pt x="530352" y="67666"/>
                </a:cubicBezTo>
                <a:cubicBezTo>
                  <a:pt x="512674" y="103023"/>
                  <a:pt x="488290" y="132588"/>
                  <a:pt x="457200" y="156362"/>
                </a:cubicBezTo>
                <a:cubicBezTo>
                  <a:pt x="453543" y="158801"/>
                  <a:pt x="448361" y="162306"/>
                  <a:pt x="441656" y="166878"/>
                </a:cubicBezTo>
                <a:cubicBezTo>
                  <a:pt x="434950" y="171450"/>
                  <a:pt x="428245" y="175260"/>
                  <a:pt x="421539" y="178308"/>
                </a:cubicBezTo>
                <a:lnTo>
                  <a:pt x="390449" y="189281"/>
                </a:lnTo>
                <a:lnTo>
                  <a:pt x="365760" y="198425"/>
                </a:lnTo>
                <a:lnTo>
                  <a:pt x="331928" y="211227"/>
                </a:lnTo>
                <a:lnTo>
                  <a:pt x="315469" y="217627"/>
                </a:lnTo>
                <a:cubicBezTo>
                  <a:pt x="303886" y="220675"/>
                  <a:pt x="294132" y="228600"/>
                  <a:pt x="286208" y="241402"/>
                </a:cubicBezTo>
                <a:cubicBezTo>
                  <a:pt x="285598" y="243231"/>
                  <a:pt x="283769" y="244755"/>
                  <a:pt x="280721" y="245974"/>
                </a:cubicBezTo>
                <a:cubicBezTo>
                  <a:pt x="277673" y="247193"/>
                  <a:pt x="274930" y="247498"/>
                  <a:pt x="272492" y="246888"/>
                </a:cubicBezTo>
                <a:cubicBezTo>
                  <a:pt x="271883" y="249327"/>
                  <a:pt x="271577" y="252679"/>
                  <a:pt x="271577" y="256947"/>
                </a:cubicBezTo>
                <a:lnTo>
                  <a:pt x="269748" y="256947"/>
                </a:lnTo>
                <a:cubicBezTo>
                  <a:pt x="269139" y="254508"/>
                  <a:pt x="268530" y="252527"/>
                  <a:pt x="267920" y="251003"/>
                </a:cubicBezTo>
                <a:cubicBezTo>
                  <a:pt x="267310" y="249479"/>
                  <a:pt x="266700" y="248107"/>
                  <a:pt x="266091" y="246888"/>
                </a:cubicBezTo>
                <a:cubicBezTo>
                  <a:pt x="265481" y="246279"/>
                  <a:pt x="264872" y="245517"/>
                  <a:pt x="264263" y="244602"/>
                </a:cubicBezTo>
                <a:cubicBezTo>
                  <a:pt x="263652" y="243688"/>
                  <a:pt x="262738" y="243231"/>
                  <a:pt x="261519" y="243231"/>
                </a:cubicBezTo>
                <a:cubicBezTo>
                  <a:pt x="260300" y="243231"/>
                  <a:pt x="259080" y="243535"/>
                  <a:pt x="257861" y="244145"/>
                </a:cubicBezTo>
                <a:cubicBezTo>
                  <a:pt x="254813" y="245974"/>
                  <a:pt x="252375" y="246888"/>
                  <a:pt x="250546" y="246888"/>
                </a:cubicBezTo>
                <a:cubicBezTo>
                  <a:pt x="247498" y="246888"/>
                  <a:pt x="244145" y="245669"/>
                  <a:pt x="240488" y="243231"/>
                </a:cubicBezTo>
                <a:cubicBezTo>
                  <a:pt x="239268" y="242621"/>
                  <a:pt x="237440" y="242316"/>
                  <a:pt x="235001" y="242316"/>
                </a:cubicBezTo>
                <a:lnTo>
                  <a:pt x="171908" y="256947"/>
                </a:lnTo>
                <a:cubicBezTo>
                  <a:pt x="163983" y="258166"/>
                  <a:pt x="152096" y="258775"/>
                  <a:pt x="136246" y="258775"/>
                </a:cubicBezTo>
                <a:lnTo>
                  <a:pt x="79553" y="258775"/>
                </a:lnTo>
                <a:cubicBezTo>
                  <a:pt x="75286" y="258775"/>
                  <a:pt x="71933" y="259537"/>
                  <a:pt x="69495" y="261061"/>
                </a:cubicBezTo>
                <a:cubicBezTo>
                  <a:pt x="67056" y="262585"/>
                  <a:pt x="64923" y="265786"/>
                  <a:pt x="63094" y="270663"/>
                </a:cubicBezTo>
                <a:cubicBezTo>
                  <a:pt x="61265" y="276759"/>
                  <a:pt x="60351" y="283464"/>
                  <a:pt x="60351" y="290779"/>
                </a:cubicBezTo>
                <a:lnTo>
                  <a:pt x="61265" y="310896"/>
                </a:lnTo>
                <a:lnTo>
                  <a:pt x="62180" y="324612"/>
                </a:lnTo>
                <a:lnTo>
                  <a:pt x="69495" y="373075"/>
                </a:lnTo>
                <a:lnTo>
                  <a:pt x="85040" y="363017"/>
                </a:lnTo>
                <a:cubicBezTo>
                  <a:pt x="144171" y="323393"/>
                  <a:pt x="195987" y="293827"/>
                  <a:pt x="240488" y="274320"/>
                </a:cubicBezTo>
                <a:cubicBezTo>
                  <a:pt x="282550" y="254813"/>
                  <a:pt x="328575" y="240183"/>
                  <a:pt x="378562" y="230429"/>
                </a:cubicBezTo>
                <a:lnTo>
                  <a:pt x="470917" y="218542"/>
                </a:lnTo>
                <a:cubicBezTo>
                  <a:pt x="483718" y="215494"/>
                  <a:pt x="494691" y="213665"/>
                  <a:pt x="503835" y="213055"/>
                </a:cubicBezTo>
                <a:lnTo>
                  <a:pt x="527609" y="212141"/>
                </a:lnTo>
                <a:lnTo>
                  <a:pt x="548641" y="211227"/>
                </a:lnTo>
                <a:cubicBezTo>
                  <a:pt x="559004" y="211227"/>
                  <a:pt x="572720" y="210617"/>
                  <a:pt x="589788" y="209398"/>
                </a:cubicBezTo>
                <a:cubicBezTo>
                  <a:pt x="595884" y="208179"/>
                  <a:pt x="601219" y="206807"/>
                  <a:pt x="605790" y="205283"/>
                </a:cubicBezTo>
                <a:cubicBezTo>
                  <a:pt x="610362" y="203759"/>
                  <a:pt x="614478" y="202692"/>
                  <a:pt x="618135" y="202083"/>
                </a:cubicBezTo>
                <a:cubicBezTo>
                  <a:pt x="621183" y="201473"/>
                  <a:pt x="624231" y="200863"/>
                  <a:pt x="627279" y="200254"/>
                </a:cubicBezTo>
                <a:cubicBezTo>
                  <a:pt x="630327" y="199644"/>
                  <a:pt x="633375" y="199035"/>
                  <a:pt x="636423" y="198425"/>
                </a:cubicBezTo>
                <a:cubicBezTo>
                  <a:pt x="637032" y="198425"/>
                  <a:pt x="637947" y="199035"/>
                  <a:pt x="639166" y="200254"/>
                </a:cubicBezTo>
                <a:cubicBezTo>
                  <a:pt x="640385" y="201473"/>
                  <a:pt x="641300" y="202083"/>
                  <a:pt x="641910" y="202083"/>
                </a:cubicBezTo>
                <a:lnTo>
                  <a:pt x="646481" y="202083"/>
                </a:lnTo>
                <a:cubicBezTo>
                  <a:pt x="651358" y="202083"/>
                  <a:pt x="652272" y="204521"/>
                  <a:pt x="649224" y="209398"/>
                </a:cubicBezTo>
                <a:cubicBezTo>
                  <a:pt x="648005" y="211836"/>
                  <a:pt x="643128" y="218847"/>
                  <a:pt x="634594" y="230429"/>
                </a:cubicBezTo>
                <a:cubicBezTo>
                  <a:pt x="634594" y="231038"/>
                  <a:pt x="634289" y="231496"/>
                  <a:pt x="633680" y="231801"/>
                </a:cubicBezTo>
                <a:cubicBezTo>
                  <a:pt x="633070" y="232105"/>
                  <a:pt x="632765" y="232562"/>
                  <a:pt x="632765" y="233172"/>
                </a:cubicBezTo>
                <a:cubicBezTo>
                  <a:pt x="632765" y="236830"/>
                  <a:pt x="632460" y="239573"/>
                  <a:pt x="631851" y="241402"/>
                </a:cubicBezTo>
                <a:cubicBezTo>
                  <a:pt x="634289" y="239573"/>
                  <a:pt x="637643" y="238354"/>
                  <a:pt x="641910" y="237744"/>
                </a:cubicBezTo>
                <a:cubicBezTo>
                  <a:pt x="640690" y="238963"/>
                  <a:pt x="640080" y="241097"/>
                  <a:pt x="640080" y="244145"/>
                </a:cubicBezTo>
                <a:cubicBezTo>
                  <a:pt x="632765" y="252070"/>
                  <a:pt x="626365" y="260909"/>
                  <a:pt x="620878" y="270663"/>
                </a:cubicBezTo>
                <a:cubicBezTo>
                  <a:pt x="617220" y="277368"/>
                  <a:pt x="611429" y="283617"/>
                  <a:pt x="603504" y="289408"/>
                </a:cubicBezTo>
                <a:cubicBezTo>
                  <a:pt x="595580" y="295199"/>
                  <a:pt x="590398" y="299009"/>
                  <a:pt x="587960" y="300838"/>
                </a:cubicBezTo>
                <a:cubicBezTo>
                  <a:pt x="581864" y="305715"/>
                  <a:pt x="574396" y="309829"/>
                  <a:pt x="565557" y="313182"/>
                </a:cubicBezTo>
                <a:cubicBezTo>
                  <a:pt x="556718" y="316535"/>
                  <a:pt x="550469" y="319126"/>
                  <a:pt x="546812" y="320955"/>
                </a:cubicBezTo>
                <a:cubicBezTo>
                  <a:pt x="540716" y="324003"/>
                  <a:pt x="535382" y="326289"/>
                  <a:pt x="530810" y="327813"/>
                </a:cubicBezTo>
                <a:cubicBezTo>
                  <a:pt x="526238" y="329337"/>
                  <a:pt x="522123" y="330708"/>
                  <a:pt x="518465" y="331927"/>
                </a:cubicBezTo>
                <a:cubicBezTo>
                  <a:pt x="509931" y="336804"/>
                  <a:pt x="499263" y="339243"/>
                  <a:pt x="486461" y="339243"/>
                </a:cubicBezTo>
                <a:lnTo>
                  <a:pt x="466344" y="340157"/>
                </a:lnTo>
                <a:lnTo>
                  <a:pt x="466344" y="339243"/>
                </a:lnTo>
                <a:cubicBezTo>
                  <a:pt x="468173" y="339243"/>
                  <a:pt x="471831" y="338938"/>
                  <a:pt x="477317" y="338328"/>
                </a:cubicBezTo>
                <a:cubicBezTo>
                  <a:pt x="482804" y="337719"/>
                  <a:pt x="487680" y="336804"/>
                  <a:pt x="491948" y="335585"/>
                </a:cubicBezTo>
                <a:cubicBezTo>
                  <a:pt x="493167" y="335585"/>
                  <a:pt x="502311" y="333147"/>
                  <a:pt x="519380" y="328270"/>
                </a:cubicBezTo>
                <a:cubicBezTo>
                  <a:pt x="523037" y="327051"/>
                  <a:pt x="526848" y="325679"/>
                  <a:pt x="530810" y="324155"/>
                </a:cubicBezTo>
                <a:cubicBezTo>
                  <a:pt x="534772" y="322631"/>
                  <a:pt x="539192" y="320955"/>
                  <a:pt x="544068" y="319126"/>
                </a:cubicBezTo>
                <a:cubicBezTo>
                  <a:pt x="554432" y="314249"/>
                  <a:pt x="563271" y="311201"/>
                  <a:pt x="570586" y="309982"/>
                </a:cubicBezTo>
                <a:cubicBezTo>
                  <a:pt x="569367" y="308763"/>
                  <a:pt x="568757" y="307848"/>
                  <a:pt x="568757" y="307238"/>
                </a:cubicBezTo>
                <a:cubicBezTo>
                  <a:pt x="564490" y="309067"/>
                  <a:pt x="560070" y="310744"/>
                  <a:pt x="555498" y="312268"/>
                </a:cubicBezTo>
                <a:cubicBezTo>
                  <a:pt x="550927" y="313792"/>
                  <a:pt x="546812" y="315468"/>
                  <a:pt x="543154" y="317297"/>
                </a:cubicBezTo>
                <a:cubicBezTo>
                  <a:pt x="524256" y="326441"/>
                  <a:pt x="505055" y="331318"/>
                  <a:pt x="485547" y="331927"/>
                </a:cubicBezTo>
                <a:lnTo>
                  <a:pt x="449885" y="338328"/>
                </a:lnTo>
                <a:lnTo>
                  <a:pt x="443484" y="339243"/>
                </a:lnTo>
                <a:cubicBezTo>
                  <a:pt x="437998" y="339243"/>
                  <a:pt x="433731" y="336804"/>
                  <a:pt x="430683" y="331927"/>
                </a:cubicBezTo>
                <a:cubicBezTo>
                  <a:pt x="430073" y="331318"/>
                  <a:pt x="429006" y="330556"/>
                  <a:pt x="427482" y="329641"/>
                </a:cubicBezTo>
                <a:cubicBezTo>
                  <a:pt x="425958" y="328727"/>
                  <a:pt x="425349" y="327660"/>
                  <a:pt x="425654" y="326441"/>
                </a:cubicBezTo>
                <a:cubicBezTo>
                  <a:pt x="425958" y="325222"/>
                  <a:pt x="427025" y="323698"/>
                  <a:pt x="428854" y="321869"/>
                </a:cubicBezTo>
                <a:cubicBezTo>
                  <a:pt x="442875" y="302971"/>
                  <a:pt x="461163" y="287122"/>
                  <a:pt x="483718" y="274320"/>
                </a:cubicBezTo>
                <a:cubicBezTo>
                  <a:pt x="487376" y="272491"/>
                  <a:pt x="490119" y="270663"/>
                  <a:pt x="491948" y="268834"/>
                </a:cubicBezTo>
                <a:cubicBezTo>
                  <a:pt x="493167" y="268834"/>
                  <a:pt x="493776" y="268224"/>
                  <a:pt x="493776" y="267005"/>
                </a:cubicBezTo>
                <a:cubicBezTo>
                  <a:pt x="490119" y="265176"/>
                  <a:pt x="486766" y="263652"/>
                  <a:pt x="483718" y="262433"/>
                </a:cubicBezTo>
                <a:cubicBezTo>
                  <a:pt x="480670" y="261214"/>
                  <a:pt x="477927" y="259995"/>
                  <a:pt x="475488" y="258775"/>
                </a:cubicBezTo>
                <a:cubicBezTo>
                  <a:pt x="470612" y="256337"/>
                  <a:pt x="465125" y="255118"/>
                  <a:pt x="459030" y="255118"/>
                </a:cubicBezTo>
                <a:cubicBezTo>
                  <a:pt x="455981" y="255118"/>
                  <a:pt x="451714" y="255575"/>
                  <a:pt x="446228" y="256489"/>
                </a:cubicBezTo>
                <a:cubicBezTo>
                  <a:pt x="440741" y="257404"/>
                  <a:pt x="436474" y="258166"/>
                  <a:pt x="433426" y="258775"/>
                </a:cubicBezTo>
                <a:cubicBezTo>
                  <a:pt x="402336" y="262433"/>
                  <a:pt x="365760" y="271882"/>
                  <a:pt x="323698" y="287122"/>
                </a:cubicBezTo>
                <a:lnTo>
                  <a:pt x="320955" y="287122"/>
                </a:lnTo>
                <a:lnTo>
                  <a:pt x="326953" y="283373"/>
                </a:lnTo>
                <a:lnTo>
                  <a:pt x="336639" y="280212"/>
                </a:lnTo>
                <a:lnTo>
                  <a:pt x="390449" y="265176"/>
                </a:lnTo>
                <a:cubicBezTo>
                  <a:pt x="399593" y="262738"/>
                  <a:pt x="414528" y="260299"/>
                  <a:pt x="435255" y="257861"/>
                </a:cubicBezTo>
                <a:lnTo>
                  <a:pt x="458115" y="254203"/>
                </a:lnTo>
                <a:lnTo>
                  <a:pt x="461772" y="252375"/>
                </a:lnTo>
                <a:lnTo>
                  <a:pt x="460858" y="250546"/>
                </a:lnTo>
                <a:cubicBezTo>
                  <a:pt x="439522" y="252070"/>
                  <a:pt x="416739" y="255880"/>
                  <a:pt x="392507" y="261976"/>
                </a:cubicBezTo>
                <a:lnTo>
                  <a:pt x="336639" y="280212"/>
                </a:lnTo>
                <a:lnTo>
                  <a:pt x="328270" y="282550"/>
                </a:lnTo>
                <a:lnTo>
                  <a:pt x="326953" y="283373"/>
                </a:lnTo>
                <a:lnTo>
                  <a:pt x="315469" y="287122"/>
                </a:lnTo>
                <a:lnTo>
                  <a:pt x="320955" y="287122"/>
                </a:lnTo>
                <a:cubicBezTo>
                  <a:pt x="306324" y="291389"/>
                  <a:pt x="293218" y="296571"/>
                  <a:pt x="281636" y="302667"/>
                </a:cubicBezTo>
                <a:cubicBezTo>
                  <a:pt x="233478" y="322174"/>
                  <a:pt x="186843" y="347777"/>
                  <a:pt x="141732" y="379476"/>
                </a:cubicBezTo>
                <a:lnTo>
                  <a:pt x="78639" y="423367"/>
                </a:lnTo>
                <a:lnTo>
                  <a:pt x="69495" y="427025"/>
                </a:lnTo>
                <a:lnTo>
                  <a:pt x="43892" y="427025"/>
                </a:lnTo>
                <a:cubicBezTo>
                  <a:pt x="48159" y="430073"/>
                  <a:pt x="52426" y="431597"/>
                  <a:pt x="56693" y="431597"/>
                </a:cubicBezTo>
                <a:lnTo>
                  <a:pt x="64923" y="428854"/>
                </a:lnTo>
                <a:lnTo>
                  <a:pt x="55779" y="432511"/>
                </a:lnTo>
                <a:cubicBezTo>
                  <a:pt x="52121" y="433121"/>
                  <a:pt x="49073" y="433121"/>
                  <a:pt x="46635" y="432511"/>
                </a:cubicBezTo>
                <a:cubicBezTo>
                  <a:pt x="44196" y="430073"/>
                  <a:pt x="39472" y="427787"/>
                  <a:pt x="32462" y="425653"/>
                </a:cubicBezTo>
                <a:cubicBezTo>
                  <a:pt x="25452" y="423520"/>
                  <a:pt x="21032" y="420624"/>
                  <a:pt x="19203" y="416967"/>
                </a:cubicBezTo>
                <a:cubicBezTo>
                  <a:pt x="18593" y="415747"/>
                  <a:pt x="17832" y="414985"/>
                  <a:pt x="16917" y="414681"/>
                </a:cubicBezTo>
                <a:cubicBezTo>
                  <a:pt x="16002" y="414376"/>
                  <a:pt x="14936" y="413919"/>
                  <a:pt x="13716" y="413309"/>
                </a:cubicBezTo>
                <a:cubicBezTo>
                  <a:pt x="5792" y="411480"/>
                  <a:pt x="1524" y="406603"/>
                  <a:pt x="915" y="398679"/>
                </a:cubicBezTo>
                <a:cubicBezTo>
                  <a:pt x="306" y="396850"/>
                  <a:pt x="0" y="394107"/>
                  <a:pt x="0" y="390449"/>
                </a:cubicBezTo>
                <a:cubicBezTo>
                  <a:pt x="0" y="383134"/>
                  <a:pt x="1524" y="375514"/>
                  <a:pt x="4573" y="367589"/>
                </a:cubicBezTo>
                <a:cubicBezTo>
                  <a:pt x="16155" y="333451"/>
                  <a:pt x="29261" y="303886"/>
                  <a:pt x="43892" y="278892"/>
                </a:cubicBezTo>
                <a:lnTo>
                  <a:pt x="56693" y="262433"/>
                </a:lnTo>
                <a:cubicBezTo>
                  <a:pt x="62180" y="256947"/>
                  <a:pt x="68276" y="254203"/>
                  <a:pt x="74981" y="254203"/>
                </a:cubicBezTo>
                <a:lnTo>
                  <a:pt x="125273" y="254203"/>
                </a:lnTo>
                <a:cubicBezTo>
                  <a:pt x="128931" y="254813"/>
                  <a:pt x="134722" y="255118"/>
                  <a:pt x="142647" y="255118"/>
                </a:cubicBezTo>
                <a:cubicBezTo>
                  <a:pt x="154229" y="255118"/>
                  <a:pt x="166878" y="253746"/>
                  <a:pt x="180594" y="251003"/>
                </a:cubicBezTo>
                <a:cubicBezTo>
                  <a:pt x="194310" y="248260"/>
                  <a:pt x="207569" y="245364"/>
                  <a:pt x="220371" y="242316"/>
                </a:cubicBezTo>
                <a:lnTo>
                  <a:pt x="235001" y="238659"/>
                </a:lnTo>
                <a:cubicBezTo>
                  <a:pt x="233172" y="236830"/>
                  <a:pt x="231648" y="234849"/>
                  <a:pt x="230429" y="232715"/>
                </a:cubicBezTo>
                <a:cubicBezTo>
                  <a:pt x="229211" y="230581"/>
                  <a:pt x="227991" y="228600"/>
                  <a:pt x="226772" y="226771"/>
                </a:cubicBezTo>
                <a:cubicBezTo>
                  <a:pt x="224943" y="226771"/>
                  <a:pt x="223114" y="227076"/>
                  <a:pt x="221285" y="227686"/>
                </a:cubicBezTo>
                <a:cubicBezTo>
                  <a:pt x="219456" y="228295"/>
                  <a:pt x="218237" y="228600"/>
                  <a:pt x="217628" y="228600"/>
                </a:cubicBezTo>
                <a:cubicBezTo>
                  <a:pt x="217018" y="227381"/>
                  <a:pt x="215952" y="225705"/>
                  <a:pt x="214427" y="223571"/>
                </a:cubicBezTo>
                <a:cubicBezTo>
                  <a:pt x="212903" y="221437"/>
                  <a:pt x="212141" y="218847"/>
                  <a:pt x="212141" y="215799"/>
                </a:cubicBezTo>
                <a:cubicBezTo>
                  <a:pt x="212141" y="209093"/>
                  <a:pt x="208788" y="200254"/>
                  <a:pt x="202083" y="189281"/>
                </a:cubicBezTo>
                <a:lnTo>
                  <a:pt x="190196" y="176479"/>
                </a:lnTo>
                <a:lnTo>
                  <a:pt x="173736" y="158191"/>
                </a:lnTo>
                <a:cubicBezTo>
                  <a:pt x="170688" y="155143"/>
                  <a:pt x="164440" y="148438"/>
                  <a:pt x="154991" y="138074"/>
                </a:cubicBezTo>
                <a:cubicBezTo>
                  <a:pt x="145542" y="127711"/>
                  <a:pt x="137770" y="117348"/>
                  <a:pt x="131674" y="106985"/>
                </a:cubicBezTo>
                <a:cubicBezTo>
                  <a:pt x="129236" y="103327"/>
                  <a:pt x="126341" y="99060"/>
                  <a:pt x="122987" y="94183"/>
                </a:cubicBezTo>
                <a:cubicBezTo>
                  <a:pt x="119634" y="89307"/>
                  <a:pt x="116129" y="83820"/>
                  <a:pt x="112472" y="77724"/>
                </a:cubicBezTo>
                <a:cubicBezTo>
                  <a:pt x="105766" y="61875"/>
                  <a:pt x="91440" y="48463"/>
                  <a:pt x="69495" y="37491"/>
                </a:cubicBezTo>
                <a:cubicBezTo>
                  <a:pt x="65228" y="37491"/>
                  <a:pt x="61570" y="35967"/>
                  <a:pt x="58522" y="32919"/>
                </a:cubicBezTo>
                <a:lnTo>
                  <a:pt x="58522" y="30175"/>
                </a:lnTo>
                <a:cubicBezTo>
                  <a:pt x="62789" y="30175"/>
                  <a:pt x="65837" y="30480"/>
                  <a:pt x="67666" y="31090"/>
                </a:cubicBezTo>
                <a:lnTo>
                  <a:pt x="87783" y="37491"/>
                </a:lnTo>
                <a:cubicBezTo>
                  <a:pt x="123140" y="51511"/>
                  <a:pt x="159716" y="71933"/>
                  <a:pt x="197511" y="98755"/>
                </a:cubicBezTo>
                <a:lnTo>
                  <a:pt x="229515" y="118872"/>
                </a:lnTo>
                <a:cubicBezTo>
                  <a:pt x="230125" y="113386"/>
                  <a:pt x="231344" y="107442"/>
                  <a:pt x="233172" y="101041"/>
                </a:cubicBezTo>
                <a:cubicBezTo>
                  <a:pt x="235001" y="94641"/>
                  <a:pt x="236525" y="89611"/>
                  <a:pt x="237745" y="85954"/>
                </a:cubicBezTo>
                <a:cubicBezTo>
                  <a:pt x="241402" y="68885"/>
                  <a:pt x="247803" y="53950"/>
                  <a:pt x="256947" y="41148"/>
                </a:cubicBezTo>
                <a:lnTo>
                  <a:pt x="272492" y="11887"/>
                </a:lnTo>
                <a:cubicBezTo>
                  <a:pt x="276150" y="7011"/>
                  <a:pt x="279807" y="3658"/>
                  <a:pt x="283464" y="1829"/>
                </a:cubicBezTo>
                <a:cubicBezTo>
                  <a:pt x="287122" y="0"/>
                  <a:pt x="291999" y="-305"/>
                  <a:pt x="298095" y="915"/>
                </a:cubicBezTo>
                <a:lnTo>
                  <a:pt x="299009" y="915"/>
                </a:lnTo>
                <a:cubicBezTo>
                  <a:pt x="300838" y="305"/>
                  <a:pt x="303582" y="0"/>
                  <a:pt x="307239"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8" name="文本框 77">
            <a:extLst>
              <a:ext uri="{FF2B5EF4-FFF2-40B4-BE49-F238E27FC236}">
                <a16:creationId xmlns:a16="http://schemas.microsoft.com/office/drawing/2014/main" id="{40D6DE1A-6902-44BB-9977-D1E22C79D518}"/>
              </a:ext>
            </a:extLst>
          </p:cNvPr>
          <p:cNvSpPr txBox="1"/>
          <p:nvPr/>
        </p:nvSpPr>
        <p:spPr>
          <a:xfrm>
            <a:off x="7938644" y="1729854"/>
            <a:ext cx="562573" cy="654565"/>
          </a:xfrm>
          <a:custGeom>
            <a:avLst/>
            <a:gdLst/>
            <a:ahLst/>
            <a:cxnLst/>
            <a:rect l="l" t="t" r="r" b="b"/>
            <a:pathLst>
              <a:path w="562573" h="654565">
                <a:moveTo>
                  <a:pt x="322087" y="435255"/>
                </a:moveTo>
                <a:lnTo>
                  <a:pt x="307456" y="438912"/>
                </a:lnTo>
                <a:cubicBezTo>
                  <a:pt x="305627" y="438912"/>
                  <a:pt x="304256" y="438684"/>
                  <a:pt x="303341" y="438226"/>
                </a:cubicBezTo>
                <a:cubicBezTo>
                  <a:pt x="310656" y="437312"/>
                  <a:pt x="314771" y="436626"/>
                  <a:pt x="315686" y="436169"/>
                </a:cubicBezTo>
                <a:close/>
                <a:moveTo>
                  <a:pt x="334496" y="432152"/>
                </a:moveTo>
                <a:lnTo>
                  <a:pt x="330087" y="434112"/>
                </a:lnTo>
                <a:lnTo>
                  <a:pt x="322087" y="435255"/>
                </a:lnTo>
                <a:close/>
                <a:moveTo>
                  <a:pt x="155208" y="398450"/>
                </a:moveTo>
                <a:lnTo>
                  <a:pt x="151094" y="401193"/>
                </a:lnTo>
                <a:cubicBezTo>
                  <a:pt x="148808" y="403022"/>
                  <a:pt x="146865" y="404965"/>
                  <a:pt x="145264" y="407022"/>
                </a:cubicBezTo>
                <a:cubicBezTo>
                  <a:pt x="143664" y="409080"/>
                  <a:pt x="141950" y="411023"/>
                  <a:pt x="140121" y="412852"/>
                </a:cubicBezTo>
                <a:lnTo>
                  <a:pt x="98973" y="446456"/>
                </a:lnTo>
                <a:cubicBezTo>
                  <a:pt x="98058" y="447828"/>
                  <a:pt x="97716" y="448742"/>
                  <a:pt x="97944" y="449199"/>
                </a:cubicBezTo>
                <a:cubicBezTo>
                  <a:pt x="98173" y="449657"/>
                  <a:pt x="98744" y="449885"/>
                  <a:pt x="99659" y="449885"/>
                </a:cubicBezTo>
                <a:cubicBezTo>
                  <a:pt x="121604" y="459943"/>
                  <a:pt x="138063" y="466802"/>
                  <a:pt x="149036" y="470459"/>
                </a:cubicBezTo>
                <a:cubicBezTo>
                  <a:pt x="151779" y="471831"/>
                  <a:pt x="153494" y="472288"/>
                  <a:pt x="154180" y="471831"/>
                </a:cubicBezTo>
                <a:cubicBezTo>
                  <a:pt x="154866" y="471373"/>
                  <a:pt x="155208" y="470002"/>
                  <a:pt x="155208" y="467716"/>
                </a:cubicBezTo>
                <a:lnTo>
                  <a:pt x="155894" y="403936"/>
                </a:lnTo>
                <a:close/>
                <a:moveTo>
                  <a:pt x="72912" y="208483"/>
                </a:moveTo>
                <a:lnTo>
                  <a:pt x="73598" y="208483"/>
                </a:lnTo>
                <a:lnTo>
                  <a:pt x="70855" y="211227"/>
                </a:lnTo>
                <a:lnTo>
                  <a:pt x="70169" y="210541"/>
                </a:lnTo>
                <a:close/>
                <a:moveTo>
                  <a:pt x="180583" y="196139"/>
                </a:moveTo>
                <a:cubicBezTo>
                  <a:pt x="184698" y="196139"/>
                  <a:pt x="189384" y="196710"/>
                  <a:pt x="194642" y="197853"/>
                </a:cubicBezTo>
                <a:cubicBezTo>
                  <a:pt x="199900" y="198996"/>
                  <a:pt x="203900" y="200482"/>
                  <a:pt x="206643" y="202311"/>
                </a:cubicBezTo>
                <a:cubicBezTo>
                  <a:pt x="203900" y="202311"/>
                  <a:pt x="202071" y="202083"/>
                  <a:pt x="201157" y="201625"/>
                </a:cubicBezTo>
                <a:cubicBezTo>
                  <a:pt x="195671" y="199797"/>
                  <a:pt x="189041" y="198882"/>
                  <a:pt x="181269" y="198882"/>
                </a:cubicBezTo>
                <a:cubicBezTo>
                  <a:pt x="181269" y="197511"/>
                  <a:pt x="181040" y="196596"/>
                  <a:pt x="180583" y="196139"/>
                </a:cubicBezTo>
                <a:close/>
                <a:moveTo>
                  <a:pt x="169953" y="172650"/>
                </a:moveTo>
                <a:cubicBezTo>
                  <a:pt x="168810" y="172993"/>
                  <a:pt x="168010" y="173736"/>
                  <a:pt x="167553" y="174879"/>
                </a:cubicBezTo>
                <a:cubicBezTo>
                  <a:pt x="169382" y="175794"/>
                  <a:pt x="171439" y="176822"/>
                  <a:pt x="173725" y="177965"/>
                </a:cubicBezTo>
                <a:cubicBezTo>
                  <a:pt x="176011" y="179108"/>
                  <a:pt x="178526" y="180137"/>
                  <a:pt x="181269" y="181051"/>
                </a:cubicBezTo>
                <a:cubicBezTo>
                  <a:pt x="184469" y="181966"/>
                  <a:pt x="186298" y="181509"/>
                  <a:pt x="186755" y="179680"/>
                </a:cubicBezTo>
                <a:cubicBezTo>
                  <a:pt x="187670" y="176479"/>
                  <a:pt x="186755" y="174879"/>
                  <a:pt x="184012" y="174879"/>
                </a:cubicBezTo>
                <a:cubicBezTo>
                  <a:pt x="182640" y="174422"/>
                  <a:pt x="181155" y="173965"/>
                  <a:pt x="179554" y="173508"/>
                </a:cubicBezTo>
                <a:cubicBezTo>
                  <a:pt x="177954" y="173050"/>
                  <a:pt x="176240" y="172822"/>
                  <a:pt x="174411" y="172822"/>
                </a:cubicBezTo>
                <a:cubicBezTo>
                  <a:pt x="172582" y="172365"/>
                  <a:pt x="171096" y="172307"/>
                  <a:pt x="169953" y="172650"/>
                </a:cubicBezTo>
                <a:close/>
                <a:moveTo>
                  <a:pt x="326658" y="111786"/>
                </a:moveTo>
                <a:cubicBezTo>
                  <a:pt x="327116" y="112700"/>
                  <a:pt x="328259" y="114300"/>
                  <a:pt x="330087" y="116586"/>
                </a:cubicBezTo>
                <a:cubicBezTo>
                  <a:pt x="331916" y="118872"/>
                  <a:pt x="332602" y="120244"/>
                  <a:pt x="332145" y="120701"/>
                </a:cubicBezTo>
                <a:cubicBezTo>
                  <a:pt x="333974" y="122530"/>
                  <a:pt x="336831" y="125273"/>
                  <a:pt x="340717" y="128931"/>
                </a:cubicBezTo>
                <a:cubicBezTo>
                  <a:pt x="344604" y="132588"/>
                  <a:pt x="347690" y="135103"/>
                  <a:pt x="349976" y="136474"/>
                </a:cubicBezTo>
                <a:lnTo>
                  <a:pt x="354090" y="135789"/>
                </a:lnTo>
                <a:lnTo>
                  <a:pt x="354090" y="134417"/>
                </a:lnTo>
                <a:close/>
                <a:moveTo>
                  <a:pt x="92115" y="72695"/>
                </a:moveTo>
                <a:cubicBezTo>
                  <a:pt x="95315" y="72695"/>
                  <a:pt x="98058" y="72924"/>
                  <a:pt x="100344" y="73381"/>
                </a:cubicBezTo>
                <a:cubicBezTo>
                  <a:pt x="103545" y="74295"/>
                  <a:pt x="106631" y="75095"/>
                  <a:pt x="109603" y="75781"/>
                </a:cubicBezTo>
                <a:cubicBezTo>
                  <a:pt x="112575" y="76467"/>
                  <a:pt x="115661" y="77267"/>
                  <a:pt x="118861" y="78181"/>
                </a:cubicBezTo>
                <a:lnTo>
                  <a:pt x="138749" y="82982"/>
                </a:lnTo>
                <a:cubicBezTo>
                  <a:pt x="146064" y="84354"/>
                  <a:pt x="157494" y="86868"/>
                  <a:pt x="173039" y="90526"/>
                </a:cubicBezTo>
                <a:cubicBezTo>
                  <a:pt x="175325" y="91440"/>
                  <a:pt x="178411" y="92355"/>
                  <a:pt x="182298" y="93269"/>
                </a:cubicBezTo>
                <a:cubicBezTo>
                  <a:pt x="186184" y="94183"/>
                  <a:pt x="189498" y="95326"/>
                  <a:pt x="192242" y="96698"/>
                </a:cubicBezTo>
                <a:cubicBezTo>
                  <a:pt x="208701" y="102642"/>
                  <a:pt x="220817" y="108814"/>
                  <a:pt x="228589" y="115215"/>
                </a:cubicBezTo>
                <a:cubicBezTo>
                  <a:pt x="233161" y="117958"/>
                  <a:pt x="235447" y="121158"/>
                  <a:pt x="235447" y="124816"/>
                </a:cubicBezTo>
                <a:cubicBezTo>
                  <a:pt x="235447" y="127559"/>
                  <a:pt x="234075" y="130302"/>
                  <a:pt x="231332" y="133045"/>
                </a:cubicBezTo>
                <a:cubicBezTo>
                  <a:pt x="230418" y="133960"/>
                  <a:pt x="229503" y="135331"/>
                  <a:pt x="228589" y="137160"/>
                </a:cubicBezTo>
                <a:cubicBezTo>
                  <a:pt x="227675" y="138989"/>
                  <a:pt x="226760" y="140589"/>
                  <a:pt x="225846" y="141961"/>
                </a:cubicBezTo>
                <a:cubicBezTo>
                  <a:pt x="224931" y="143332"/>
                  <a:pt x="223446" y="145733"/>
                  <a:pt x="221388" y="149162"/>
                </a:cubicBezTo>
                <a:cubicBezTo>
                  <a:pt x="219331" y="152591"/>
                  <a:pt x="216473" y="155220"/>
                  <a:pt x="212816" y="157048"/>
                </a:cubicBezTo>
                <a:cubicBezTo>
                  <a:pt x="211901" y="157963"/>
                  <a:pt x="210987" y="159563"/>
                  <a:pt x="210072" y="161849"/>
                </a:cubicBezTo>
                <a:cubicBezTo>
                  <a:pt x="209158" y="164135"/>
                  <a:pt x="208015" y="165735"/>
                  <a:pt x="206643" y="166650"/>
                </a:cubicBezTo>
                <a:cubicBezTo>
                  <a:pt x="204815" y="169393"/>
                  <a:pt x="203214" y="171222"/>
                  <a:pt x="201843" y="172136"/>
                </a:cubicBezTo>
                <a:lnTo>
                  <a:pt x="192242" y="175565"/>
                </a:lnTo>
                <a:cubicBezTo>
                  <a:pt x="190870" y="176022"/>
                  <a:pt x="190184" y="177165"/>
                  <a:pt x="190184" y="178994"/>
                </a:cubicBezTo>
                <a:cubicBezTo>
                  <a:pt x="189727" y="181737"/>
                  <a:pt x="188813" y="183566"/>
                  <a:pt x="187441" y="184480"/>
                </a:cubicBezTo>
                <a:cubicBezTo>
                  <a:pt x="186069" y="185395"/>
                  <a:pt x="184012" y="185166"/>
                  <a:pt x="181269" y="183795"/>
                </a:cubicBezTo>
                <a:lnTo>
                  <a:pt x="172353" y="179680"/>
                </a:lnTo>
                <a:cubicBezTo>
                  <a:pt x="168696" y="177394"/>
                  <a:pt x="165953" y="176251"/>
                  <a:pt x="164124" y="176251"/>
                </a:cubicBezTo>
                <a:cubicBezTo>
                  <a:pt x="155437" y="173050"/>
                  <a:pt x="150179" y="171222"/>
                  <a:pt x="148350" y="170764"/>
                </a:cubicBezTo>
                <a:cubicBezTo>
                  <a:pt x="146979" y="169850"/>
                  <a:pt x="144921" y="169393"/>
                  <a:pt x="142178" y="169393"/>
                </a:cubicBezTo>
                <a:cubicBezTo>
                  <a:pt x="139435" y="169393"/>
                  <a:pt x="137149" y="169850"/>
                  <a:pt x="135320" y="170764"/>
                </a:cubicBezTo>
                <a:cubicBezTo>
                  <a:pt x="129377" y="172136"/>
                  <a:pt x="120233" y="176022"/>
                  <a:pt x="107888" y="182423"/>
                </a:cubicBezTo>
                <a:cubicBezTo>
                  <a:pt x="96458" y="188824"/>
                  <a:pt x="85714" y="196368"/>
                  <a:pt x="75656" y="205054"/>
                </a:cubicBezTo>
                <a:cubicBezTo>
                  <a:pt x="81142" y="199111"/>
                  <a:pt x="89829" y="191110"/>
                  <a:pt x="101716" y="181051"/>
                </a:cubicBezTo>
                <a:cubicBezTo>
                  <a:pt x="110860" y="170993"/>
                  <a:pt x="117947" y="163678"/>
                  <a:pt x="122976" y="159106"/>
                </a:cubicBezTo>
                <a:cubicBezTo>
                  <a:pt x="125719" y="155905"/>
                  <a:pt x="125948" y="152934"/>
                  <a:pt x="123662" y="150190"/>
                </a:cubicBezTo>
                <a:cubicBezTo>
                  <a:pt x="122747" y="149733"/>
                  <a:pt x="122176" y="149047"/>
                  <a:pt x="121947" y="148133"/>
                </a:cubicBezTo>
                <a:cubicBezTo>
                  <a:pt x="121719" y="147219"/>
                  <a:pt x="121833" y="146304"/>
                  <a:pt x="122290" y="145390"/>
                </a:cubicBezTo>
                <a:cubicBezTo>
                  <a:pt x="123662" y="142647"/>
                  <a:pt x="124347" y="140132"/>
                  <a:pt x="124347" y="137846"/>
                </a:cubicBezTo>
                <a:cubicBezTo>
                  <a:pt x="124347" y="135103"/>
                  <a:pt x="123433" y="131445"/>
                  <a:pt x="121604" y="126873"/>
                </a:cubicBezTo>
                <a:cubicBezTo>
                  <a:pt x="119775" y="122758"/>
                  <a:pt x="117832" y="118186"/>
                  <a:pt x="115775" y="113157"/>
                </a:cubicBezTo>
                <a:cubicBezTo>
                  <a:pt x="113718" y="108128"/>
                  <a:pt x="111089" y="102642"/>
                  <a:pt x="107888" y="96698"/>
                </a:cubicBezTo>
                <a:cubicBezTo>
                  <a:pt x="105145" y="90297"/>
                  <a:pt x="101716" y="84811"/>
                  <a:pt x="97601" y="80239"/>
                </a:cubicBezTo>
                <a:cubicBezTo>
                  <a:pt x="96687" y="78867"/>
                  <a:pt x="95772" y="77610"/>
                  <a:pt x="94858" y="76467"/>
                </a:cubicBezTo>
                <a:cubicBezTo>
                  <a:pt x="93944" y="75324"/>
                  <a:pt x="93029" y="74067"/>
                  <a:pt x="92115" y="72695"/>
                </a:cubicBezTo>
                <a:close/>
                <a:moveTo>
                  <a:pt x="354090" y="6858"/>
                </a:moveTo>
                <a:lnTo>
                  <a:pt x="375350" y="6858"/>
                </a:lnTo>
                <a:lnTo>
                  <a:pt x="390438" y="7544"/>
                </a:lnTo>
                <a:cubicBezTo>
                  <a:pt x="397296" y="7544"/>
                  <a:pt x="407126" y="8001"/>
                  <a:pt x="419927" y="8916"/>
                </a:cubicBezTo>
                <a:cubicBezTo>
                  <a:pt x="437301" y="9830"/>
                  <a:pt x="452388" y="14859"/>
                  <a:pt x="465190" y="24003"/>
                </a:cubicBezTo>
                <a:cubicBezTo>
                  <a:pt x="469305" y="28118"/>
                  <a:pt x="472734" y="32233"/>
                  <a:pt x="475477" y="36348"/>
                </a:cubicBezTo>
                <a:cubicBezTo>
                  <a:pt x="477306" y="38634"/>
                  <a:pt x="478220" y="41148"/>
                  <a:pt x="478220" y="43891"/>
                </a:cubicBezTo>
                <a:cubicBezTo>
                  <a:pt x="478220" y="46635"/>
                  <a:pt x="476620" y="50064"/>
                  <a:pt x="473419" y="54178"/>
                </a:cubicBezTo>
                <a:cubicBezTo>
                  <a:pt x="469762" y="63322"/>
                  <a:pt x="465647" y="69495"/>
                  <a:pt x="461075" y="72695"/>
                </a:cubicBezTo>
                <a:cubicBezTo>
                  <a:pt x="459703" y="72695"/>
                  <a:pt x="459018" y="73609"/>
                  <a:pt x="459018" y="75438"/>
                </a:cubicBezTo>
                <a:cubicBezTo>
                  <a:pt x="456274" y="80925"/>
                  <a:pt x="451931" y="82982"/>
                  <a:pt x="445988" y="81610"/>
                </a:cubicBezTo>
                <a:lnTo>
                  <a:pt x="444616" y="81610"/>
                </a:lnTo>
                <a:cubicBezTo>
                  <a:pt x="445073" y="83439"/>
                  <a:pt x="445988" y="85039"/>
                  <a:pt x="447359" y="86411"/>
                </a:cubicBezTo>
                <a:lnTo>
                  <a:pt x="445988" y="87783"/>
                </a:lnTo>
                <a:cubicBezTo>
                  <a:pt x="445530" y="87783"/>
                  <a:pt x="445073" y="87554"/>
                  <a:pt x="444616" y="87097"/>
                </a:cubicBezTo>
                <a:cubicBezTo>
                  <a:pt x="444159" y="86640"/>
                  <a:pt x="443702" y="86182"/>
                  <a:pt x="443244" y="85725"/>
                </a:cubicBezTo>
                <a:cubicBezTo>
                  <a:pt x="442787" y="85725"/>
                  <a:pt x="442101" y="85268"/>
                  <a:pt x="441187" y="84354"/>
                </a:cubicBezTo>
                <a:cubicBezTo>
                  <a:pt x="440273" y="80239"/>
                  <a:pt x="437987" y="79324"/>
                  <a:pt x="434329" y="81610"/>
                </a:cubicBezTo>
                <a:lnTo>
                  <a:pt x="432272" y="82296"/>
                </a:lnTo>
                <a:cubicBezTo>
                  <a:pt x="431357" y="82296"/>
                  <a:pt x="429071" y="80925"/>
                  <a:pt x="425414" y="78181"/>
                </a:cubicBezTo>
                <a:cubicBezTo>
                  <a:pt x="422213" y="76810"/>
                  <a:pt x="419699" y="75210"/>
                  <a:pt x="417870" y="73381"/>
                </a:cubicBezTo>
                <a:lnTo>
                  <a:pt x="416498" y="71323"/>
                </a:lnTo>
                <a:cubicBezTo>
                  <a:pt x="408269" y="69495"/>
                  <a:pt x="401182" y="64465"/>
                  <a:pt x="395238" y="56236"/>
                </a:cubicBezTo>
                <a:lnTo>
                  <a:pt x="372607" y="32233"/>
                </a:lnTo>
                <a:lnTo>
                  <a:pt x="362320" y="20574"/>
                </a:lnTo>
                <a:cubicBezTo>
                  <a:pt x="360948" y="18745"/>
                  <a:pt x="359348" y="17145"/>
                  <a:pt x="357519" y="15774"/>
                </a:cubicBezTo>
                <a:cubicBezTo>
                  <a:pt x="355691" y="14402"/>
                  <a:pt x="354319" y="13259"/>
                  <a:pt x="353405" y="12345"/>
                </a:cubicBezTo>
                <a:cubicBezTo>
                  <a:pt x="352947" y="12345"/>
                  <a:pt x="352376" y="12002"/>
                  <a:pt x="351690" y="11316"/>
                </a:cubicBezTo>
                <a:cubicBezTo>
                  <a:pt x="351004" y="10630"/>
                  <a:pt x="350433" y="10059"/>
                  <a:pt x="349976" y="9601"/>
                </a:cubicBezTo>
                <a:close/>
                <a:moveTo>
                  <a:pt x="229275" y="0"/>
                </a:moveTo>
                <a:lnTo>
                  <a:pt x="231332" y="0"/>
                </a:lnTo>
                <a:cubicBezTo>
                  <a:pt x="233618" y="0"/>
                  <a:pt x="235561" y="800"/>
                  <a:pt x="237162" y="2400"/>
                </a:cubicBezTo>
                <a:cubicBezTo>
                  <a:pt x="238762" y="4001"/>
                  <a:pt x="239790" y="5029"/>
                  <a:pt x="240248" y="5486"/>
                </a:cubicBezTo>
                <a:cubicBezTo>
                  <a:pt x="240248" y="5486"/>
                  <a:pt x="246420" y="10973"/>
                  <a:pt x="258764" y="21946"/>
                </a:cubicBezTo>
                <a:cubicBezTo>
                  <a:pt x="277052" y="37491"/>
                  <a:pt x="291225" y="53264"/>
                  <a:pt x="301284" y="69266"/>
                </a:cubicBezTo>
                <a:cubicBezTo>
                  <a:pt x="309513" y="82068"/>
                  <a:pt x="315457" y="92355"/>
                  <a:pt x="319115" y="100127"/>
                </a:cubicBezTo>
                <a:cubicBezTo>
                  <a:pt x="320943" y="102870"/>
                  <a:pt x="323572" y="105270"/>
                  <a:pt x="327001" y="107328"/>
                </a:cubicBezTo>
                <a:cubicBezTo>
                  <a:pt x="330430" y="109385"/>
                  <a:pt x="332831" y="110871"/>
                  <a:pt x="334202" y="111786"/>
                </a:cubicBezTo>
                <a:cubicBezTo>
                  <a:pt x="336488" y="113157"/>
                  <a:pt x="339003" y="114186"/>
                  <a:pt x="341746" y="114872"/>
                </a:cubicBezTo>
                <a:cubicBezTo>
                  <a:pt x="344489" y="115557"/>
                  <a:pt x="347004" y="116586"/>
                  <a:pt x="349290" y="117958"/>
                </a:cubicBezTo>
                <a:cubicBezTo>
                  <a:pt x="359348" y="123444"/>
                  <a:pt x="370092" y="126416"/>
                  <a:pt x="381522" y="126873"/>
                </a:cubicBezTo>
                <a:cubicBezTo>
                  <a:pt x="386094" y="127788"/>
                  <a:pt x="393867" y="128245"/>
                  <a:pt x="404840" y="128245"/>
                </a:cubicBezTo>
                <a:lnTo>
                  <a:pt x="405525" y="129616"/>
                </a:lnTo>
                <a:cubicBezTo>
                  <a:pt x="408726" y="128702"/>
                  <a:pt x="414441" y="127788"/>
                  <a:pt x="422670" y="126873"/>
                </a:cubicBezTo>
                <a:lnTo>
                  <a:pt x="432957" y="125502"/>
                </a:lnTo>
                <a:cubicBezTo>
                  <a:pt x="433415" y="125044"/>
                  <a:pt x="434215" y="125044"/>
                  <a:pt x="435358" y="125502"/>
                </a:cubicBezTo>
                <a:cubicBezTo>
                  <a:pt x="436501" y="125959"/>
                  <a:pt x="437301" y="126187"/>
                  <a:pt x="437758" y="126187"/>
                </a:cubicBezTo>
                <a:lnTo>
                  <a:pt x="448045" y="121387"/>
                </a:lnTo>
                <a:lnTo>
                  <a:pt x="453531" y="122073"/>
                </a:lnTo>
                <a:cubicBezTo>
                  <a:pt x="453074" y="121615"/>
                  <a:pt x="452845" y="120701"/>
                  <a:pt x="452845" y="119329"/>
                </a:cubicBezTo>
                <a:lnTo>
                  <a:pt x="454903" y="120701"/>
                </a:lnTo>
                <a:cubicBezTo>
                  <a:pt x="455360" y="122530"/>
                  <a:pt x="456960" y="122987"/>
                  <a:pt x="459703" y="122073"/>
                </a:cubicBezTo>
                <a:cubicBezTo>
                  <a:pt x="461075" y="121615"/>
                  <a:pt x="462218" y="121501"/>
                  <a:pt x="463132" y="121730"/>
                </a:cubicBezTo>
                <a:cubicBezTo>
                  <a:pt x="464047" y="121958"/>
                  <a:pt x="464961" y="122073"/>
                  <a:pt x="465876" y="122073"/>
                </a:cubicBezTo>
                <a:cubicBezTo>
                  <a:pt x="465418" y="122987"/>
                  <a:pt x="465076" y="124130"/>
                  <a:pt x="464847" y="125502"/>
                </a:cubicBezTo>
                <a:cubicBezTo>
                  <a:pt x="464618" y="126873"/>
                  <a:pt x="464275" y="128016"/>
                  <a:pt x="463818" y="128931"/>
                </a:cubicBezTo>
                <a:cubicBezTo>
                  <a:pt x="463361" y="130759"/>
                  <a:pt x="461304" y="133960"/>
                  <a:pt x="457646" y="138532"/>
                </a:cubicBezTo>
                <a:lnTo>
                  <a:pt x="450788" y="149505"/>
                </a:lnTo>
                <a:lnTo>
                  <a:pt x="450102" y="149505"/>
                </a:lnTo>
                <a:cubicBezTo>
                  <a:pt x="447816" y="150419"/>
                  <a:pt x="445873" y="152133"/>
                  <a:pt x="444273" y="154648"/>
                </a:cubicBezTo>
                <a:cubicBezTo>
                  <a:pt x="442673" y="157163"/>
                  <a:pt x="441416" y="158877"/>
                  <a:pt x="440501" y="159792"/>
                </a:cubicBezTo>
                <a:lnTo>
                  <a:pt x="439815" y="161163"/>
                </a:lnTo>
                <a:cubicBezTo>
                  <a:pt x="438901" y="163449"/>
                  <a:pt x="437415" y="165164"/>
                  <a:pt x="435358" y="166307"/>
                </a:cubicBezTo>
                <a:cubicBezTo>
                  <a:pt x="433300" y="167450"/>
                  <a:pt x="431814" y="168250"/>
                  <a:pt x="430900" y="168707"/>
                </a:cubicBezTo>
                <a:cubicBezTo>
                  <a:pt x="428157" y="170536"/>
                  <a:pt x="425414" y="170993"/>
                  <a:pt x="422670" y="170079"/>
                </a:cubicBezTo>
                <a:cubicBezTo>
                  <a:pt x="421756" y="169621"/>
                  <a:pt x="420384" y="169393"/>
                  <a:pt x="418556" y="169393"/>
                </a:cubicBezTo>
                <a:cubicBezTo>
                  <a:pt x="416270" y="169393"/>
                  <a:pt x="413984" y="170307"/>
                  <a:pt x="411698" y="172136"/>
                </a:cubicBezTo>
                <a:lnTo>
                  <a:pt x="419241" y="172136"/>
                </a:lnTo>
                <a:cubicBezTo>
                  <a:pt x="419699" y="172136"/>
                  <a:pt x="419927" y="172365"/>
                  <a:pt x="419927" y="172822"/>
                </a:cubicBezTo>
                <a:cubicBezTo>
                  <a:pt x="419927" y="173279"/>
                  <a:pt x="420156" y="173736"/>
                  <a:pt x="420613" y="174193"/>
                </a:cubicBezTo>
                <a:cubicBezTo>
                  <a:pt x="419699" y="174650"/>
                  <a:pt x="418327" y="174879"/>
                  <a:pt x="416498" y="174879"/>
                </a:cubicBezTo>
                <a:lnTo>
                  <a:pt x="416498" y="175565"/>
                </a:lnTo>
                <a:cubicBezTo>
                  <a:pt x="416498" y="175565"/>
                  <a:pt x="416841" y="175794"/>
                  <a:pt x="417527" y="176251"/>
                </a:cubicBezTo>
                <a:cubicBezTo>
                  <a:pt x="418213" y="176708"/>
                  <a:pt x="418784" y="177394"/>
                  <a:pt x="419241" y="178308"/>
                </a:cubicBezTo>
                <a:lnTo>
                  <a:pt x="419927" y="179680"/>
                </a:lnTo>
                <a:cubicBezTo>
                  <a:pt x="419470" y="180137"/>
                  <a:pt x="418784" y="180365"/>
                  <a:pt x="417870" y="180365"/>
                </a:cubicBezTo>
                <a:cubicBezTo>
                  <a:pt x="417870" y="180365"/>
                  <a:pt x="417756" y="180251"/>
                  <a:pt x="417527" y="180023"/>
                </a:cubicBezTo>
                <a:cubicBezTo>
                  <a:pt x="417298" y="179794"/>
                  <a:pt x="417184" y="179680"/>
                  <a:pt x="417184" y="179680"/>
                </a:cubicBezTo>
                <a:cubicBezTo>
                  <a:pt x="414898" y="177394"/>
                  <a:pt x="412841" y="176251"/>
                  <a:pt x="411012" y="176251"/>
                </a:cubicBezTo>
                <a:cubicBezTo>
                  <a:pt x="409183" y="176251"/>
                  <a:pt x="406897" y="177165"/>
                  <a:pt x="404154" y="178994"/>
                </a:cubicBezTo>
                <a:cubicBezTo>
                  <a:pt x="402325" y="179908"/>
                  <a:pt x="397296" y="182652"/>
                  <a:pt x="389066" y="187224"/>
                </a:cubicBezTo>
                <a:cubicBezTo>
                  <a:pt x="387237" y="188138"/>
                  <a:pt x="384723" y="189738"/>
                  <a:pt x="381522" y="192024"/>
                </a:cubicBezTo>
                <a:cubicBezTo>
                  <a:pt x="378322" y="194310"/>
                  <a:pt x="375579" y="195910"/>
                  <a:pt x="373293" y="196825"/>
                </a:cubicBezTo>
                <a:cubicBezTo>
                  <a:pt x="370550" y="198196"/>
                  <a:pt x="369864" y="200025"/>
                  <a:pt x="371235" y="202311"/>
                </a:cubicBezTo>
                <a:cubicBezTo>
                  <a:pt x="374893" y="210084"/>
                  <a:pt x="377865" y="218999"/>
                  <a:pt x="380151" y="229057"/>
                </a:cubicBezTo>
                <a:cubicBezTo>
                  <a:pt x="382894" y="238201"/>
                  <a:pt x="385180" y="245059"/>
                  <a:pt x="387009" y="249631"/>
                </a:cubicBezTo>
                <a:cubicBezTo>
                  <a:pt x="389752" y="255118"/>
                  <a:pt x="393410" y="264262"/>
                  <a:pt x="397982" y="277063"/>
                </a:cubicBezTo>
                <a:lnTo>
                  <a:pt x="400725" y="281178"/>
                </a:lnTo>
                <a:cubicBezTo>
                  <a:pt x="402096" y="279349"/>
                  <a:pt x="404039" y="277406"/>
                  <a:pt x="406554" y="275349"/>
                </a:cubicBezTo>
                <a:cubicBezTo>
                  <a:pt x="409069" y="273291"/>
                  <a:pt x="410783" y="271577"/>
                  <a:pt x="411698" y="270205"/>
                </a:cubicBezTo>
                <a:lnTo>
                  <a:pt x="417870" y="255118"/>
                </a:lnTo>
                <a:lnTo>
                  <a:pt x="426785" y="235230"/>
                </a:lnTo>
                <a:cubicBezTo>
                  <a:pt x="427242" y="233401"/>
                  <a:pt x="427471" y="230886"/>
                  <a:pt x="427471" y="227686"/>
                </a:cubicBezTo>
                <a:cubicBezTo>
                  <a:pt x="427471" y="225857"/>
                  <a:pt x="427814" y="224828"/>
                  <a:pt x="428500" y="224600"/>
                </a:cubicBezTo>
                <a:cubicBezTo>
                  <a:pt x="429186" y="224371"/>
                  <a:pt x="430443" y="224485"/>
                  <a:pt x="432272" y="224943"/>
                </a:cubicBezTo>
                <a:cubicBezTo>
                  <a:pt x="433186" y="225400"/>
                  <a:pt x="434558" y="225628"/>
                  <a:pt x="436386" y="225628"/>
                </a:cubicBezTo>
                <a:cubicBezTo>
                  <a:pt x="439130" y="225628"/>
                  <a:pt x="441416" y="225400"/>
                  <a:pt x="443244" y="224943"/>
                </a:cubicBezTo>
                <a:cubicBezTo>
                  <a:pt x="445073" y="224485"/>
                  <a:pt x="446673" y="224028"/>
                  <a:pt x="448045" y="223571"/>
                </a:cubicBezTo>
                <a:cubicBezTo>
                  <a:pt x="450331" y="223571"/>
                  <a:pt x="451702" y="224028"/>
                  <a:pt x="452160" y="224943"/>
                </a:cubicBezTo>
                <a:cubicBezTo>
                  <a:pt x="453988" y="227229"/>
                  <a:pt x="457074" y="231343"/>
                  <a:pt x="461418" y="237287"/>
                </a:cubicBezTo>
                <a:cubicBezTo>
                  <a:pt x="465761" y="243231"/>
                  <a:pt x="468162" y="249174"/>
                  <a:pt x="468619" y="255118"/>
                </a:cubicBezTo>
                <a:cubicBezTo>
                  <a:pt x="469533" y="261519"/>
                  <a:pt x="469990" y="266091"/>
                  <a:pt x="469990" y="268834"/>
                </a:cubicBezTo>
                <a:cubicBezTo>
                  <a:pt x="469990" y="271120"/>
                  <a:pt x="469533" y="275006"/>
                  <a:pt x="468619" y="280492"/>
                </a:cubicBezTo>
                <a:cubicBezTo>
                  <a:pt x="466333" y="293294"/>
                  <a:pt x="459246" y="310210"/>
                  <a:pt x="447359" y="331242"/>
                </a:cubicBezTo>
                <a:cubicBezTo>
                  <a:pt x="442330" y="339471"/>
                  <a:pt x="437758" y="345643"/>
                  <a:pt x="433643" y="349758"/>
                </a:cubicBezTo>
                <a:cubicBezTo>
                  <a:pt x="433186" y="350673"/>
                  <a:pt x="431700" y="351816"/>
                  <a:pt x="429186" y="353187"/>
                </a:cubicBezTo>
                <a:cubicBezTo>
                  <a:pt x="426671" y="354559"/>
                  <a:pt x="425642" y="355702"/>
                  <a:pt x="426099" y="356616"/>
                </a:cubicBezTo>
                <a:lnTo>
                  <a:pt x="497422" y="521208"/>
                </a:lnTo>
                <a:cubicBezTo>
                  <a:pt x="497422" y="518465"/>
                  <a:pt x="501766" y="487375"/>
                  <a:pt x="510453" y="427939"/>
                </a:cubicBezTo>
                <a:lnTo>
                  <a:pt x="513882" y="404622"/>
                </a:lnTo>
                <a:lnTo>
                  <a:pt x="513882" y="390220"/>
                </a:lnTo>
                <a:cubicBezTo>
                  <a:pt x="513882" y="387477"/>
                  <a:pt x="514110" y="386106"/>
                  <a:pt x="514567" y="386106"/>
                </a:cubicBezTo>
                <a:cubicBezTo>
                  <a:pt x="515482" y="388392"/>
                  <a:pt x="516282" y="391592"/>
                  <a:pt x="516968" y="395707"/>
                </a:cubicBezTo>
                <a:cubicBezTo>
                  <a:pt x="517654" y="399822"/>
                  <a:pt x="518225" y="402793"/>
                  <a:pt x="518682" y="404622"/>
                </a:cubicBezTo>
                <a:lnTo>
                  <a:pt x="522111" y="415595"/>
                </a:lnTo>
                <a:lnTo>
                  <a:pt x="530341" y="443027"/>
                </a:lnTo>
                <a:lnTo>
                  <a:pt x="548172" y="495148"/>
                </a:lnTo>
                <a:lnTo>
                  <a:pt x="559144" y="542468"/>
                </a:lnTo>
                <a:cubicBezTo>
                  <a:pt x="561430" y="557556"/>
                  <a:pt x="562573" y="575615"/>
                  <a:pt x="562573" y="596646"/>
                </a:cubicBezTo>
                <a:cubicBezTo>
                  <a:pt x="562116" y="598018"/>
                  <a:pt x="561888" y="600075"/>
                  <a:pt x="561888" y="602818"/>
                </a:cubicBezTo>
                <a:cubicBezTo>
                  <a:pt x="561430" y="603733"/>
                  <a:pt x="561202" y="605562"/>
                  <a:pt x="561202" y="608305"/>
                </a:cubicBezTo>
                <a:cubicBezTo>
                  <a:pt x="562116" y="611048"/>
                  <a:pt x="562573" y="612648"/>
                  <a:pt x="562573" y="613105"/>
                </a:cubicBezTo>
                <a:cubicBezTo>
                  <a:pt x="562573" y="615849"/>
                  <a:pt x="561430" y="618592"/>
                  <a:pt x="559144" y="621335"/>
                </a:cubicBezTo>
                <a:cubicBezTo>
                  <a:pt x="556858" y="624078"/>
                  <a:pt x="555258" y="626136"/>
                  <a:pt x="554344" y="627507"/>
                </a:cubicBezTo>
                <a:cubicBezTo>
                  <a:pt x="549772" y="634822"/>
                  <a:pt x="545886" y="639852"/>
                  <a:pt x="542685" y="642595"/>
                </a:cubicBezTo>
                <a:cubicBezTo>
                  <a:pt x="541771" y="643509"/>
                  <a:pt x="540513" y="644424"/>
                  <a:pt x="538913" y="645338"/>
                </a:cubicBezTo>
                <a:cubicBezTo>
                  <a:pt x="537313" y="646252"/>
                  <a:pt x="536284" y="646938"/>
                  <a:pt x="535827" y="647395"/>
                </a:cubicBezTo>
                <a:cubicBezTo>
                  <a:pt x="534913" y="648767"/>
                  <a:pt x="533998" y="648996"/>
                  <a:pt x="533084" y="648081"/>
                </a:cubicBezTo>
                <a:lnTo>
                  <a:pt x="521425" y="643966"/>
                </a:lnTo>
                <a:cubicBezTo>
                  <a:pt x="521883" y="646252"/>
                  <a:pt x="522911" y="648081"/>
                  <a:pt x="524512" y="649453"/>
                </a:cubicBezTo>
                <a:cubicBezTo>
                  <a:pt x="526112" y="650824"/>
                  <a:pt x="528055" y="651510"/>
                  <a:pt x="530341" y="651510"/>
                </a:cubicBezTo>
                <a:cubicBezTo>
                  <a:pt x="530341" y="654711"/>
                  <a:pt x="528969" y="655396"/>
                  <a:pt x="526226" y="653568"/>
                </a:cubicBezTo>
                <a:lnTo>
                  <a:pt x="519368" y="648767"/>
                </a:lnTo>
                <a:cubicBezTo>
                  <a:pt x="518454" y="646938"/>
                  <a:pt x="517768" y="646252"/>
                  <a:pt x="517311" y="646710"/>
                </a:cubicBezTo>
                <a:lnTo>
                  <a:pt x="513196" y="647395"/>
                </a:lnTo>
                <a:cubicBezTo>
                  <a:pt x="509538" y="647395"/>
                  <a:pt x="506109" y="646138"/>
                  <a:pt x="502909" y="643623"/>
                </a:cubicBezTo>
                <a:cubicBezTo>
                  <a:pt x="499708" y="641109"/>
                  <a:pt x="497651" y="639623"/>
                  <a:pt x="496737" y="639166"/>
                </a:cubicBezTo>
                <a:cubicBezTo>
                  <a:pt x="494451" y="635966"/>
                  <a:pt x="491479" y="634137"/>
                  <a:pt x="487821" y="633679"/>
                </a:cubicBezTo>
                <a:cubicBezTo>
                  <a:pt x="483249" y="630936"/>
                  <a:pt x="479592" y="628193"/>
                  <a:pt x="476848" y="625450"/>
                </a:cubicBezTo>
                <a:cubicBezTo>
                  <a:pt x="474105" y="622707"/>
                  <a:pt x="470105" y="618821"/>
                  <a:pt x="464847" y="613791"/>
                </a:cubicBezTo>
                <a:cubicBezTo>
                  <a:pt x="459589" y="608762"/>
                  <a:pt x="455131" y="604190"/>
                  <a:pt x="451474" y="600075"/>
                </a:cubicBezTo>
                <a:cubicBezTo>
                  <a:pt x="438672" y="580873"/>
                  <a:pt x="425871" y="558127"/>
                  <a:pt x="413069" y="531838"/>
                </a:cubicBezTo>
                <a:cubicBezTo>
                  <a:pt x="400268" y="505549"/>
                  <a:pt x="389181" y="481089"/>
                  <a:pt x="379808" y="458458"/>
                </a:cubicBezTo>
                <a:cubicBezTo>
                  <a:pt x="370435" y="435826"/>
                  <a:pt x="365520" y="423139"/>
                  <a:pt x="365063" y="420396"/>
                </a:cubicBezTo>
                <a:lnTo>
                  <a:pt x="351347" y="427939"/>
                </a:lnTo>
                <a:lnTo>
                  <a:pt x="334496" y="432152"/>
                </a:lnTo>
                <a:lnTo>
                  <a:pt x="342432" y="428625"/>
                </a:lnTo>
                <a:cubicBezTo>
                  <a:pt x="325515" y="432740"/>
                  <a:pt x="308370" y="434797"/>
                  <a:pt x="290997" y="434797"/>
                </a:cubicBezTo>
                <a:cubicBezTo>
                  <a:pt x="262650" y="434797"/>
                  <a:pt x="235904" y="428854"/>
                  <a:pt x="210758" y="416967"/>
                </a:cubicBezTo>
                <a:lnTo>
                  <a:pt x="210758" y="416281"/>
                </a:lnTo>
                <a:lnTo>
                  <a:pt x="216245" y="416281"/>
                </a:lnTo>
                <a:lnTo>
                  <a:pt x="227903" y="416967"/>
                </a:lnTo>
                <a:lnTo>
                  <a:pt x="245048" y="417652"/>
                </a:lnTo>
                <a:cubicBezTo>
                  <a:pt x="253278" y="416738"/>
                  <a:pt x="260136" y="415138"/>
                  <a:pt x="265622" y="412852"/>
                </a:cubicBezTo>
                <a:cubicBezTo>
                  <a:pt x="267908" y="411480"/>
                  <a:pt x="270537" y="410452"/>
                  <a:pt x="273509" y="409766"/>
                </a:cubicBezTo>
                <a:cubicBezTo>
                  <a:pt x="276481" y="409080"/>
                  <a:pt x="278652" y="408508"/>
                  <a:pt x="280024" y="408051"/>
                </a:cubicBezTo>
                <a:cubicBezTo>
                  <a:pt x="284596" y="405765"/>
                  <a:pt x="296026" y="398679"/>
                  <a:pt x="314314" y="386791"/>
                </a:cubicBezTo>
                <a:cubicBezTo>
                  <a:pt x="333059" y="375361"/>
                  <a:pt x="343346" y="369189"/>
                  <a:pt x="345175" y="368275"/>
                </a:cubicBezTo>
                <a:cubicBezTo>
                  <a:pt x="316829" y="289179"/>
                  <a:pt x="302198" y="247345"/>
                  <a:pt x="301284" y="242773"/>
                </a:cubicBezTo>
                <a:cubicBezTo>
                  <a:pt x="298998" y="243688"/>
                  <a:pt x="295912" y="244831"/>
                  <a:pt x="292026" y="246202"/>
                </a:cubicBezTo>
                <a:cubicBezTo>
                  <a:pt x="288139" y="247574"/>
                  <a:pt x="284367" y="248946"/>
                  <a:pt x="280710" y="250317"/>
                </a:cubicBezTo>
                <a:cubicBezTo>
                  <a:pt x="280253" y="250317"/>
                  <a:pt x="280024" y="250546"/>
                  <a:pt x="280024" y="251003"/>
                </a:cubicBezTo>
                <a:cubicBezTo>
                  <a:pt x="280024" y="253746"/>
                  <a:pt x="279338" y="255575"/>
                  <a:pt x="277967" y="256489"/>
                </a:cubicBezTo>
                <a:cubicBezTo>
                  <a:pt x="276595" y="257404"/>
                  <a:pt x="274309" y="258318"/>
                  <a:pt x="271109" y="259233"/>
                </a:cubicBezTo>
                <a:cubicBezTo>
                  <a:pt x="266079" y="261976"/>
                  <a:pt x="261393" y="264376"/>
                  <a:pt x="257050" y="266433"/>
                </a:cubicBezTo>
                <a:cubicBezTo>
                  <a:pt x="252706" y="268491"/>
                  <a:pt x="248934" y="270205"/>
                  <a:pt x="245734" y="271577"/>
                </a:cubicBezTo>
                <a:lnTo>
                  <a:pt x="225160" y="280492"/>
                </a:lnTo>
                <a:cubicBezTo>
                  <a:pt x="216016" y="285522"/>
                  <a:pt x="207101" y="289636"/>
                  <a:pt x="198414" y="292837"/>
                </a:cubicBezTo>
                <a:cubicBezTo>
                  <a:pt x="196128" y="293751"/>
                  <a:pt x="194985" y="295809"/>
                  <a:pt x="194985" y="299009"/>
                </a:cubicBezTo>
                <a:lnTo>
                  <a:pt x="197728" y="326441"/>
                </a:lnTo>
                <a:cubicBezTo>
                  <a:pt x="197728" y="327813"/>
                  <a:pt x="197957" y="328727"/>
                  <a:pt x="198414" y="329184"/>
                </a:cubicBezTo>
                <a:lnTo>
                  <a:pt x="201843" y="327127"/>
                </a:lnTo>
                <a:lnTo>
                  <a:pt x="216930" y="319583"/>
                </a:lnTo>
                <a:cubicBezTo>
                  <a:pt x="217845" y="319126"/>
                  <a:pt x="218645" y="319011"/>
                  <a:pt x="219331" y="319240"/>
                </a:cubicBezTo>
                <a:cubicBezTo>
                  <a:pt x="220017" y="319469"/>
                  <a:pt x="220588" y="319583"/>
                  <a:pt x="221045" y="319583"/>
                </a:cubicBezTo>
                <a:cubicBezTo>
                  <a:pt x="220588" y="320040"/>
                  <a:pt x="220359" y="320612"/>
                  <a:pt x="220359" y="321297"/>
                </a:cubicBezTo>
                <a:cubicBezTo>
                  <a:pt x="220359" y="321983"/>
                  <a:pt x="220131" y="322555"/>
                  <a:pt x="219674" y="323012"/>
                </a:cubicBezTo>
                <a:cubicBezTo>
                  <a:pt x="217845" y="325298"/>
                  <a:pt x="215445" y="328270"/>
                  <a:pt x="212473" y="331927"/>
                </a:cubicBezTo>
                <a:cubicBezTo>
                  <a:pt x="209501" y="335585"/>
                  <a:pt x="206643" y="338557"/>
                  <a:pt x="203900" y="340843"/>
                </a:cubicBezTo>
                <a:cubicBezTo>
                  <a:pt x="200700" y="344500"/>
                  <a:pt x="199100" y="348615"/>
                  <a:pt x="199100" y="353187"/>
                </a:cubicBezTo>
                <a:cubicBezTo>
                  <a:pt x="200014" y="374218"/>
                  <a:pt x="200471" y="389992"/>
                  <a:pt x="200471" y="400508"/>
                </a:cubicBezTo>
                <a:lnTo>
                  <a:pt x="201157" y="424511"/>
                </a:lnTo>
                <a:lnTo>
                  <a:pt x="201157" y="460858"/>
                </a:lnTo>
                <a:lnTo>
                  <a:pt x="201843" y="480746"/>
                </a:lnTo>
                <a:cubicBezTo>
                  <a:pt x="201843" y="488976"/>
                  <a:pt x="200014" y="495605"/>
                  <a:pt x="196356" y="500634"/>
                </a:cubicBezTo>
                <a:lnTo>
                  <a:pt x="179897" y="519837"/>
                </a:lnTo>
                <a:cubicBezTo>
                  <a:pt x="178068" y="522580"/>
                  <a:pt x="175782" y="524294"/>
                  <a:pt x="173039" y="524980"/>
                </a:cubicBezTo>
                <a:cubicBezTo>
                  <a:pt x="170296" y="525666"/>
                  <a:pt x="166638" y="525780"/>
                  <a:pt x="162066" y="525323"/>
                </a:cubicBezTo>
                <a:cubicBezTo>
                  <a:pt x="161152" y="524866"/>
                  <a:pt x="160238" y="524752"/>
                  <a:pt x="159323" y="524980"/>
                </a:cubicBezTo>
                <a:cubicBezTo>
                  <a:pt x="158409" y="525209"/>
                  <a:pt x="157494" y="525323"/>
                  <a:pt x="156580" y="525323"/>
                </a:cubicBezTo>
                <a:cubicBezTo>
                  <a:pt x="158409" y="527152"/>
                  <a:pt x="159780" y="528066"/>
                  <a:pt x="160695" y="528066"/>
                </a:cubicBezTo>
                <a:cubicBezTo>
                  <a:pt x="162066" y="528524"/>
                  <a:pt x="163552" y="528638"/>
                  <a:pt x="165153" y="528409"/>
                </a:cubicBezTo>
                <a:cubicBezTo>
                  <a:pt x="166753" y="528180"/>
                  <a:pt x="167781" y="528066"/>
                  <a:pt x="168239" y="528066"/>
                </a:cubicBezTo>
                <a:lnTo>
                  <a:pt x="168239" y="529438"/>
                </a:lnTo>
                <a:cubicBezTo>
                  <a:pt x="167324" y="529438"/>
                  <a:pt x="166181" y="529552"/>
                  <a:pt x="164810" y="529781"/>
                </a:cubicBezTo>
                <a:cubicBezTo>
                  <a:pt x="163438" y="530009"/>
                  <a:pt x="162066" y="529895"/>
                  <a:pt x="160695" y="529438"/>
                </a:cubicBezTo>
                <a:cubicBezTo>
                  <a:pt x="155666" y="527609"/>
                  <a:pt x="151094" y="525780"/>
                  <a:pt x="146979" y="523951"/>
                </a:cubicBezTo>
                <a:cubicBezTo>
                  <a:pt x="142864" y="522123"/>
                  <a:pt x="138978" y="520522"/>
                  <a:pt x="135320" y="519151"/>
                </a:cubicBezTo>
                <a:lnTo>
                  <a:pt x="120233" y="510236"/>
                </a:lnTo>
                <a:lnTo>
                  <a:pt x="106517" y="497891"/>
                </a:lnTo>
                <a:cubicBezTo>
                  <a:pt x="101487" y="492862"/>
                  <a:pt x="96230" y="488290"/>
                  <a:pt x="90743" y="484175"/>
                </a:cubicBezTo>
                <a:cubicBezTo>
                  <a:pt x="80685" y="479146"/>
                  <a:pt x="72912" y="475717"/>
                  <a:pt x="67426" y="473888"/>
                </a:cubicBezTo>
                <a:cubicBezTo>
                  <a:pt x="66512" y="473431"/>
                  <a:pt x="64454" y="473660"/>
                  <a:pt x="61254" y="474574"/>
                </a:cubicBezTo>
                <a:lnTo>
                  <a:pt x="61254" y="472516"/>
                </a:lnTo>
                <a:cubicBezTo>
                  <a:pt x="61254" y="470230"/>
                  <a:pt x="59654" y="469545"/>
                  <a:pt x="56453" y="470459"/>
                </a:cubicBezTo>
                <a:cubicBezTo>
                  <a:pt x="50510" y="470459"/>
                  <a:pt x="46166" y="468859"/>
                  <a:pt x="43423" y="465658"/>
                </a:cubicBezTo>
                <a:cubicBezTo>
                  <a:pt x="42509" y="465201"/>
                  <a:pt x="41480" y="464630"/>
                  <a:pt x="40337" y="463944"/>
                </a:cubicBezTo>
                <a:cubicBezTo>
                  <a:pt x="39194" y="463258"/>
                  <a:pt x="38165" y="462687"/>
                  <a:pt x="37251" y="462229"/>
                </a:cubicBezTo>
                <a:cubicBezTo>
                  <a:pt x="35422" y="461772"/>
                  <a:pt x="33936" y="460858"/>
                  <a:pt x="32793" y="459486"/>
                </a:cubicBezTo>
                <a:cubicBezTo>
                  <a:pt x="31650" y="458115"/>
                  <a:pt x="31307" y="456514"/>
                  <a:pt x="31764" y="454686"/>
                </a:cubicBezTo>
                <a:cubicBezTo>
                  <a:pt x="32222" y="451942"/>
                  <a:pt x="33593" y="449199"/>
                  <a:pt x="35879" y="446456"/>
                </a:cubicBezTo>
                <a:cubicBezTo>
                  <a:pt x="39080" y="442799"/>
                  <a:pt x="45252" y="437769"/>
                  <a:pt x="54396" y="431369"/>
                </a:cubicBezTo>
                <a:lnTo>
                  <a:pt x="69483" y="417652"/>
                </a:lnTo>
                <a:cubicBezTo>
                  <a:pt x="69483" y="417652"/>
                  <a:pt x="74970" y="413538"/>
                  <a:pt x="85943" y="405308"/>
                </a:cubicBezTo>
                <a:lnTo>
                  <a:pt x="94172" y="398450"/>
                </a:lnTo>
                <a:cubicBezTo>
                  <a:pt x="96458" y="395707"/>
                  <a:pt x="99430" y="392964"/>
                  <a:pt x="103088" y="390220"/>
                </a:cubicBezTo>
                <a:cubicBezTo>
                  <a:pt x="108574" y="386563"/>
                  <a:pt x="112689" y="383591"/>
                  <a:pt x="115432" y="381305"/>
                </a:cubicBezTo>
                <a:lnTo>
                  <a:pt x="135320" y="368275"/>
                </a:lnTo>
                <a:cubicBezTo>
                  <a:pt x="136692" y="366903"/>
                  <a:pt x="138406" y="365646"/>
                  <a:pt x="140464" y="364503"/>
                </a:cubicBezTo>
                <a:cubicBezTo>
                  <a:pt x="142521" y="363360"/>
                  <a:pt x="144007" y="362331"/>
                  <a:pt x="144921" y="361417"/>
                </a:cubicBezTo>
                <a:cubicBezTo>
                  <a:pt x="145379" y="360960"/>
                  <a:pt x="145950" y="360274"/>
                  <a:pt x="146636" y="359359"/>
                </a:cubicBezTo>
                <a:cubicBezTo>
                  <a:pt x="147322" y="358445"/>
                  <a:pt x="147665" y="357302"/>
                  <a:pt x="147665" y="355930"/>
                </a:cubicBezTo>
                <a:cubicBezTo>
                  <a:pt x="148122" y="351816"/>
                  <a:pt x="148350" y="345872"/>
                  <a:pt x="148350" y="338100"/>
                </a:cubicBezTo>
                <a:lnTo>
                  <a:pt x="147665" y="320955"/>
                </a:lnTo>
                <a:cubicBezTo>
                  <a:pt x="148122" y="318211"/>
                  <a:pt x="148008" y="316611"/>
                  <a:pt x="147322" y="316154"/>
                </a:cubicBezTo>
                <a:cubicBezTo>
                  <a:pt x="146636" y="315697"/>
                  <a:pt x="145150" y="315925"/>
                  <a:pt x="142864" y="316840"/>
                </a:cubicBezTo>
                <a:cubicBezTo>
                  <a:pt x="140578" y="317754"/>
                  <a:pt x="136920" y="319126"/>
                  <a:pt x="131891" y="320955"/>
                </a:cubicBezTo>
                <a:cubicBezTo>
                  <a:pt x="126862" y="322783"/>
                  <a:pt x="122747" y="323926"/>
                  <a:pt x="119547" y="324384"/>
                </a:cubicBezTo>
                <a:lnTo>
                  <a:pt x="99659" y="329870"/>
                </a:lnTo>
                <a:cubicBezTo>
                  <a:pt x="96915" y="330327"/>
                  <a:pt x="91658" y="331470"/>
                  <a:pt x="83885" y="333299"/>
                </a:cubicBezTo>
                <a:cubicBezTo>
                  <a:pt x="74741" y="336499"/>
                  <a:pt x="64683" y="338100"/>
                  <a:pt x="53710" y="338100"/>
                </a:cubicBezTo>
                <a:cubicBezTo>
                  <a:pt x="52338" y="338100"/>
                  <a:pt x="50281" y="337642"/>
                  <a:pt x="47538" y="336728"/>
                </a:cubicBezTo>
                <a:cubicBezTo>
                  <a:pt x="63540" y="335814"/>
                  <a:pt x="78856" y="333299"/>
                  <a:pt x="93486" y="329184"/>
                </a:cubicBezTo>
                <a:cubicBezTo>
                  <a:pt x="108117" y="325069"/>
                  <a:pt x="126176" y="319126"/>
                  <a:pt x="147665" y="311353"/>
                </a:cubicBezTo>
                <a:lnTo>
                  <a:pt x="146979" y="309982"/>
                </a:lnTo>
                <a:lnTo>
                  <a:pt x="140121" y="311353"/>
                </a:lnTo>
                <a:cubicBezTo>
                  <a:pt x="131891" y="314554"/>
                  <a:pt x="122976" y="317297"/>
                  <a:pt x="113375" y="319583"/>
                </a:cubicBezTo>
                <a:cubicBezTo>
                  <a:pt x="97373" y="325069"/>
                  <a:pt x="86400" y="328270"/>
                  <a:pt x="80456" y="329184"/>
                </a:cubicBezTo>
                <a:cubicBezTo>
                  <a:pt x="75884" y="330099"/>
                  <a:pt x="70626" y="330784"/>
                  <a:pt x="64683" y="331242"/>
                </a:cubicBezTo>
                <a:cubicBezTo>
                  <a:pt x="58739" y="331699"/>
                  <a:pt x="54624" y="331927"/>
                  <a:pt x="52338" y="331927"/>
                </a:cubicBezTo>
                <a:lnTo>
                  <a:pt x="44795" y="331927"/>
                </a:lnTo>
                <a:cubicBezTo>
                  <a:pt x="30164" y="331927"/>
                  <a:pt x="18506" y="328956"/>
                  <a:pt x="9819" y="323012"/>
                </a:cubicBezTo>
                <a:lnTo>
                  <a:pt x="7076" y="320955"/>
                </a:lnTo>
                <a:cubicBezTo>
                  <a:pt x="675" y="318211"/>
                  <a:pt x="-1383" y="313868"/>
                  <a:pt x="903" y="307924"/>
                </a:cubicBezTo>
                <a:cubicBezTo>
                  <a:pt x="2732" y="300152"/>
                  <a:pt x="5933" y="291694"/>
                  <a:pt x="10505" y="282550"/>
                </a:cubicBezTo>
                <a:lnTo>
                  <a:pt x="26278" y="257175"/>
                </a:lnTo>
                <a:lnTo>
                  <a:pt x="27650" y="257861"/>
                </a:lnTo>
                <a:cubicBezTo>
                  <a:pt x="27192" y="258318"/>
                  <a:pt x="25821" y="260833"/>
                  <a:pt x="23535" y="265405"/>
                </a:cubicBezTo>
                <a:cubicBezTo>
                  <a:pt x="17591" y="274092"/>
                  <a:pt x="14848" y="283693"/>
                  <a:pt x="15305" y="294208"/>
                </a:cubicBezTo>
                <a:cubicBezTo>
                  <a:pt x="16220" y="297409"/>
                  <a:pt x="17820" y="300609"/>
                  <a:pt x="20106" y="303810"/>
                </a:cubicBezTo>
                <a:cubicBezTo>
                  <a:pt x="21477" y="305638"/>
                  <a:pt x="23078" y="306553"/>
                  <a:pt x="24906" y="306553"/>
                </a:cubicBezTo>
                <a:cubicBezTo>
                  <a:pt x="26278" y="306553"/>
                  <a:pt x="28107" y="305867"/>
                  <a:pt x="30393" y="304495"/>
                </a:cubicBezTo>
                <a:lnTo>
                  <a:pt x="59882" y="290779"/>
                </a:lnTo>
                <a:cubicBezTo>
                  <a:pt x="70855" y="286207"/>
                  <a:pt x="88914" y="276606"/>
                  <a:pt x="114060" y="261976"/>
                </a:cubicBezTo>
                <a:cubicBezTo>
                  <a:pt x="127776" y="253746"/>
                  <a:pt x="138292" y="247803"/>
                  <a:pt x="145607" y="244145"/>
                </a:cubicBezTo>
                <a:cubicBezTo>
                  <a:pt x="148350" y="241859"/>
                  <a:pt x="149722" y="239116"/>
                  <a:pt x="149722" y="235915"/>
                </a:cubicBezTo>
                <a:lnTo>
                  <a:pt x="148350" y="198196"/>
                </a:lnTo>
                <a:cubicBezTo>
                  <a:pt x="148350" y="194996"/>
                  <a:pt x="150179" y="193853"/>
                  <a:pt x="153837" y="194767"/>
                </a:cubicBezTo>
                <a:lnTo>
                  <a:pt x="159323" y="194082"/>
                </a:lnTo>
                <a:cubicBezTo>
                  <a:pt x="160695" y="194082"/>
                  <a:pt x="162752" y="194310"/>
                  <a:pt x="165495" y="194767"/>
                </a:cubicBezTo>
                <a:cubicBezTo>
                  <a:pt x="168239" y="195225"/>
                  <a:pt x="170296" y="195682"/>
                  <a:pt x="171668" y="196139"/>
                </a:cubicBezTo>
                <a:cubicBezTo>
                  <a:pt x="172125" y="197053"/>
                  <a:pt x="173382" y="197739"/>
                  <a:pt x="175440" y="198196"/>
                </a:cubicBezTo>
                <a:cubicBezTo>
                  <a:pt x="177497" y="198653"/>
                  <a:pt x="178983" y="198882"/>
                  <a:pt x="179897" y="198882"/>
                </a:cubicBezTo>
                <a:lnTo>
                  <a:pt x="181269" y="198882"/>
                </a:lnTo>
                <a:cubicBezTo>
                  <a:pt x="184926" y="209398"/>
                  <a:pt x="186984" y="215341"/>
                  <a:pt x="187441" y="216713"/>
                </a:cubicBezTo>
                <a:cubicBezTo>
                  <a:pt x="194299" y="212598"/>
                  <a:pt x="201843" y="208712"/>
                  <a:pt x="210072" y="205054"/>
                </a:cubicBezTo>
                <a:cubicBezTo>
                  <a:pt x="208244" y="203683"/>
                  <a:pt x="207101" y="202768"/>
                  <a:pt x="206643" y="202311"/>
                </a:cubicBezTo>
                <a:lnTo>
                  <a:pt x="214873" y="202997"/>
                </a:lnTo>
                <a:lnTo>
                  <a:pt x="223103" y="202311"/>
                </a:lnTo>
                <a:cubicBezTo>
                  <a:pt x="224931" y="202311"/>
                  <a:pt x="226532" y="202540"/>
                  <a:pt x="227903" y="202997"/>
                </a:cubicBezTo>
                <a:cubicBezTo>
                  <a:pt x="232018" y="204368"/>
                  <a:pt x="236133" y="205054"/>
                  <a:pt x="240248" y="205054"/>
                </a:cubicBezTo>
                <a:cubicBezTo>
                  <a:pt x="243905" y="205054"/>
                  <a:pt x="249849" y="204140"/>
                  <a:pt x="258078" y="202311"/>
                </a:cubicBezTo>
                <a:cubicBezTo>
                  <a:pt x="259907" y="201854"/>
                  <a:pt x="262193" y="200711"/>
                  <a:pt x="264936" y="198882"/>
                </a:cubicBezTo>
                <a:cubicBezTo>
                  <a:pt x="267680" y="197053"/>
                  <a:pt x="269966" y="195910"/>
                  <a:pt x="271794" y="195453"/>
                </a:cubicBezTo>
                <a:cubicBezTo>
                  <a:pt x="275452" y="191796"/>
                  <a:pt x="277281" y="189967"/>
                  <a:pt x="277281" y="189967"/>
                </a:cubicBezTo>
                <a:cubicBezTo>
                  <a:pt x="280024" y="188595"/>
                  <a:pt x="281624" y="187452"/>
                  <a:pt x="282081" y="186538"/>
                </a:cubicBezTo>
                <a:cubicBezTo>
                  <a:pt x="282539" y="185623"/>
                  <a:pt x="282310" y="183795"/>
                  <a:pt x="281396" y="181051"/>
                </a:cubicBezTo>
                <a:cubicBezTo>
                  <a:pt x="280481" y="177851"/>
                  <a:pt x="279567" y="173050"/>
                  <a:pt x="278652" y="166650"/>
                </a:cubicBezTo>
                <a:cubicBezTo>
                  <a:pt x="277281" y="162077"/>
                  <a:pt x="275681" y="155220"/>
                  <a:pt x="273852" y="146076"/>
                </a:cubicBezTo>
                <a:cubicBezTo>
                  <a:pt x="270651" y="137389"/>
                  <a:pt x="266765" y="123901"/>
                  <a:pt x="262193" y="105613"/>
                </a:cubicBezTo>
                <a:lnTo>
                  <a:pt x="258078" y="92583"/>
                </a:lnTo>
                <a:lnTo>
                  <a:pt x="249849" y="69952"/>
                </a:lnTo>
                <a:cubicBezTo>
                  <a:pt x="246648" y="58522"/>
                  <a:pt x="243448" y="49378"/>
                  <a:pt x="240248" y="42520"/>
                </a:cubicBezTo>
                <a:lnTo>
                  <a:pt x="228589" y="8916"/>
                </a:lnTo>
                <a:cubicBezTo>
                  <a:pt x="227675" y="6172"/>
                  <a:pt x="227217" y="4344"/>
                  <a:pt x="227217" y="3429"/>
                </a:cubicBezTo>
                <a:cubicBezTo>
                  <a:pt x="226760" y="2058"/>
                  <a:pt x="227446" y="915"/>
                  <a:pt x="229275"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54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6" name="文本框 75">
            <a:extLst>
              <a:ext uri="{FF2B5EF4-FFF2-40B4-BE49-F238E27FC236}">
                <a16:creationId xmlns:a16="http://schemas.microsoft.com/office/drawing/2014/main" id="{08B61F65-3CA2-48B5-BEB1-783406D2ABE6}"/>
              </a:ext>
            </a:extLst>
          </p:cNvPr>
          <p:cNvSpPr txBox="1"/>
          <p:nvPr/>
        </p:nvSpPr>
        <p:spPr>
          <a:xfrm>
            <a:off x="8568317" y="1518676"/>
            <a:ext cx="849118" cy="800052"/>
          </a:xfrm>
          <a:custGeom>
            <a:avLst/>
            <a:gdLst/>
            <a:ahLst/>
            <a:cxnLst/>
            <a:rect l="l" t="t" r="r" b="b"/>
            <a:pathLst>
              <a:path w="849118" h="800052">
                <a:moveTo>
                  <a:pt x="769622" y="697115"/>
                </a:moveTo>
                <a:cubicBezTo>
                  <a:pt x="771661" y="697115"/>
                  <a:pt x="772680" y="697455"/>
                  <a:pt x="772680" y="698134"/>
                </a:cubicBezTo>
                <a:lnTo>
                  <a:pt x="772680" y="699154"/>
                </a:lnTo>
                <a:cubicBezTo>
                  <a:pt x="772001" y="698474"/>
                  <a:pt x="771321" y="698134"/>
                  <a:pt x="770642" y="698134"/>
                </a:cubicBezTo>
                <a:cubicBezTo>
                  <a:pt x="769962" y="698134"/>
                  <a:pt x="769622" y="697795"/>
                  <a:pt x="769622" y="697115"/>
                </a:cubicBezTo>
                <a:close/>
                <a:moveTo>
                  <a:pt x="781853" y="695077"/>
                </a:moveTo>
                <a:lnTo>
                  <a:pt x="783891" y="695077"/>
                </a:lnTo>
                <a:cubicBezTo>
                  <a:pt x="780494" y="699833"/>
                  <a:pt x="777436" y="701192"/>
                  <a:pt x="774718" y="699154"/>
                </a:cubicBezTo>
                <a:cubicBezTo>
                  <a:pt x="775398" y="698474"/>
                  <a:pt x="776417" y="697625"/>
                  <a:pt x="777776" y="696606"/>
                </a:cubicBezTo>
                <a:cubicBezTo>
                  <a:pt x="779135" y="695587"/>
                  <a:pt x="780494" y="695077"/>
                  <a:pt x="781853" y="695077"/>
                </a:cubicBezTo>
                <a:close/>
                <a:moveTo>
                  <a:pt x="443486" y="360788"/>
                </a:moveTo>
                <a:cubicBezTo>
                  <a:pt x="453678" y="360788"/>
                  <a:pt x="461832" y="365544"/>
                  <a:pt x="467947" y="375056"/>
                </a:cubicBezTo>
                <a:cubicBezTo>
                  <a:pt x="473382" y="383209"/>
                  <a:pt x="477119" y="391363"/>
                  <a:pt x="479158" y="399516"/>
                </a:cubicBezTo>
                <a:cubicBezTo>
                  <a:pt x="481196" y="407670"/>
                  <a:pt x="482895" y="418201"/>
                  <a:pt x="484254" y="431111"/>
                </a:cubicBezTo>
                <a:cubicBezTo>
                  <a:pt x="485612" y="456930"/>
                  <a:pt x="486292" y="476634"/>
                  <a:pt x="486292" y="490223"/>
                </a:cubicBezTo>
                <a:cubicBezTo>
                  <a:pt x="486292" y="495658"/>
                  <a:pt x="485612" y="505171"/>
                  <a:pt x="484254" y="518760"/>
                </a:cubicBezTo>
                <a:cubicBezTo>
                  <a:pt x="492407" y="514683"/>
                  <a:pt x="499201" y="508908"/>
                  <a:pt x="504637" y="501434"/>
                </a:cubicBezTo>
                <a:cubicBezTo>
                  <a:pt x="510073" y="493960"/>
                  <a:pt x="513810" y="489204"/>
                  <a:pt x="515848" y="487165"/>
                </a:cubicBezTo>
                <a:lnTo>
                  <a:pt x="513810" y="495319"/>
                </a:lnTo>
                <a:cubicBezTo>
                  <a:pt x="511092" y="506190"/>
                  <a:pt x="510073" y="517401"/>
                  <a:pt x="510752" y="528951"/>
                </a:cubicBezTo>
                <a:lnTo>
                  <a:pt x="510752" y="532009"/>
                </a:lnTo>
                <a:cubicBezTo>
                  <a:pt x="510752" y="538124"/>
                  <a:pt x="508374" y="545258"/>
                  <a:pt x="503618" y="553412"/>
                </a:cubicBezTo>
                <a:cubicBezTo>
                  <a:pt x="489349" y="577192"/>
                  <a:pt x="470325" y="596217"/>
                  <a:pt x="446544" y="610485"/>
                </a:cubicBezTo>
                <a:lnTo>
                  <a:pt x="443486" y="613543"/>
                </a:lnTo>
                <a:cubicBezTo>
                  <a:pt x="439410" y="615581"/>
                  <a:pt x="436692" y="616600"/>
                  <a:pt x="435333" y="616600"/>
                </a:cubicBezTo>
                <a:cubicBezTo>
                  <a:pt x="433295" y="616600"/>
                  <a:pt x="431936" y="614222"/>
                  <a:pt x="431256" y="609466"/>
                </a:cubicBezTo>
                <a:cubicBezTo>
                  <a:pt x="429898" y="604031"/>
                  <a:pt x="427520" y="602672"/>
                  <a:pt x="424122" y="605389"/>
                </a:cubicBezTo>
                <a:cubicBezTo>
                  <a:pt x="420046" y="606749"/>
                  <a:pt x="416988" y="607428"/>
                  <a:pt x="414950" y="607428"/>
                </a:cubicBezTo>
                <a:cubicBezTo>
                  <a:pt x="408835" y="607428"/>
                  <a:pt x="404078" y="604710"/>
                  <a:pt x="400681" y="599274"/>
                </a:cubicBezTo>
                <a:cubicBezTo>
                  <a:pt x="397963" y="596557"/>
                  <a:pt x="395076" y="594009"/>
                  <a:pt x="392018" y="591631"/>
                </a:cubicBezTo>
                <a:cubicBezTo>
                  <a:pt x="388961" y="589253"/>
                  <a:pt x="385394" y="587724"/>
                  <a:pt x="381317" y="587044"/>
                </a:cubicBezTo>
                <a:cubicBezTo>
                  <a:pt x="379958" y="587044"/>
                  <a:pt x="377920" y="585855"/>
                  <a:pt x="375202" y="583477"/>
                </a:cubicBezTo>
                <a:cubicBezTo>
                  <a:pt x="372484" y="581099"/>
                  <a:pt x="370785" y="578211"/>
                  <a:pt x="370106" y="574814"/>
                </a:cubicBezTo>
                <a:cubicBezTo>
                  <a:pt x="370106" y="565981"/>
                  <a:pt x="371465" y="554770"/>
                  <a:pt x="374183" y="541181"/>
                </a:cubicBezTo>
                <a:cubicBezTo>
                  <a:pt x="376900" y="527592"/>
                  <a:pt x="383695" y="508568"/>
                  <a:pt x="394566" y="484108"/>
                </a:cubicBezTo>
                <a:lnTo>
                  <a:pt x="406796" y="451494"/>
                </a:lnTo>
                <a:cubicBezTo>
                  <a:pt x="410873" y="442661"/>
                  <a:pt x="419366" y="423297"/>
                  <a:pt x="432276" y="393401"/>
                </a:cubicBezTo>
                <a:lnTo>
                  <a:pt x="441448" y="371998"/>
                </a:lnTo>
                <a:cubicBezTo>
                  <a:pt x="442807" y="371319"/>
                  <a:pt x="443486" y="369281"/>
                  <a:pt x="443486" y="365883"/>
                </a:cubicBezTo>
                <a:cubicBezTo>
                  <a:pt x="437372" y="364524"/>
                  <a:pt x="433974" y="363505"/>
                  <a:pt x="433295" y="362826"/>
                </a:cubicBezTo>
                <a:cubicBezTo>
                  <a:pt x="437372" y="361467"/>
                  <a:pt x="440769" y="360788"/>
                  <a:pt x="443486" y="360788"/>
                </a:cubicBezTo>
                <a:close/>
                <a:moveTo>
                  <a:pt x="397624" y="241544"/>
                </a:moveTo>
                <a:lnTo>
                  <a:pt x="403739" y="241544"/>
                </a:lnTo>
                <a:lnTo>
                  <a:pt x="445525" y="258870"/>
                </a:lnTo>
                <a:cubicBezTo>
                  <a:pt x="457755" y="263626"/>
                  <a:pt x="471684" y="269401"/>
                  <a:pt x="487311" y="276196"/>
                </a:cubicBezTo>
                <a:cubicBezTo>
                  <a:pt x="491388" y="278234"/>
                  <a:pt x="498862" y="283330"/>
                  <a:pt x="509733" y="291484"/>
                </a:cubicBezTo>
                <a:cubicBezTo>
                  <a:pt x="514489" y="294881"/>
                  <a:pt x="515168" y="299297"/>
                  <a:pt x="511771" y="304733"/>
                </a:cubicBezTo>
                <a:cubicBezTo>
                  <a:pt x="502938" y="314925"/>
                  <a:pt x="495804" y="324437"/>
                  <a:pt x="490369" y="333270"/>
                </a:cubicBezTo>
                <a:lnTo>
                  <a:pt x="482215" y="340404"/>
                </a:lnTo>
                <a:cubicBezTo>
                  <a:pt x="479497" y="341763"/>
                  <a:pt x="477459" y="342442"/>
                  <a:pt x="476100" y="342442"/>
                </a:cubicBezTo>
                <a:cubicBezTo>
                  <a:pt x="474741" y="342442"/>
                  <a:pt x="472703" y="341933"/>
                  <a:pt x="469985" y="340914"/>
                </a:cubicBezTo>
                <a:cubicBezTo>
                  <a:pt x="467267" y="339894"/>
                  <a:pt x="465229" y="339045"/>
                  <a:pt x="463870" y="338366"/>
                </a:cubicBezTo>
                <a:lnTo>
                  <a:pt x="461832" y="337346"/>
                </a:lnTo>
                <a:cubicBezTo>
                  <a:pt x="461832" y="337346"/>
                  <a:pt x="461662" y="337516"/>
                  <a:pt x="461322" y="337856"/>
                </a:cubicBezTo>
                <a:cubicBezTo>
                  <a:pt x="460982" y="338196"/>
                  <a:pt x="460473" y="338366"/>
                  <a:pt x="459793" y="338366"/>
                </a:cubicBezTo>
                <a:cubicBezTo>
                  <a:pt x="465908" y="343122"/>
                  <a:pt x="469985" y="347198"/>
                  <a:pt x="472023" y="350596"/>
                </a:cubicBezTo>
                <a:lnTo>
                  <a:pt x="469985" y="351615"/>
                </a:lnTo>
                <a:cubicBezTo>
                  <a:pt x="468626" y="350936"/>
                  <a:pt x="466588" y="348897"/>
                  <a:pt x="463870" y="345500"/>
                </a:cubicBezTo>
                <a:cubicBezTo>
                  <a:pt x="460473" y="340744"/>
                  <a:pt x="455717" y="339045"/>
                  <a:pt x="449602" y="340404"/>
                </a:cubicBezTo>
                <a:lnTo>
                  <a:pt x="448582" y="340404"/>
                </a:lnTo>
                <a:cubicBezTo>
                  <a:pt x="445865" y="340404"/>
                  <a:pt x="442467" y="339045"/>
                  <a:pt x="438391" y="336327"/>
                </a:cubicBezTo>
                <a:cubicBezTo>
                  <a:pt x="435673" y="334289"/>
                  <a:pt x="432445" y="331571"/>
                  <a:pt x="428708" y="328174"/>
                </a:cubicBezTo>
                <a:cubicBezTo>
                  <a:pt x="424972" y="324777"/>
                  <a:pt x="421065" y="323078"/>
                  <a:pt x="416988" y="323078"/>
                </a:cubicBezTo>
                <a:lnTo>
                  <a:pt x="411892" y="321040"/>
                </a:lnTo>
                <a:cubicBezTo>
                  <a:pt x="386752" y="299977"/>
                  <a:pt x="369766" y="279593"/>
                  <a:pt x="360933" y="259889"/>
                </a:cubicBezTo>
                <a:cubicBezTo>
                  <a:pt x="360933" y="258530"/>
                  <a:pt x="359744" y="256492"/>
                  <a:pt x="357366" y="253774"/>
                </a:cubicBezTo>
                <a:cubicBezTo>
                  <a:pt x="354988" y="251056"/>
                  <a:pt x="354818" y="248678"/>
                  <a:pt x="356857" y="246640"/>
                </a:cubicBezTo>
                <a:lnTo>
                  <a:pt x="384374" y="246640"/>
                </a:lnTo>
                <a:lnTo>
                  <a:pt x="387432" y="246640"/>
                </a:lnTo>
                <a:cubicBezTo>
                  <a:pt x="393547" y="246640"/>
                  <a:pt x="396944" y="244941"/>
                  <a:pt x="397624" y="241544"/>
                </a:cubicBezTo>
                <a:close/>
                <a:moveTo>
                  <a:pt x="768603" y="177336"/>
                </a:moveTo>
                <a:cubicBezTo>
                  <a:pt x="776077" y="177336"/>
                  <a:pt x="783551" y="179374"/>
                  <a:pt x="791025" y="183451"/>
                </a:cubicBezTo>
                <a:cubicBezTo>
                  <a:pt x="798499" y="187528"/>
                  <a:pt x="803255" y="189906"/>
                  <a:pt x="805294" y="190585"/>
                </a:cubicBezTo>
                <a:cubicBezTo>
                  <a:pt x="820921" y="200098"/>
                  <a:pt x="831792" y="215725"/>
                  <a:pt x="837907" y="237467"/>
                </a:cubicBezTo>
                <a:cubicBezTo>
                  <a:pt x="841304" y="252415"/>
                  <a:pt x="844362" y="273478"/>
                  <a:pt x="847080" y="300656"/>
                </a:cubicBezTo>
                <a:cubicBezTo>
                  <a:pt x="848439" y="327155"/>
                  <a:pt x="849118" y="366903"/>
                  <a:pt x="849118" y="419900"/>
                </a:cubicBezTo>
                <a:cubicBezTo>
                  <a:pt x="849118" y="481730"/>
                  <a:pt x="847759" y="537444"/>
                  <a:pt x="845041" y="587044"/>
                </a:cubicBezTo>
                <a:lnTo>
                  <a:pt x="845041" y="591121"/>
                </a:lnTo>
                <a:cubicBezTo>
                  <a:pt x="846400" y="605389"/>
                  <a:pt x="844192" y="617789"/>
                  <a:pt x="838417" y="628321"/>
                </a:cubicBezTo>
                <a:cubicBezTo>
                  <a:pt x="832642" y="638852"/>
                  <a:pt x="826017" y="648365"/>
                  <a:pt x="818543" y="656858"/>
                </a:cubicBezTo>
                <a:cubicBezTo>
                  <a:pt x="811069" y="665351"/>
                  <a:pt x="806313" y="670956"/>
                  <a:pt x="804274" y="673674"/>
                </a:cubicBezTo>
                <a:cubicBezTo>
                  <a:pt x="801557" y="676392"/>
                  <a:pt x="798159" y="679450"/>
                  <a:pt x="794083" y="682847"/>
                </a:cubicBezTo>
                <a:cubicBezTo>
                  <a:pt x="790006" y="686244"/>
                  <a:pt x="785929" y="690321"/>
                  <a:pt x="781853" y="695077"/>
                </a:cubicBezTo>
                <a:cubicBezTo>
                  <a:pt x="777096" y="694398"/>
                  <a:pt x="771321" y="692699"/>
                  <a:pt x="764527" y="689981"/>
                </a:cubicBezTo>
                <a:cubicBezTo>
                  <a:pt x="765886" y="692699"/>
                  <a:pt x="767584" y="695077"/>
                  <a:pt x="769622" y="697115"/>
                </a:cubicBezTo>
                <a:cubicBezTo>
                  <a:pt x="766225" y="695756"/>
                  <a:pt x="763168" y="695077"/>
                  <a:pt x="760450" y="695077"/>
                </a:cubicBezTo>
                <a:cubicBezTo>
                  <a:pt x="757732" y="695077"/>
                  <a:pt x="755354" y="694737"/>
                  <a:pt x="753316" y="694058"/>
                </a:cubicBezTo>
                <a:cubicBezTo>
                  <a:pt x="758751" y="699493"/>
                  <a:pt x="762488" y="702211"/>
                  <a:pt x="764527" y="702211"/>
                </a:cubicBezTo>
                <a:cubicBezTo>
                  <a:pt x="767244" y="702211"/>
                  <a:pt x="769962" y="701192"/>
                  <a:pt x="772680" y="699154"/>
                </a:cubicBezTo>
                <a:lnTo>
                  <a:pt x="774718" y="699154"/>
                </a:lnTo>
                <a:cubicBezTo>
                  <a:pt x="774039" y="701192"/>
                  <a:pt x="773360" y="702211"/>
                  <a:pt x="772680" y="702211"/>
                </a:cubicBezTo>
                <a:cubicBezTo>
                  <a:pt x="770642" y="704250"/>
                  <a:pt x="767924" y="705269"/>
                  <a:pt x="764527" y="705269"/>
                </a:cubicBezTo>
                <a:cubicBezTo>
                  <a:pt x="763168" y="705269"/>
                  <a:pt x="759770" y="704589"/>
                  <a:pt x="754335" y="703230"/>
                </a:cubicBezTo>
                <a:cubicBezTo>
                  <a:pt x="752976" y="701192"/>
                  <a:pt x="750598" y="699493"/>
                  <a:pt x="747201" y="698134"/>
                </a:cubicBezTo>
                <a:cubicBezTo>
                  <a:pt x="743803" y="696776"/>
                  <a:pt x="741086" y="695756"/>
                  <a:pt x="739047" y="695077"/>
                </a:cubicBezTo>
                <a:lnTo>
                  <a:pt x="727836" y="688962"/>
                </a:lnTo>
                <a:cubicBezTo>
                  <a:pt x="702017" y="672655"/>
                  <a:pt x="676878" y="652272"/>
                  <a:pt x="652417" y="627811"/>
                </a:cubicBezTo>
                <a:cubicBezTo>
                  <a:pt x="628637" y="602672"/>
                  <a:pt x="605535" y="570398"/>
                  <a:pt x="583114" y="530990"/>
                </a:cubicBezTo>
                <a:cubicBezTo>
                  <a:pt x="581755" y="528272"/>
                  <a:pt x="579037" y="525044"/>
                  <a:pt x="574960" y="521308"/>
                </a:cubicBezTo>
                <a:cubicBezTo>
                  <a:pt x="570883" y="517571"/>
                  <a:pt x="567826" y="514343"/>
                  <a:pt x="565788" y="511625"/>
                </a:cubicBezTo>
                <a:cubicBezTo>
                  <a:pt x="608593" y="524535"/>
                  <a:pt x="642056" y="535916"/>
                  <a:pt x="666176" y="545768"/>
                </a:cubicBezTo>
                <a:cubicBezTo>
                  <a:pt x="690297" y="555620"/>
                  <a:pt x="713228" y="569379"/>
                  <a:pt x="734971" y="587044"/>
                </a:cubicBezTo>
                <a:cubicBezTo>
                  <a:pt x="737688" y="548316"/>
                  <a:pt x="739047" y="504151"/>
                  <a:pt x="739047" y="454552"/>
                </a:cubicBezTo>
                <a:cubicBezTo>
                  <a:pt x="739047" y="417182"/>
                  <a:pt x="737688" y="360448"/>
                  <a:pt x="734971" y="284349"/>
                </a:cubicBezTo>
                <a:cubicBezTo>
                  <a:pt x="734971" y="265325"/>
                  <a:pt x="734291" y="236788"/>
                  <a:pt x="732932" y="198739"/>
                </a:cubicBezTo>
                <a:cubicBezTo>
                  <a:pt x="720023" y="200098"/>
                  <a:pt x="706604" y="201966"/>
                  <a:pt x="692675" y="204344"/>
                </a:cubicBezTo>
                <a:cubicBezTo>
                  <a:pt x="678746" y="206722"/>
                  <a:pt x="666686" y="210289"/>
                  <a:pt x="656494" y="215045"/>
                </a:cubicBezTo>
                <a:cubicBezTo>
                  <a:pt x="631354" y="221840"/>
                  <a:pt x="608933" y="234749"/>
                  <a:pt x="589229" y="253774"/>
                </a:cubicBezTo>
                <a:cubicBezTo>
                  <a:pt x="587870" y="252415"/>
                  <a:pt x="587190" y="251056"/>
                  <a:pt x="587190" y="249697"/>
                </a:cubicBezTo>
                <a:cubicBezTo>
                  <a:pt x="587190" y="248338"/>
                  <a:pt x="587700" y="246810"/>
                  <a:pt x="588719" y="245111"/>
                </a:cubicBezTo>
                <a:cubicBezTo>
                  <a:pt x="589738" y="243412"/>
                  <a:pt x="590587" y="242223"/>
                  <a:pt x="591267" y="241544"/>
                </a:cubicBezTo>
                <a:cubicBezTo>
                  <a:pt x="593985" y="239506"/>
                  <a:pt x="599590" y="235089"/>
                  <a:pt x="608083" y="228295"/>
                </a:cubicBezTo>
                <a:cubicBezTo>
                  <a:pt x="616576" y="221500"/>
                  <a:pt x="624560" y="216404"/>
                  <a:pt x="632034" y="213007"/>
                </a:cubicBezTo>
                <a:cubicBezTo>
                  <a:pt x="642905" y="204854"/>
                  <a:pt x="659891" y="198059"/>
                  <a:pt x="682993" y="192624"/>
                </a:cubicBezTo>
                <a:cubicBezTo>
                  <a:pt x="698620" y="186509"/>
                  <a:pt x="712888" y="183111"/>
                  <a:pt x="725798" y="182432"/>
                </a:cubicBezTo>
                <a:cubicBezTo>
                  <a:pt x="727836" y="181752"/>
                  <a:pt x="730045" y="180903"/>
                  <a:pt x="732423" y="179884"/>
                </a:cubicBezTo>
                <a:cubicBezTo>
                  <a:pt x="734801" y="178865"/>
                  <a:pt x="737349" y="178355"/>
                  <a:pt x="740066" y="178355"/>
                </a:cubicBezTo>
                <a:cubicBezTo>
                  <a:pt x="742784" y="178355"/>
                  <a:pt x="745842" y="179374"/>
                  <a:pt x="749239" y="181413"/>
                </a:cubicBezTo>
                <a:cubicBezTo>
                  <a:pt x="749918" y="182092"/>
                  <a:pt x="750768" y="182432"/>
                  <a:pt x="751787" y="182432"/>
                </a:cubicBezTo>
                <a:cubicBezTo>
                  <a:pt x="752806" y="182432"/>
                  <a:pt x="753316" y="182092"/>
                  <a:pt x="753316" y="181413"/>
                </a:cubicBezTo>
                <a:cubicBezTo>
                  <a:pt x="758072" y="178695"/>
                  <a:pt x="763168" y="177336"/>
                  <a:pt x="768603" y="177336"/>
                </a:cubicBezTo>
                <a:close/>
                <a:moveTo>
                  <a:pt x="237613" y="0"/>
                </a:moveTo>
                <a:lnTo>
                  <a:pt x="242709" y="0"/>
                </a:lnTo>
                <a:cubicBezTo>
                  <a:pt x="246786" y="0"/>
                  <a:pt x="251032" y="1019"/>
                  <a:pt x="255449" y="3057"/>
                </a:cubicBezTo>
                <a:cubicBezTo>
                  <a:pt x="259865" y="5095"/>
                  <a:pt x="263093" y="6454"/>
                  <a:pt x="265131" y="7134"/>
                </a:cubicBezTo>
                <a:cubicBezTo>
                  <a:pt x="282117" y="17326"/>
                  <a:pt x="292988" y="24799"/>
                  <a:pt x="297745" y="29556"/>
                </a:cubicBezTo>
                <a:cubicBezTo>
                  <a:pt x="308616" y="40427"/>
                  <a:pt x="314051" y="53676"/>
                  <a:pt x="314051" y="69303"/>
                </a:cubicBezTo>
                <a:cubicBezTo>
                  <a:pt x="314051" y="84251"/>
                  <a:pt x="311334" y="98180"/>
                  <a:pt x="305898" y="111090"/>
                </a:cubicBezTo>
                <a:cubicBezTo>
                  <a:pt x="300462" y="123999"/>
                  <a:pt x="292309" y="139627"/>
                  <a:pt x="281438" y="157972"/>
                </a:cubicBezTo>
                <a:lnTo>
                  <a:pt x="269208" y="179374"/>
                </a:lnTo>
                <a:lnTo>
                  <a:pt x="228441" y="237467"/>
                </a:lnTo>
                <a:lnTo>
                  <a:pt x="249843" y="250717"/>
                </a:lnTo>
                <a:cubicBezTo>
                  <a:pt x="262753" y="260229"/>
                  <a:pt x="269547" y="271780"/>
                  <a:pt x="270227" y="285369"/>
                </a:cubicBezTo>
                <a:cubicBezTo>
                  <a:pt x="274303" y="310508"/>
                  <a:pt x="276342" y="335988"/>
                  <a:pt x="276342" y="361807"/>
                </a:cubicBezTo>
                <a:cubicBezTo>
                  <a:pt x="276342" y="380831"/>
                  <a:pt x="275323" y="400196"/>
                  <a:pt x="273284" y="419900"/>
                </a:cubicBezTo>
                <a:lnTo>
                  <a:pt x="270227" y="457609"/>
                </a:lnTo>
                <a:cubicBezTo>
                  <a:pt x="269547" y="469160"/>
                  <a:pt x="267849" y="488184"/>
                  <a:pt x="265131" y="514683"/>
                </a:cubicBezTo>
                <a:lnTo>
                  <a:pt x="260035" y="546277"/>
                </a:lnTo>
                <a:cubicBezTo>
                  <a:pt x="256638" y="564622"/>
                  <a:pt x="252221" y="592820"/>
                  <a:pt x="246786" y="630869"/>
                </a:cubicBezTo>
                <a:lnTo>
                  <a:pt x="230479" y="710365"/>
                </a:lnTo>
                <a:cubicBezTo>
                  <a:pt x="229800" y="715800"/>
                  <a:pt x="229630" y="720387"/>
                  <a:pt x="229969" y="724123"/>
                </a:cubicBezTo>
                <a:cubicBezTo>
                  <a:pt x="230309" y="727860"/>
                  <a:pt x="230479" y="731088"/>
                  <a:pt x="230479" y="733806"/>
                </a:cubicBezTo>
                <a:lnTo>
                  <a:pt x="233537" y="734825"/>
                </a:lnTo>
                <a:lnTo>
                  <a:pt x="260035" y="627811"/>
                </a:lnTo>
                <a:lnTo>
                  <a:pt x="261054" y="627811"/>
                </a:lnTo>
                <a:lnTo>
                  <a:pt x="254939" y="672655"/>
                </a:lnTo>
                <a:cubicBezTo>
                  <a:pt x="252901" y="694398"/>
                  <a:pt x="250523" y="722255"/>
                  <a:pt x="247805" y="756227"/>
                </a:cubicBezTo>
                <a:cubicBezTo>
                  <a:pt x="247805" y="757586"/>
                  <a:pt x="248145" y="759115"/>
                  <a:pt x="248824" y="760814"/>
                </a:cubicBezTo>
                <a:cubicBezTo>
                  <a:pt x="249504" y="762512"/>
                  <a:pt x="249843" y="764381"/>
                  <a:pt x="249843" y="766419"/>
                </a:cubicBezTo>
                <a:cubicBezTo>
                  <a:pt x="249843" y="767099"/>
                  <a:pt x="250013" y="768458"/>
                  <a:pt x="250353" y="770496"/>
                </a:cubicBezTo>
                <a:cubicBezTo>
                  <a:pt x="250693" y="772534"/>
                  <a:pt x="250523" y="773893"/>
                  <a:pt x="249843" y="774573"/>
                </a:cubicBezTo>
                <a:cubicBezTo>
                  <a:pt x="244408" y="784085"/>
                  <a:pt x="239991" y="789860"/>
                  <a:pt x="236594" y="791899"/>
                </a:cubicBezTo>
                <a:cubicBezTo>
                  <a:pt x="228441" y="793937"/>
                  <a:pt x="223684" y="795296"/>
                  <a:pt x="222326" y="795975"/>
                </a:cubicBezTo>
                <a:lnTo>
                  <a:pt x="228441" y="800052"/>
                </a:lnTo>
                <a:cubicBezTo>
                  <a:pt x="216890" y="796655"/>
                  <a:pt x="210435" y="794277"/>
                  <a:pt x="209076" y="792918"/>
                </a:cubicBezTo>
                <a:cubicBezTo>
                  <a:pt x="195487" y="785444"/>
                  <a:pt x="185465" y="777630"/>
                  <a:pt x="179011" y="769477"/>
                </a:cubicBezTo>
                <a:cubicBezTo>
                  <a:pt x="172556" y="761323"/>
                  <a:pt x="170008" y="751132"/>
                  <a:pt x="171367" y="738901"/>
                </a:cubicBezTo>
                <a:cubicBezTo>
                  <a:pt x="172046" y="722595"/>
                  <a:pt x="173745" y="700513"/>
                  <a:pt x="176463" y="672655"/>
                </a:cubicBezTo>
                <a:cubicBezTo>
                  <a:pt x="179860" y="652272"/>
                  <a:pt x="181898" y="631888"/>
                  <a:pt x="182578" y="611505"/>
                </a:cubicBezTo>
                <a:lnTo>
                  <a:pt x="185635" y="582968"/>
                </a:lnTo>
                <a:lnTo>
                  <a:pt x="208057" y="420919"/>
                </a:lnTo>
                <a:lnTo>
                  <a:pt x="213153" y="386267"/>
                </a:lnTo>
                <a:cubicBezTo>
                  <a:pt x="216550" y="357730"/>
                  <a:pt x="219948" y="334629"/>
                  <a:pt x="223345" y="316963"/>
                </a:cubicBezTo>
                <a:lnTo>
                  <a:pt x="230479" y="263966"/>
                </a:lnTo>
                <a:cubicBezTo>
                  <a:pt x="231158" y="261927"/>
                  <a:pt x="231498" y="259549"/>
                  <a:pt x="231498" y="256832"/>
                </a:cubicBezTo>
                <a:cubicBezTo>
                  <a:pt x="231498" y="252755"/>
                  <a:pt x="228780" y="247999"/>
                  <a:pt x="223345" y="242563"/>
                </a:cubicBezTo>
                <a:cubicBezTo>
                  <a:pt x="200243" y="272459"/>
                  <a:pt x="186994" y="290125"/>
                  <a:pt x="183597" y="295560"/>
                </a:cubicBezTo>
                <a:cubicBezTo>
                  <a:pt x="182238" y="297599"/>
                  <a:pt x="173405" y="309489"/>
                  <a:pt x="157098" y="331231"/>
                </a:cubicBezTo>
                <a:lnTo>
                  <a:pt x="118370" y="384228"/>
                </a:lnTo>
                <a:cubicBezTo>
                  <a:pt x="115652" y="388305"/>
                  <a:pt x="112934" y="393231"/>
                  <a:pt x="110216" y="399007"/>
                </a:cubicBezTo>
                <a:cubicBezTo>
                  <a:pt x="107499" y="404782"/>
                  <a:pt x="104781" y="409028"/>
                  <a:pt x="102063" y="411746"/>
                </a:cubicBezTo>
                <a:cubicBezTo>
                  <a:pt x="100704" y="415143"/>
                  <a:pt x="98836" y="418880"/>
                  <a:pt x="96457" y="422957"/>
                </a:cubicBezTo>
                <a:cubicBezTo>
                  <a:pt x="94079" y="427034"/>
                  <a:pt x="90852" y="430091"/>
                  <a:pt x="86775" y="432130"/>
                </a:cubicBezTo>
                <a:cubicBezTo>
                  <a:pt x="85416" y="432130"/>
                  <a:pt x="84397" y="433149"/>
                  <a:pt x="83718" y="435187"/>
                </a:cubicBezTo>
                <a:cubicBezTo>
                  <a:pt x="83038" y="437226"/>
                  <a:pt x="82359" y="438585"/>
                  <a:pt x="81679" y="439264"/>
                </a:cubicBezTo>
                <a:lnTo>
                  <a:pt x="73526" y="447417"/>
                </a:lnTo>
                <a:cubicBezTo>
                  <a:pt x="69449" y="448776"/>
                  <a:pt x="66562" y="450135"/>
                  <a:pt x="64863" y="451494"/>
                </a:cubicBezTo>
                <a:cubicBezTo>
                  <a:pt x="63164" y="452853"/>
                  <a:pt x="62655" y="455231"/>
                  <a:pt x="63334" y="458628"/>
                </a:cubicBezTo>
                <a:cubicBezTo>
                  <a:pt x="61975" y="457269"/>
                  <a:pt x="60956" y="454552"/>
                  <a:pt x="60277" y="450475"/>
                </a:cubicBezTo>
                <a:cubicBezTo>
                  <a:pt x="59597" y="446398"/>
                  <a:pt x="57219" y="444020"/>
                  <a:pt x="53143" y="443341"/>
                </a:cubicBezTo>
                <a:cubicBezTo>
                  <a:pt x="51784" y="444020"/>
                  <a:pt x="49915" y="444869"/>
                  <a:pt x="47537" y="445889"/>
                </a:cubicBezTo>
                <a:cubicBezTo>
                  <a:pt x="45159" y="446908"/>
                  <a:pt x="42951" y="447417"/>
                  <a:pt x="40912" y="447417"/>
                </a:cubicBezTo>
                <a:cubicBezTo>
                  <a:pt x="37515" y="447417"/>
                  <a:pt x="34458" y="446058"/>
                  <a:pt x="31740" y="443341"/>
                </a:cubicBezTo>
                <a:cubicBezTo>
                  <a:pt x="29702" y="441982"/>
                  <a:pt x="27154" y="439604"/>
                  <a:pt x="24096" y="436206"/>
                </a:cubicBezTo>
                <a:cubicBezTo>
                  <a:pt x="21039" y="432809"/>
                  <a:pt x="18491" y="430091"/>
                  <a:pt x="16452" y="428053"/>
                </a:cubicBezTo>
                <a:cubicBezTo>
                  <a:pt x="11017" y="430091"/>
                  <a:pt x="7619" y="430431"/>
                  <a:pt x="6260" y="429072"/>
                </a:cubicBezTo>
                <a:cubicBezTo>
                  <a:pt x="3543" y="427713"/>
                  <a:pt x="1674" y="425335"/>
                  <a:pt x="655" y="421938"/>
                </a:cubicBezTo>
                <a:cubicBezTo>
                  <a:pt x="-364" y="418541"/>
                  <a:pt x="-194" y="415143"/>
                  <a:pt x="1165" y="411746"/>
                </a:cubicBezTo>
                <a:cubicBezTo>
                  <a:pt x="4562" y="406311"/>
                  <a:pt x="7959" y="399856"/>
                  <a:pt x="11356" y="392382"/>
                </a:cubicBezTo>
                <a:cubicBezTo>
                  <a:pt x="20869" y="375396"/>
                  <a:pt x="27663" y="364185"/>
                  <a:pt x="31740" y="358749"/>
                </a:cubicBezTo>
                <a:lnTo>
                  <a:pt x="141811" y="215045"/>
                </a:lnTo>
                <a:lnTo>
                  <a:pt x="171367" y="171221"/>
                </a:lnTo>
                <a:lnTo>
                  <a:pt x="195827" y="134531"/>
                </a:lnTo>
                <a:lnTo>
                  <a:pt x="248824" y="59112"/>
                </a:lnTo>
                <a:cubicBezTo>
                  <a:pt x="249504" y="57073"/>
                  <a:pt x="250862" y="53506"/>
                  <a:pt x="252901" y="48410"/>
                </a:cubicBezTo>
                <a:cubicBezTo>
                  <a:pt x="254939" y="43315"/>
                  <a:pt x="256298" y="39068"/>
                  <a:pt x="256978" y="35671"/>
                </a:cubicBezTo>
                <a:cubicBezTo>
                  <a:pt x="259695" y="20043"/>
                  <a:pt x="253241" y="8153"/>
                  <a:pt x="237613"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0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80" name="文本框 79">
            <a:extLst>
              <a:ext uri="{FF2B5EF4-FFF2-40B4-BE49-F238E27FC236}">
                <a16:creationId xmlns:a16="http://schemas.microsoft.com/office/drawing/2014/main" id="{7F103C11-90DC-43AE-8D52-8CAAA5E85878}"/>
              </a:ext>
            </a:extLst>
          </p:cNvPr>
          <p:cNvSpPr txBox="1"/>
          <p:nvPr/>
        </p:nvSpPr>
        <p:spPr>
          <a:xfrm>
            <a:off x="4409467" y="2667848"/>
            <a:ext cx="1392408" cy="1148789"/>
          </a:xfrm>
          <a:custGeom>
            <a:avLst/>
            <a:gdLst/>
            <a:ahLst/>
            <a:cxnLst/>
            <a:rect l="l" t="t" r="r" b="b"/>
            <a:pathLst>
              <a:path w="1392408" h="1148789">
                <a:moveTo>
                  <a:pt x="824846" y="1091953"/>
                </a:moveTo>
                <a:cubicBezTo>
                  <a:pt x="777240" y="1105555"/>
                  <a:pt x="735949" y="1116728"/>
                  <a:pt x="700974" y="1125472"/>
                </a:cubicBezTo>
                <a:cubicBezTo>
                  <a:pt x="675713" y="1132273"/>
                  <a:pt x="653368" y="1135673"/>
                  <a:pt x="633937" y="1135673"/>
                </a:cubicBezTo>
                <a:cubicBezTo>
                  <a:pt x="630051" y="1135673"/>
                  <a:pt x="626164" y="1138588"/>
                  <a:pt x="622278" y="1144417"/>
                </a:cubicBezTo>
                <a:lnTo>
                  <a:pt x="626650" y="1144417"/>
                </a:lnTo>
                <a:cubicBezTo>
                  <a:pt x="631508" y="1144417"/>
                  <a:pt x="638309" y="1143931"/>
                  <a:pt x="647053" y="1142960"/>
                </a:cubicBezTo>
                <a:cubicBezTo>
                  <a:pt x="655797" y="1141988"/>
                  <a:pt x="663083" y="1141017"/>
                  <a:pt x="668913" y="1140045"/>
                </a:cubicBezTo>
                <a:lnTo>
                  <a:pt x="763639" y="1115270"/>
                </a:lnTo>
                <a:cubicBezTo>
                  <a:pt x="772383" y="1113327"/>
                  <a:pt x="781855" y="1110656"/>
                  <a:pt x="792057" y="1107255"/>
                </a:cubicBezTo>
                <a:cubicBezTo>
                  <a:pt x="802258" y="1103855"/>
                  <a:pt x="813673" y="1100697"/>
                  <a:pt x="826304" y="1097783"/>
                </a:cubicBezTo>
                <a:lnTo>
                  <a:pt x="830676" y="1091953"/>
                </a:lnTo>
                <a:close/>
                <a:moveTo>
                  <a:pt x="1001183" y="987026"/>
                </a:moveTo>
                <a:lnTo>
                  <a:pt x="944347" y="997227"/>
                </a:lnTo>
                <a:lnTo>
                  <a:pt x="944347" y="1000142"/>
                </a:lnTo>
                <a:lnTo>
                  <a:pt x="1001183" y="988483"/>
                </a:lnTo>
                <a:close/>
                <a:moveTo>
                  <a:pt x="725749" y="790287"/>
                </a:moveTo>
                <a:cubicBezTo>
                  <a:pt x="737407" y="794173"/>
                  <a:pt x="745665" y="796116"/>
                  <a:pt x="750523" y="796116"/>
                </a:cubicBezTo>
                <a:cubicBezTo>
                  <a:pt x="775783" y="801946"/>
                  <a:pt x="799100" y="804374"/>
                  <a:pt x="820474" y="803403"/>
                </a:cubicBezTo>
                <a:cubicBezTo>
                  <a:pt x="821446" y="803403"/>
                  <a:pt x="823875" y="802917"/>
                  <a:pt x="827761" y="801946"/>
                </a:cubicBezTo>
                <a:cubicBezTo>
                  <a:pt x="831647" y="800974"/>
                  <a:pt x="835048" y="798545"/>
                  <a:pt x="837962" y="794659"/>
                </a:cubicBezTo>
                <a:cubicBezTo>
                  <a:pt x="800072" y="795630"/>
                  <a:pt x="762667" y="794173"/>
                  <a:pt x="725749" y="790287"/>
                </a:cubicBezTo>
                <a:close/>
                <a:moveTo>
                  <a:pt x="648510" y="394988"/>
                </a:moveTo>
                <a:cubicBezTo>
                  <a:pt x="649482" y="394745"/>
                  <a:pt x="650454" y="394866"/>
                  <a:pt x="651425" y="395352"/>
                </a:cubicBezTo>
                <a:lnTo>
                  <a:pt x="660169" y="398267"/>
                </a:lnTo>
                <a:lnTo>
                  <a:pt x="689315" y="408468"/>
                </a:lnTo>
                <a:cubicBezTo>
                  <a:pt x="715547" y="415269"/>
                  <a:pt x="737893" y="420612"/>
                  <a:pt x="756352" y="424499"/>
                </a:cubicBezTo>
                <a:lnTo>
                  <a:pt x="785499" y="431785"/>
                </a:lnTo>
                <a:cubicBezTo>
                  <a:pt x="797157" y="433728"/>
                  <a:pt x="806873" y="435671"/>
                  <a:pt x="814646" y="437614"/>
                </a:cubicBezTo>
                <a:lnTo>
                  <a:pt x="835048" y="440529"/>
                </a:lnTo>
                <a:cubicBezTo>
                  <a:pt x="839905" y="440529"/>
                  <a:pt x="842334" y="439072"/>
                  <a:pt x="842334" y="436157"/>
                </a:cubicBezTo>
                <a:cubicBezTo>
                  <a:pt x="842334" y="433242"/>
                  <a:pt x="843306" y="430813"/>
                  <a:pt x="845249" y="428871"/>
                </a:cubicBezTo>
                <a:cubicBezTo>
                  <a:pt x="848163" y="421098"/>
                  <a:pt x="853507" y="419641"/>
                  <a:pt x="861279" y="424499"/>
                </a:cubicBezTo>
                <a:cubicBezTo>
                  <a:pt x="866137" y="429356"/>
                  <a:pt x="872452" y="433728"/>
                  <a:pt x="880225" y="437614"/>
                </a:cubicBezTo>
                <a:cubicBezTo>
                  <a:pt x="883140" y="438586"/>
                  <a:pt x="885569" y="438829"/>
                  <a:pt x="887511" y="438343"/>
                </a:cubicBezTo>
                <a:cubicBezTo>
                  <a:pt x="889454" y="437857"/>
                  <a:pt x="891398" y="437614"/>
                  <a:pt x="893341" y="437614"/>
                </a:cubicBezTo>
                <a:lnTo>
                  <a:pt x="899170" y="436157"/>
                </a:lnTo>
                <a:cubicBezTo>
                  <a:pt x="901113" y="437129"/>
                  <a:pt x="903542" y="435185"/>
                  <a:pt x="906457" y="430328"/>
                </a:cubicBezTo>
                <a:lnTo>
                  <a:pt x="912286" y="428871"/>
                </a:lnTo>
                <a:cubicBezTo>
                  <a:pt x="917144" y="428871"/>
                  <a:pt x="921273" y="427413"/>
                  <a:pt x="924674" y="424499"/>
                </a:cubicBezTo>
                <a:cubicBezTo>
                  <a:pt x="928073" y="421584"/>
                  <a:pt x="930745" y="419641"/>
                  <a:pt x="932688" y="418669"/>
                </a:cubicBezTo>
                <a:lnTo>
                  <a:pt x="937060" y="414297"/>
                </a:lnTo>
                <a:cubicBezTo>
                  <a:pt x="946776" y="415269"/>
                  <a:pt x="948719" y="419641"/>
                  <a:pt x="942890" y="427413"/>
                </a:cubicBezTo>
                <a:cubicBezTo>
                  <a:pt x="939975" y="432271"/>
                  <a:pt x="937060" y="436400"/>
                  <a:pt x="934146" y="439800"/>
                </a:cubicBezTo>
                <a:cubicBezTo>
                  <a:pt x="931231" y="443201"/>
                  <a:pt x="928802" y="447330"/>
                  <a:pt x="926859" y="452188"/>
                </a:cubicBezTo>
                <a:cubicBezTo>
                  <a:pt x="924916" y="455102"/>
                  <a:pt x="923944" y="460932"/>
                  <a:pt x="923944" y="469676"/>
                </a:cubicBezTo>
                <a:cubicBezTo>
                  <a:pt x="922973" y="486192"/>
                  <a:pt x="922487" y="511938"/>
                  <a:pt x="922487" y="546914"/>
                </a:cubicBezTo>
                <a:cubicBezTo>
                  <a:pt x="922487" y="564402"/>
                  <a:pt x="923459" y="589662"/>
                  <a:pt x="925402" y="622695"/>
                </a:cubicBezTo>
                <a:lnTo>
                  <a:pt x="929774" y="686817"/>
                </a:lnTo>
                <a:cubicBezTo>
                  <a:pt x="929774" y="690703"/>
                  <a:pt x="931231" y="692646"/>
                  <a:pt x="934146" y="692646"/>
                </a:cubicBezTo>
                <a:lnTo>
                  <a:pt x="957463" y="692646"/>
                </a:lnTo>
                <a:cubicBezTo>
                  <a:pt x="972036" y="692646"/>
                  <a:pt x="984666" y="694589"/>
                  <a:pt x="995353" y="698476"/>
                </a:cubicBezTo>
                <a:cubicBezTo>
                  <a:pt x="1001183" y="701390"/>
                  <a:pt x="1005069" y="706734"/>
                  <a:pt x="1007012" y="714506"/>
                </a:cubicBezTo>
                <a:lnTo>
                  <a:pt x="1007012" y="721793"/>
                </a:lnTo>
                <a:cubicBezTo>
                  <a:pt x="1007012" y="735394"/>
                  <a:pt x="1003612" y="747539"/>
                  <a:pt x="996811" y="758226"/>
                </a:cubicBezTo>
                <a:cubicBezTo>
                  <a:pt x="979323" y="790287"/>
                  <a:pt x="954063" y="826234"/>
                  <a:pt x="921030" y="866068"/>
                </a:cubicBezTo>
                <a:cubicBezTo>
                  <a:pt x="882168" y="907845"/>
                  <a:pt x="843306" y="946221"/>
                  <a:pt x="804444" y="981196"/>
                </a:cubicBezTo>
                <a:cubicBezTo>
                  <a:pt x="796672" y="987026"/>
                  <a:pt x="789871" y="992855"/>
                  <a:pt x="784041" y="998685"/>
                </a:cubicBezTo>
                <a:cubicBezTo>
                  <a:pt x="778212" y="1004514"/>
                  <a:pt x="772868" y="1009857"/>
                  <a:pt x="768011" y="1014715"/>
                </a:cubicBezTo>
                <a:cubicBezTo>
                  <a:pt x="767039" y="1014715"/>
                  <a:pt x="765582" y="1016172"/>
                  <a:pt x="763639" y="1019087"/>
                </a:cubicBezTo>
                <a:lnTo>
                  <a:pt x="820474" y="1004514"/>
                </a:lnTo>
                <a:cubicBezTo>
                  <a:pt x="860308" y="997713"/>
                  <a:pt x="893826" y="994798"/>
                  <a:pt x="921030" y="995770"/>
                </a:cubicBezTo>
                <a:lnTo>
                  <a:pt x="926859" y="995770"/>
                </a:lnTo>
                <a:cubicBezTo>
                  <a:pt x="933660" y="995770"/>
                  <a:pt x="943861" y="993827"/>
                  <a:pt x="957463" y="989940"/>
                </a:cubicBezTo>
                <a:cubicBezTo>
                  <a:pt x="964264" y="988969"/>
                  <a:pt x="974466" y="987512"/>
                  <a:pt x="988067" y="985568"/>
                </a:cubicBezTo>
                <a:cubicBezTo>
                  <a:pt x="1001668" y="983625"/>
                  <a:pt x="1013813" y="982654"/>
                  <a:pt x="1024500" y="982654"/>
                </a:cubicBezTo>
                <a:lnTo>
                  <a:pt x="1059476" y="982654"/>
                </a:lnTo>
                <a:lnTo>
                  <a:pt x="1063848" y="982654"/>
                </a:lnTo>
                <a:cubicBezTo>
                  <a:pt x="1072592" y="982654"/>
                  <a:pt x="1080364" y="984111"/>
                  <a:pt x="1087165" y="987026"/>
                </a:cubicBezTo>
                <a:cubicBezTo>
                  <a:pt x="1092022" y="987997"/>
                  <a:pt x="1093480" y="990912"/>
                  <a:pt x="1091537" y="995770"/>
                </a:cubicBezTo>
                <a:lnTo>
                  <a:pt x="1072592" y="1020544"/>
                </a:lnTo>
                <a:lnTo>
                  <a:pt x="1071134" y="1026374"/>
                </a:lnTo>
                <a:cubicBezTo>
                  <a:pt x="1070163" y="1028317"/>
                  <a:pt x="1068705" y="1030260"/>
                  <a:pt x="1066762" y="1032203"/>
                </a:cubicBezTo>
                <a:cubicBezTo>
                  <a:pt x="1064819" y="1034146"/>
                  <a:pt x="1063362" y="1036089"/>
                  <a:pt x="1062390" y="1038032"/>
                </a:cubicBezTo>
                <a:cubicBezTo>
                  <a:pt x="1059476" y="1040947"/>
                  <a:pt x="1057047" y="1043619"/>
                  <a:pt x="1055104" y="1046047"/>
                </a:cubicBezTo>
                <a:cubicBezTo>
                  <a:pt x="1053161" y="1048476"/>
                  <a:pt x="1051217" y="1050662"/>
                  <a:pt x="1049274" y="1052606"/>
                </a:cubicBezTo>
                <a:cubicBezTo>
                  <a:pt x="1044417" y="1057463"/>
                  <a:pt x="1041502" y="1059892"/>
                  <a:pt x="1040530" y="1059892"/>
                </a:cubicBezTo>
                <a:cubicBezTo>
                  <a:pt x="1038588" y="1061835"/>
                  <a:pt x="1031301" y="1064750"/>
                  <a:pt x="1018671" y="1068636"/>
                </a:cubicBezTo>
                <a:lnTo>
                  <a:pt x="1020128" y="1070093"/>
                </a:lnTo>
                <a:cubicBezTo>
                  <a:pt x="1023042" y="1073008"/>
                  <a:pt x="1024257" y="1074951"/>
                  <a:pt x="1023771" y="1075923"/>
                </a:cubicBezTo>
                <a:cubicBezTo>
                  <a:pt x="1023285" y="1076894"/>
                  <a:pt x="1021585" y="1077866"/>
                  <a:pt x="1018671" y="1078837"/>
                </a:cubicBezTo>
                <a:lnTo>
                  <a:pt x="960378" y="1103612"/>
                </a:lnTo>
                <a:lnTo>
                  <a:pt x="925402" y="1116728"/>
                </a:lnTo>
                <a:cubicBezTo>
                  <a:pt x="923459" y="1118671"/>
                  <a:pt x="921515" y="1119157"/>
                  <a:pt x="919572" y="1118185"/>
                </a:cubicBezTo>
                <a:lnTo>
                  <a:pt x="875853" y="1113813"/>
                </a:lnTo>
                <a:lnTo>
                  <a:pt x="874396" y="1110898"/>
                </a:lnTo>
                <a:lnTo>
                  <a:pt x="896255" y="1112356"/>
                </a:lnTo>
                <a:cubicBezTo>
                  <a:pt x="904028" y="1114299"/>
                  <a:pt x="911314" y="1115270"/>
                  <a:pt x="918115" y="1115270"/>
                </a:cubicBezTo>
                <a:lnTo>
                  <a:pt x="925402" y="1113813"/>
                </a:lnTo>
                <a:cubicBezTo>
                  <a:pt x="933174" y="1108955"/>
                  <a:pt x="942647" y="1104341"/>
                  <a:pt x="953820" y="1099969"/>
                </a:cubicBezTo>
                <a:cubicBezTo>
                  <a:pt x="964992" y="1095597"/>
                  <a:pt x="972522" y="1092439"/>
                  <a:pt x="976408" y="1090496"/>
                </a:cubicBezTo>
                <a:lnTo>
                  <a:pt x="1012841" y="1075923"/>
                </a:lnTo>
                <a:lnTo>
                  <a:pt x="1012841" y="1074465"/>
                </a:lnTo>
                <a:cubicBezTo>
                  <a:pt x="1007984" y="1074465"/>
                  <a:pt x="1004097" y="1074951"/>
                  <a:pt x="1001183" y="1075923"/>
                </a:cubicBezTo>
                <a:lnTo>
                  <a:pt x="944347" y="1102155"/>
                </a:lnTo>
                <a:cubicBezTo>
                  <a:pt x="941432" y="1103126"/>
                  <a:pt x="938275" y="1104098"/>
                  <a:pt x="934874" y="1105069"/>
                </a:cubicBezTo>
                <a:cubicBezTo>
                  <a:pt x="931475" y="1106041"/>
                  <a:pt x="927345" y="1106526"/>
                  <a:pt x="922487" y="1106526"/>
                </a:cubicBezTo>
                <a:lnTo>
                  <a:pt x="859822" y="1107984"/>
                </a:lnTo>
                <a:cubicBezTo>
                  <a:pt x="856907" y="1107984"/>
                  <a:pt x="853507" y="1107255"/>
                  <a:pt x="849621" y="1105798"/>
                </a:cubicBezTo>
                <a:cubicBezTo>
                  <a:pt x="845735" y="1104341"/>
                  <a:pt x="842334" y="1103126"/>
                  <a:pt x="839420" y="1102155"/>
                </a:cubicBezTo>
                <a:cubicBezTo>
                  <a:pt x="835533" y="1100211"/>
                  <a:pt x="832619" y="1099726"/>
                  <a:pt x="830676" y="1100697"/>
                </a:cubicBezTo>
                <a:lnTo>
                  <a:pt x="743236" y="1125472"/>
                </a:lnTo>
                <a:cubicBezTo>
                  <a:pt x="710203" y="1134216"/>
                  <a:pt x="682028" y="1141017"/>
                  <a:pt x="658711" y="1145874"/>
                </a:cubicBezTo>
                <a:cubicBezTo>
                  <a:pt x="651910" y="1147817"/>
                  <a:pt x="640738" y="1148789"/>
                  <a:pt x="625193" y="1148789"/>
                </a:cubicBezTo>
                <a:lnTo>
                  <a:pt x="616449" y="1147332"/>
                </a:lnTo>
                <a:lnTo>
                  <a:pt x="619364" y="1140045"/>
                </a:lnTo>
                <a:cubicBezTo>
                  <a:pt x="620335" y="1139073"/>
                  <a:pt x="621792" y="1137130"/>
                  <a:pt x="623735" y="1134216"/>
                </a:cubicBezTo>
                <a:lnTo>
                  <a:pt x="623735" y="1132758"/>
                </a:lnTo>
                <a:lnTo>
                  <a:pt x="606248" y="1134216"/>
                </a:lnTo>
                <a:lnTo>
                  <a:pt x="597504" y="1135673"/>
                </a:lnTo>
                <a:cubicBezTo>
                  <a:pt x="591674" y="1135673"/>
                  <a:pt x="585845" y="1134216"/>
                  <a:pt x="580016" y="1131301"/>
                </a:cubicBezTo>
                <a:cubicBezTo>
                  <a:pt x="576130" y="1130330"/>
                  <a:pt x="572972" y="1128386"/>
                  <a:pt x="570543" y="1125472"/>
                </a:cubicBezTo>
                <a:cubicBezTo>
                  <a:pt x="568114" y="1122557"/>
                  <a:pt x="565929" y="1120128"/>
                  <a:pt x="563985" y="1118185"/>
                </a:cubicBezTo>
                <a:cubicBezTo>
                  <a:pt x="562042" y="1117213"/>
                  <a:pt x="559128" y="1115028"/>
                  <a:pt x="555241" y="1111627"/>
                </a:cubicBezTo>
                <a:cubicBezTo>
                  <a:pt x="551355" y="1108227"/>
                  <a:pt x="546983" y="1107012"/>
                  <a:pt x="542125" y="1107984"/>
                </a:cubicBezTo>
                <a:lnTo>
                  <a:pt x="540668" y="1107984"/>
                </a:lnTo>
                <a:cubicBezTo>
                  <a:pt x="538725" y="1107984"/>
                  <a:pt x="536539" y="1107012"/>
                  <a:pt x="534110" y="1105069"/>
                </a:cubicBezTo>
                <a:cubicBezTo>
                  <a:pt x="531682" y="1103126"/>
                  <a:pt x="529981" y="1101669"/>
                  <a:pt x="529009" y="1100697"/>
                </a:cubicBezTo>
                <a:cubicBezTo>
                  <a:pt x="526095" y="1097783"/>
                  <a:pt x="524637" y="1094382"/>
                  <a:pt x="524637" y="1090496"/>
                </a:cubicBezTo>
                <a:cubicBezTo>
                  <a:pt x="524637" y="1087581"/>
                  <a:pt x="526095" y="1083695"/>
                  <a:pt x="529009" y="1078837"/>
                </a:cubicBezTo>
                <a:cubicBezTo>
                  <a:pt x="529981" y="1077866"/>
                  <a:pt x="531438" y="1075680"/>
                  <a:pt x="533381" y="1072279"/>
                </a:cubicBezTo>
                <a:cubicBezTo>
                  <a:pt x="535324" y="1068879"/>
                  <a:pt x="537753" y="1066207"/>
                  <a:pt x="540668" y="1064264"/>
                </a:cubicBezTo>
                <a:cubicBezTo>
                  <a:pt x="576615" y="1035118"/>
                  <a:pt x="593132" y="1021516"/>
                  <a:pt x="590217" y="1023459"/>
                </a:cubicBezTo>
                <a:lnTo>
                  <a:pt x="638309" y="984111"/>
                </a:lnTo>
                <a:cubicBezTo>
                  <a:pt x="646081" y="978282"/>
                  <a:pt x="665269" y="962251"/>
                  <a:pt x="695874" y="936019"/>
                </a:cubicBezTo>
                <a:cubicBezTo>
                  <a:pt x="726477" y="909788"/>
                  <a:pt x="753923" y="884527"/>
                  <a:pt x="778212" y="860239"/>
                </a:cubicBezTo>
                <a:cubicBezTo>
                  <a:pt x="809301" y="826234"/>
                  <a:pt x="824361" y="809718"/>
                  <a:pt x="823389" y="810690"/>
                </a:cubicBezTo>
                <a:lnTo>
                  <a:pt x="827761" y="806317"/>
                </a:lnTo>
                <a:lnTo>
                  <a:pt x="816102" y="806317"/>
                </a:lnTo>
                <a:cubicBezTo>
                  <a:pt x="795700" y="807289"/>
                  <a:pt x="773840" y="804860"/>
                  <a:pt x="750523" y="799031"/>
                </a:cubicBezTo>
                <a:cubicBezTo>
                  <a:pt x="732063" y="796116"/>
                  <a:pt x="710689" y="790773"/>
                  <a:pt x="686400" y="783000"/>
                </a:cubicBezTo>
                <a:lnTo>
                  <a:pt x="668913" y="780086"/>
                </a:lnTo>
                <a:cubicBezTo>
                  <a:pt x="665026" y="779114"/>
                  <a:pt x="660897" y="777657"/>
                  <a:pt x="656525" y="775714"/>
                </a:cubicBezTo>
                <a:cubicBezTo>
                  <a:pt x="652153" y="773771"/>
                  <a:pt x="646567" y="772313"/>
                  <a:pt x="639766" y="771342"/>
                </a:cubicBezTo>
                <a:cubicBezTo>
                  <a:pt x="632965" y="768427"/>
                  <a:pt x="625193" y="766970"/>
                  <a:pt x="616449" y="766970"/>
                </a:cubicBezTo>
                <a:cubicBezTo>
                  <a:pt x="610620" y="766970"/>
                  <a:pt x="603819" y="768427"/>
                  <a:pt x="596046" y="771342"/>
                </a:cubicBezTo>
                <a:cubicBezTo>
                  <a:pt x="587302" y="774256"/>
                  <a:pt x="568843" y="779114"/>
                  <a:pt x="540668" y="785915"/>
                </a:cubicBezTo>
                <a:cubicBezTo>
                  <a:pt x="539696" y="785915"/>
                  <a:pt x="538483" y="785429"/>
                  <a:pt x="537025" y="784458"/>
                </a:cubicBezTo>
                <a:cubicBezTo>
                  <a:pt x="535567" y="783486"/>
                  <a:pt x="534353" y="783000"/>
                  <a:pt x="533381" y="783000"/>
                </a:cubicBezTo>
                <a:cubicBezTo>
                  <a:pt x="525609" y="783000"/>
                  <a:pt x="520751" y="781543"/>
                  <a:pt x="518808" y="778628"/>
                </a:cubicBezTo>
                <a:lnTo>
                  <a:pt x="514436" y="777171"/>
                </a:lnTo>
                <a:cubicBezTo>
                  <a:pt x="514436" y="776200"/>
                  <a:pt x="513707" y="775228"/>
                  <a:pt x="512250" y="774256"/>
                </a:cubicBezTo>
                <a:cubicBezTo>
                  <a:pt x="510793" y="773285"/>
                  <a:pt x="510064" y="772313"/>
                  <a:pt x="510064" y="771342"/>
                </a:cubicBezTo>
                <a:lnTo>
                  <a:pt x="514436" y="764055"/>
                </a:lnTo>
                <a:lnTo>
                  <a:pt x="584388" y="740738"/>
                </a:lnTo>
                <a:cubicBezTo>
                  <a:pt x="601876" y="733937"/>
                  <a:pt x="621307" y="728108"/>
                  <a:pt x="642681" y="723250"/>
                </a:cubicBezTo>
                <a:cubicBezTo>
                  <a:pt x="660169" y="718392"/>
                  <a:pt x="684457" y="713049"/>
                  <a:pt x="715547" y="707219"/>
                </a:cubicBezTo>
                <a:cubicBezTo>
                  <a:pt x="724291" y="705276"/>
                  <a:pt x="733763" y="703819"/>
                  <a:pt x="743965" y="702848"/>
                </a:cubicBezTo>
                <a:cubicBezTo>
                  <a:pt x="754166" y="701876"/>
                  <a:pt x="761210" y="701390"/>
                  <a:pt x="765096" y="701390"/>
                </a:cubicBezTo>
                <a:cubicBezTo>
                  <a:pt x="772868" y="700419"/>
                  <a:pt x="783070" y="699933"/>
                  <a:pt x="795700" y="699933"/>
                </a:cubicBezTo>
                <a:cubicBezTo>
                  <a:pt x="799586" y="699933"/>
                  <a:pt x="802258" y="699447"/>
                  <a:pt x="803715" y="698476"/>
                </a:cubicBezTo>
                <a:cubicBezTo>
                  <a:pt x="805172" y="697504"/>
                  <a:pt x="806387" y="695075"/>
                  <a:pt x="807358" y="691189"/>
                </a:cubicBezTo>
                <a:cubicBezTo>
                  <a:pt x="808330" y="684388"/>
                  <a:pt x="810274" y="674187"/>
                  <a:pt x="813188" y="660585"/>
                </a:cubicBezTo>
                <a:cubicBezTo>
                  <a:pt x="816102" y="646983"/>
                  <a:pt x="818045" y="634353"/>
                  <a:pt x="819017" y="622695"/>
                </a:cubicBezTo>
                <a:cubicBezTo>
                  <a:pt x="819989" y="617837"/>
                  <a:pt x="820960" y="611279"/>
                  <a:pt x="821932" y="603021"/>
                </a:cubicBezTo>
                <a:cubicBezTo>
                  <a:pt x="822903" y="594763"/>
                  <a:pt x="823389" y="588690"/>
                  <a:pt x="823389" y="584804"/>
                </a:cubicBezTo>
                <a:cubicBezTo>
                  <a:pt x="824361" y="580918"/>
                  <a:pt x="825332" y="576789"/>
                  <a:pt x="826304" y="572417"/>
                </a:cubicBezTo>
                <a:cubicBezTo>
                  <a:pt x="827275" y="568045"/>
                  <a:pt x="827761" y="562459"/>
                  <a:pt x="827761" y="555658"/>
                </a:cubicBezTo>
                <a:cubicBezTo>
                  <a:pt x="829704" y="540113"/>
                  <a:pt x="831647" y="518739"/>
                  <a:pt x="833590" y="491535"/>
                </a:cubicBezTo>
                <a:cubicBezTo>
                  <a:pt x="833590" y="489592"/>
                  <a:pt x="832133" y="488135"/>
                  <a:pt x="829218" y="487163"/>
                </a:cubicBezTo>
                <a:cubicBezTo>
                  <a:pt x="825332" y="486192"/>
                  <a:pt x="820231" y="484977"/>
                  <a:pt x="813916" y="483520"/>
                </a:cubicBezTo>
                <a:cubicBezTo>
                  <a:pt x="807601" y="482063"/>
                  <a:pt x="802015" y="480363"/>
                  <a:pt x="797157" y="478419"/>
                </a:cubicBezTo>
                <a:cubicBezTo>
                  <a:pt x="791328" y="476477"/>
                  <a:pt x="776269" y="470890"/>
                  <a:pt x="751980" y="461660"/>
                </a:cubicBezTo>
                <a:cubicBezTo>
                  <a:pt x="727692" y="452430"/>
                  <a:pt x="705346" y="441986"/>
                  <a:pt x="684943" y="430328"/>
                </a:cubicBezTo>
                <a:cubicBezTo>
                  <a:pt x="668427" y="421584"/>
                  <a:pt x="655797" y="411382"/>
                  <a:pt x="647053" y="399724"/>
                </a:cubicBezTo>
                <a:lnTo>
                  <a:pt x="645596" y="396809"/>
                </a:lnTo>
                <a:cubicBezTo>
                  <a:pt x="646567" y="395838"/>
                  <a:pt x="647538" y="395230"/>
                  <a:pt x="648510" y="394988"/>
                </a:cubicBezTo>
                <a:close/>
                <a:moveTo>
                  <a:pt x="670370" y="17905"/>
                </a:moveTo>
                <a:cubicBezTo>
                  <a:pt x="666484" y="21791"/>
                  <a:pt x="663569" y="29078"/>
                  <a:pt x="661626" y="39765"/>
                </a:cubicBezTo>
                <a:lnTo>
                  <a:pt x="663083" y="39765"/>
                </a:lnTo>
                <a:cubicBezTo>
                  <a:pt x="664055" y="37822"/>
                  <a:pt x="665269" y="34907"/>
                  <a:pt x="666727" y="31021"/>
                </a:cubicBezTo>
                <a:cubicBezTo>
                  <a:pt x="668184" y="27135"/>
                  <a:pt x="670370" y="23248"/>
                  <a:pt x="673284" y="19362"/>
                </a:cubicBezTo>
                <a:close/>
                <a:moveTo>
                  <a:pt x="709353" y="52"/>
                </a:moveTo>
                <a:cubicBezTo>
                  <a:pt x="710082" y="295"/>
                  <a:pt x="710689" y="1389"/>
                  <a:pt x="711175" y="3332"/>
                </a:cubicBezTo>
                <a:cubicBezTo>
                  <a:pt x="716033" y="17905"/>
                  <a:pt x="718462" y="30535"/>
                  <a:pt x="718462" y="41222"/>
                </a:cubicBezTo>
                <a:cubicBezTo>
                  <a:pt x="718462" y="46080"/>
                  <a:pt x="717490" y="54338"/>
                  <a:pt x="715547" y="65996"/>
                </a:cubicBezTo>
                <a:lnTo>
                  <a:pt x="705346" y="121375"/>
                </a:lnTo>
                <a:cubicBezTo>
                  <a:pt x="705346" y="124290"/>
                  <a:pt x="706803" y="126232"/>
                  <a:pt x="709718" y="127204"/>
                </a:cubicBezTo>
                <a:cubicBezTo>
                  <a:pt x="749551" y="135948"/>
                  <a:pt x="788413" y="148578"/>
                  <a:pt x="826304" y="165095"/>
                </a:cubicBezTo>
                <a:cubicBezTo>
                  <a:pt x="863223" y="180640"/>
                  <a:pt x="901113" y="202499"/>
                  <a:pt x="939975" y="230674"/>
                </a:cubicBezTo>
                <a:cubicBezTo>
                  <a:pt x="959406" y="244276"/>
                  <a:pt x="984180" y="262250"/>
                  <a:pt x="1014299" y="284595"/>
                </a:cubicBezTo>
                <a:lnTo>
                  <a:pt x="1059476" y="316656"/>
                </a:lnTo>
                <a:cubicBezTo>
                  <a:pt x="1102224" y="350661"/>
                  <a:pt x="1140600" y="376893"/>
                  <a:pt x="1174604" y="395352"/>
                </a:cubicBezTo>
                <a:lnTo>
                  <a:pt x="1216867" y="421584"/>
                </a:lnTo>
                <a:cubicBezTo>
                  <a:pt x="1236298" y="434214"/>
                  <a:pt x="1254757" y="445387"/>
                  <a:pt x="1272245" y="455102"/>
                </a:cubicBezTo>
                <a:lnTo>
                  <a:pt x="1321794" y="478419"/>
                </a:lnTo>
                <a:lnTo>
                  <a:pt x="1371343" y="504651"/>
                </a:lnTo>
                <a:lnTo>
                  <a:pt x="1385917" y="511938"/>
                </a:lnTo>
                <a:cubicBezTo>
                  <a:pt x="1392717" y="515824"/>
                  <a:pt x="1394175" y="520682"/>
                  <a:pt x="1390289" y="526511"/>
                </a:cubicBezTo>
                <a:lnTo>
                  <a:pt x="1375715" y="546914"/>
                </a:lnTo>
                <a:cubicBezTo>
                  <a:pt x="1373772" y="547885"/>
                  <a:pt x="1372801" y="549829"/>
                  <a:pt x="1372801" y="552743"/>
                </a:cubicBezTo>
                <a:cubicBezTo>
                  <a:pt x="1368914" y="555658"/>
                  <a:pt x="1362599" y="562459"/>
                  <a:pt x="1353856" y="573146"/>
                </a:cubicBezTo>
                <a:cubicBezTo>
                  <a:pt x="1352884" y="576060"/>
                  <a:pt x="1350698" y="578003"/>
                  <a:pt x="1347297" y="578975"/>
                </a:cubicBezTo>
                <a:cubicBezTo>
                  <a:pt x="1343897" y="579946"/>
                  <a:pt x="1341225" y="580918"/>
                  <a:pt x="1339282" y="581890"/>
                </a:cubicBezTo>
                <a:lnTo>
                  <a:pt x="1334910" y="583347"/>
                </a:lnTo>
                <a:cubicBezTo>
                  <a:pt x="1331995" y="583347"/>
                  <a:pt x="1329324" y="582618"/>
                  <a:pt x="1326895" y="581161"/>
                </a:cubicBezTo>
                <a:cubicBezTo>
                  <a:pt x="1324467" y="579704"/>
                  <a:pt x="1321794" y="578975"/>
                  <a:pt x="1318879" y="578975"/>
                </a:cubicBezTo>
                <a:cubicBezTo>
                  <a:pt x="1317908" y="578003"/>
                  <a:pt x="1315965" y="577518"/>
                  <a:pt x="1313050" y="577518"/>
                </a:cubicBezTo>
                <a:cubicBezTo>
                  <a:pt x="1311107" y="577518"/>
                  <a:pt x="1309164" y="578003"/>
                  <a:pt x="1307221" y="578975"/>
                </a:cubicBezTo>
                <a:cubicBezTo>
                  <a:pt x="1305278" y="579946"/>
                  <a:pt x="1303335" y="580918"/>
                  <a:pt x="1301392" y="581890"/>
                </a:cubicBezTo>
                <a:cubicBezTo>
                  <a:pt x="1304306" y="582861"/>
                  <a:pt x="1308921" y="584318"/>
                  <a:pt x="1315237" y="586261"/>
                </a:cubicBezTo>
                <a:cubicBezTo>
                  <a:pt x="1321551" y="588205"/>
                  <a:pt x="1328109" y="588690"/>
                  <a:pt x="1334910" y="587719"/>
                </a:cubicBezTo>
                <a:cubicBezTo>
                  <a:pt x="1332967" y="591605"/>
                  <a:pt x="1331024" y="593791"/>
                  <a:pt x="1329081" y="594277"/>
                </a:cubicBezTo>
                <a:cubicBezTo>
                  <a:pt x="1327138" y="594763"/>
                  <a:pt x="1323251" y="593548"/>
                  <a:pt x="1317422" y="590633"/>
                </a:cubicBezTo>
                <a:cubicBezTo>
                  <a:pt x="1292163" y="583833"/>
                  <a:pt x="1266173" y="574360"/>
                  <a:pt x="1239455" y="562216"/>
                </a:cubicBezTo>
                <a:cubicBezTo>
                  <a:pt x="1212738" y="550071"/>
                  <a:pt x="1195978" y="542542"/>
                  <a:pt x="1189178" y="539627"/>
                </a:cubicBezTo>
                <a:cubicBezTo>
                  <a:pt x="1168775" y="529912"/>
                  <a:pt x="1139143" y="514367"/>
                  <a:pt x="1100281" y="492993"/>
                </a:cubicBezTo>
                <a:cubicBezTo>
                  <a:pt x="1086679" y="486192"/>
                  <a:pt x="1072592" y="477934"/>
                  <a:pt x="1058018" y="468218"/>
                </a:cubicBezTo>
                <a:cubicBezTo>
                  <a:pt x="1055104" y="465303"/>
                  <a:pt x="1052675" y="462389"/>
                  <a:pt x="1050732" y="459474"/>
                </a:cubicBezTo>
                <a:cubicBezTo>
                  <a:pt x="1048789" y="456560"/>
                  <a:pt x="1046845" y="454131"/>
                  <a:pt x="1044902" y="452188"/>
                </a:cubicBezTo>
                <a:cubicBezTo>
                  <a:pt x="1044902" y="452188"/>
                  <a:pt x="1044902" y="450730"/>
                  <a:pt x="1044902" y="447816"/>
                </a:cubicBezTo>
                <a:cubicBezTo>
                  <a:pt x="1050732" y="443929"/>
                  <a:pt x="1049760" y="441015"/>
                  <a:pt x="1041988" y="439072"/>
                </a:cubicBezTo>
                <a:cubicBezTo>
                  <a:pt x="1042959" y="439072"/>
                  <a:pt x="1046845" y="436643"/>
                  <a:pt x="1053646" y="431785"/>
                </a:cubicBezTo>
                <a:cubicBezTo>
                  <a:pt x="1055589" y="430813"/>
                  <a:pt x="1058504" y="430328"/>
                  <a:pt x="1062390" y="430328"/>
                </a:cubicBezTo>
                <a:cubicBezTo>
                  <a:pt x="1067248" y="430328"/>
                  <a:pt x="1072349" y="431056"/>
                  <a:pt x="1077693" y="432514"/>
                </a:cubicBezTo>
                <a:cubicBezTo>
                  <a:pt x="1083036" y="433971"/>
                  <a:pt x="1088136" y="435185"/>
                  <a:pt x="1092994" y="436157"/>
                </a:cubicBezTo>
                <a:cubicBezTo>
                  <a:pt x="1095909" y="437129"/>
                  <a:pt x="1098823" y="437371"/>
                  <a:pt x="1101738" y="436886"/>
                </a:cubicBezTo>
                <a:cubicBezTo>
                  <a:pt x="1104653" y="436400"/>
                  <a:pt x="1107567" y="436157"/>
                  <a:pt x="1110482" y="436157"/>
                </a:cubicBezTo>
                <a:lnTo>
                  <a:pt x="1123598" y="434700"/>
                </a:lnTo>
                <a:lnTo>
                  <a:pt x="1123598" y="431785"/>
                </a:lnTo>
                <a:lnTo>
                  <a:pt x="1100281" y="405553"/>
                </a:lnTo>
                <a:cubicBezTo>
                  <a:pt x="1060447" y="363777"/>
                  <a:pt x="1025957" y="331715"/>
                  <a:pt x="996811" y="309370"/>
                </a:cubicBezTo>
                <a:cubicBezTo>
                  <a:pt x="974466" y="291882"/>
                  <a:pt x="940947" y="266622"/>
                  <a:pt x="896255" y="233589"/>
                </a:cubicBezTo>
                <a:cubicBezTo>
                  <a:pt x="896255" y="233589"/>
                  <a:pt x="877310" y="221930"/>
                  <a:pt x="839420" y="198613"/>
                </a:cubicBezTo>
                <a:cubicBezTo>
                  <a:pt x="806387" y="179182"/>
                  <a:pt x="762667" y="160723"/>
                  <a:pt x="708260" y="143235"/>
                </a:cubicBezTo>
                <a:cubicBezTo>
                  <a:pt x="704374" y="142263"/>
                  <a:pt x="701702" y="142263"/>
                  <a:pt x="700245" y="143235"/>
                </a:cubicBezTo>
                <a:cubicBezTo>
                  <a:pt x="698788" y="144206"/>
                  <a:pt x="697573" y="146149"/>
                  <a:pt x="696602" y="149064"/>
                </a:cubicBezTo>
                <a:cubicBezTo>
                  <a:pt x="683000" y="190841"/>
                  <a:pt x="666484" y="233589"/>
                  <a:pt x="647053" y="277309"/>
                </a:cubicBezTo>
                <a:cubicBezTo>
                  <a:pt x="627622" y="320057"/>
                  <a:pt x="602361" y="368148"/>
                  <a:pt x="571272" y="421584"/>
                </a:cubicBezTo>
                <a:cubicBezTo>
                  <a:pt x="549898" y="458503"/>
                  <a:pt x="533867" y="484249"/>
                  <a:pt x="523180" y="498822"/>
                </a:cubicBezTo>
                <a:cubicBezTo>
                  <a:pt x="511522" y="516310"/>
                  <a:pt x="502292" y="529426"/>
                  <a:pt x="495491" y="538170"/>
                </a:cubicBezTo>
                <a:cubicBezTo>
                  <a:pt x="473145" y="571203"/>
                  <a:pt x="448857" y="605693"/>
                  <a:pt x="422625" y="641640"/>
                </a:cubicBezTo>
                <a:cubicBezTo>
                  <a:pt x="381820" y="694104"/>
                  <a:pt x="348301" y="735394"/>
                  <a:pt x="322069" y="765512"/>
                </a:cubicBezTo>
                <a:cubicBezTo>
                  <a:pt x="305553" y="785915"/>
                  <a:pt x="289037" y="805346"/>
                  <a:pt x="272520" y="823806"/>
                </a:cubicBezTo>
                <a:lnTo>
                  <a:pt x="247746" y="852952"/>
                </a:lnTo>
                <a:cubicBezTo>
                  <a:pt x="212770" y="890842"/>
                  <a:pt x="177794" y="922904"/>
                  <a:pt x="142818" y="949135"/>
                </a:cubicBezTo>
                <a:cubicBezTo>
                  <a:pt x="129217" y="958851"/>
                  <a:pt x="118044" y="965166"/>
                  <a:pt x="109300" y="968081"/>
                </a:cubicBezTo>
                <a:cubicBezTo>
                  <a:pt x="101527" y="970995"/>
                  <a:pt x="94241" y="971481"/>
                  <a:pt x="87440" y="969538"/>
                </a:cubicBezTo>
                <a:lnTo>
                  <a:pt x="81611" y="965166"/>
                </a:lnTo>
                <a:cubicBezTo>
                  <a:pt x="81611" y="964194"/>
                  <a:pt x="82096" y="963709"/>
                  <a:pt x="83068" y="963709"/>
                </a:cubicBezTo>
                <a:cubicBezTo>
                  <a:pt x="88897" y="965652"/>
                  <a:pt x="93269" y="966623"/>
                  <a:pt x="96184" y="966623"/>
                </a:cubicBezTo>
                <a:cubicBezTo>
                  <a:pt x="102985" y="966623"/>
                  <a:pt x="111243" y="963223"/>
                  <a:pt x="120958" y="956422"/>
                </a:cubicBezTo>
                <a:cubicBezTo>
                  <a:pt x="115129" y="958365"/>
                  <a:pt x="111243" y="959337"/>
                  <a:pt x="109300" y="959337"/>
                </a:cubicBezTo>
                <a:cubicBezTo>
                  <a:pt x="106386" y="959337"/>
                  <a:pt x="101770" y="958608"/>
                  <a:pt x="95455" y="957151"/>
                </a:cubicBezTo>
                <a:cubicBezTo>
                  <a:pt x="89140" y="955693"/>
                  <a:pt x="84040" y="954479"/>
                  <a:pt x="80153" y="953507"/>
                </a:cubicBezTo>
                <a:lnTo>
                  <a:pt x="80153" y="956422"/>
                </a:lnTo>
                <a:lnTo>
                  <a:pt x="71409" y="956422"/>
                </a:lnTo>
                <a:cubicBezTo>
                  <a:pt x="55865" y="956422"/>
                  <a:pt x="45178" y="952050"/>
                  <a:pt x="39348" y="943306"/>
                </a:cubicBezTo>
                <a:lnTo>
                  <a:pt x="24775" y="931647"/>
                </a:lnTo>
                <a:lnTo>
                  <a:pt x="17489" y="931647"/>
                </a:lnTo>
                <a:cubicBezTo>
                  <a:pt x="13602" y="931647"/>
                  <a:pt x="8744" y="928733"/>
                  <a:pt x="2915" y="922904"/>
                </a:cubicBezTo>
                <a:cubicBezTo>
                  <a:pt x="971" y="920960"/>
                  <a:pt x="0" y="918046"/>
                  <a:pt x="0" y="914160"/>
                </a:cubicBezTo>
                <a:cubicBezTo>
                  <a:pt x="0" y="910273"/>
                  <a:pt x="1944" y="905416"/>
                  <a:pt x="5830" y="899586"/>
                </a:cubicBezTo>
                <a:cubicBezTo>
                  <a:pt x="18460" y="874326"/>
                  <a:pt x="27204" y="855381"/>
                  <a:pt x="32062" y="842751"/>
                </a:cubicBezTo>
                <a:lnTo>
                  <a:pt x="43720" y="815062"/>
                </a:lnTo>
                <a:cubicBezTo>
                  <a:pt x="57322" y="785915"/>
                  <a:pt x="68980" y="756768"/>
                  <a:pt x="78696" y="727622"/>
                </a:cubicBezTo>
                <a:lnTo>
                  <a:pt x="91812" y="691189"/>
                </a:lnTo>
                <a:cubicBezTo>
                  <a:pt x="93755" y="683416"/>
                  <a:pt x="100556" y="664957"/>
                  <a:pt x="112214" y="635811"/>
                </a:cubicBezTo>
                <a:lnTo>
                  <a:pt x="158849" y="520682"/>
                </a:lnTo>
                <a:lnTo>
                  <a:pt x="163221" y="516310"/>
                </a:lnTo>
                <a:cubicBezTo>
                  <a:pt x="162249" y="519225"/>
                  <a:pt x="160792" y="522382"/>
                  <a:pt x="158849" y="525782"/>
                </a:cubicBezTo>
                <a:cubicBezTo>
                  <a:pt x="156906" y="529183"/>
                  <a:pt x="155448" y="533312"/>
                  <a:pt x="154477" y="538170"/>
                </a:cubicBezTo>
                <a:lnTo>
                  <a:pt x="139904" y="580432"/>
                </a:lnTo>
                <a:lnTo>
                  <a:pt x="129702" y="611036"/>
                </a:lnTo>
                <a:lnTo>
                  <a:pt x="122416" y="644555"/>
                </a:lnTo>
                <a:lnTo>
                  <a:pt x="112214" y="686817"/>
                </a:lnTo>
                <a:lnTo>
                  <a:pt x="104928" y="726165"/>
                </a:lnTo>
                <a:cubicBezTo>
                  <a:pt x="101042" y="748510"/>
                  <a:pt x="99099" y="774256"/>
                  <a:pt x="99099" y="803403"/>
                </a:cubicBezTo>
                <a:lnTo>
                  <a:pt x="99099" y="835464"/>
                </a:lnTo>
                <a:lnTo>
                  <a:pt x="102014" y="835464"/>
                </a:lnTo>
                <a:cubicBezTo>
                  <a:pt x="103957" y="835464"/>
                  <a:pt x="105414" y="834007"/>
                  <a:pt x="106386" y="831092"/>
                </a:cubicBezTo>
                <a:lnTo>
                  <a:pt x="205483" y="726165"/>
                </a:lnTo>
                <a:cubicBezTo>
                  <a:pt x="250175" y="673701"/>
                  <a:pt x="283207" y="633867"/>
                  <a:pt x="304581" y="606664"/>
                </a:cubicBezTo>
                <a:cubicBezTo>
                  <a:pt x="324012" y="583347"/>
                  <a:pt x="343930" y="556629"/>
                  <a:pt x="364332" y="526511"/>
                </a:cubicBezTo>
                <a:lnTo>
                  <a:pt x="448857" y="405553"/>
                </a:lnTo>
                <a:lnTo>
                  <a:pt x="467802" y="376407"/>
                </a:lnTo>
                <a:cubicBezTo>
                  <a:pt x="494034" y="337545"/>
                  <a:pt x="518808" y="298197"/>
                  <a:pt x="542125" y="258363"/>
                </a:cubicBezTo>
                <a:cubicBezTo>
                  <a:pt x="548926" y="248648"/>
                  <a:pt x="556456" y="236989"/>
                  <a:pt x="564714" y="223388"/>
                </a:cubicBezTo>
                <a:cubicBezTo>
                  <a:pt x="572972" y="209786"/>
                  <a:pt x="579531" y="198613"/>
                  <a:pt x="584388" y="189869"/>
                </a:cubicBezTo>
                <a:cubicBezTo>
                  <a:pt x="587302" y="185011"/>
                  <a:pt x="590217" y="179911"/>
                  <a:pt x="593132" y="174567"/>
                </a:cubicBezTo>
                <a:cubicBezTo>
                  <a:pt x="596046" y="169224"/>
                  <a:pt x="599933" y="163151"/>
                  <a:pt x="604790" y="156351"/>
                </a:cubicBezTo>
                <a:cubicBezTo>
                  <a:pt x="610620" y="144692"/>
                  <a:pt x="615477" y="135948"/>
                  <a:pt x="619364" y="130119"/>
                </a:cubicBezTo>
                <a:cubicBezTo>
                  <a:pt x="620335" y="128176"/>
                  <a:pt x="620579" y="126476"/>
                  <a:pt x="620092" y="125018"/>
                </a:cubicBezTo>
                <a:cubicBezTo>
                  <a:pt x="619606" y="123561"/>
                  <a:pt x="618392" y="122832"/>
                  <a:pt x="616449" y="122832"/>
                </a:cubicBezTo>
                <a:lnTo>
                  <a:pt x="607705" y="122832"/>
                </a:lnTo>
                <a:cubicBezTo>
                  <a:pt x="580502" y="118946"/>
                  <a:pt x="548926" y="117974"/>
                  <a:pt x="512979" y="119917"/>
                </a:cubicBezTo>
                <a:cubicBezTo>
                  <a:pt x="473145" y="121861"/>
                  <a:pt x="441570" y="129633"/>
                  <a:pt x="418253" y="143235"/>
                </a:cubicBezTo>
                <a:cubicBezTo>
                  <a:pt x="412424" y="146149"/>
                  <a:pt x="399308" y="155865"/>
                  <a:pt x="378905" y="172381"/>
                </a:cubicBezTo>
                <a:lnTo>
                  <a:pt x="375990" y="173839"/>
                </a:lnTo>
                <a:lnTo>
                  <a:pt x="396393" y="154893"/>
                </a:lnTo>
                <a:cubicBezTo>
                  <a:pt x="419711" y="137405"/>
                  <a:pt x="442541" y="126719"/>
                  <a:pt x="464887" y="122832"/>
                </a:cubicBezTo>
                <a:cubicBezTo>
                  <a:pt x="479460" y="118946"/>
                  <a:pt x="495977" y="117003"/>
                  <a:pt x="514436" y="117003"/>
                </a:cubicBezTo>
                <a:cubicBezTo>
                  <a:pt x="545526" y="115060"/>
                  <a:pt x="568843" y="114088"/>
                  <a:pt x="584388" y="114088"/>
                </a:cubicBezTo>
                <a:cubicBezTo>
                  <a:pt x="599933" y="114088"/>
                  <a:pt x="611591" y="114574"/>
                  <a:pt x="619364" y="115545"/>
                </a:cubicBezTo>
                <a:cubicBezTo>
                  <a:pt x="623250" y="116517"/>
                  <a:pt x="626164" y="114574"/>
                  <a:pt x="628107" y="109716"/>
                </a:cubicBezTo>
                <a:cubicBezTo>
                  <a:pt x="636852" y="92228"/>
                  <a:pt x="644138" y="78627"/>
                  <a:pt x="649967" y="68911"/>
                </a:cubicBezTo>
                <a:cubicBezTo>
                  <a:pt x="656768" y="54338"/>
                  <a:pt x="660654" y="40250"/>
                  <a:pt x="661626" y="26649"/>
                </a:cubicBezTo>
                <a:cubicBezTo>
                  <a:pt x="661626" y="23734"/>
                  <a:pt x="662112" y="21062"/>
                  <a:pt x="663083" y="18633"/>
                </a:cubicBezTo>
                <a:cubicBezTo>
                  <a:pt x="664055" y="16204"/>
                  <a:pt x="665026" y="14018"/>
                  <a:pt x="665998" y="12075"/>
                </a:cubicBezTo>
                <a:cubicBezTo>
                  <a:pt x="671827" y="1389"/>
                  <a:pt x="682028" y="-2012"/>
                  <a:pt x="696602" y="1874"/>
                </a:cubicBezTo>
                <a:lnTo>
                  <a:pt x="706803" y="1874"/>
                </a:lnTo>
                <a:cubicBezTo>
                  <a:pt x="707775" y="417"/>
                  <a:pt x="708625" y="-190"/>
                  <a:pt x="709353" y="52"/>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5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9" name="文本框 78">
            <a:extLst>
              <a:ext uri="{FF2B5EF4-FFF2-40B4-BE49-F238E27FC236}">
                <a16:creationId xmlns:a16="http://schemas.microsoft.com/office/drawing/2014/main" id="{4C38E6DC-0DF6-46DE-BC75-83E8ADD34D1A}"/>
              </a:ext>
            </a:extLst>
          </p:cNvPr>
          <p:cNvSpPr txBox="1"/>
          <p:nvPr/>
        </p:nvSpPr>
        <p:spPr>
          <a:xfrm>
            <a:off x="5906940" y="2708463"/>
            <a:ext cx="1030328" cy="991953"/>
          </a:xfrm>
          <a:custGeom>
            <a:avLst/>
            <a:gdLst/>
            <a:ahLst/>
            <a:cxnLst/>
            <a:rect l="l" t="t" r="r" b="b"/>
            <a:pathLst>
              <a:path w="1030328" h="991953">
                <a:moveTo>
                  <a:pt x="819016" y="895770"/>
                </a:moveTo>
                <a:cubicBezTo>
                  <a:pt x="813187" y="895770"/>
                  <a:pt x="809301" y="896256"/>
                  <a:pt x="807358" y="897227"/>
                </a:cubicBezTo>
                <a:cubicBezTo>
                  <a:pt x="747122" y="923459"/>
                  <a:pt x="699516" y="939975"/>
                  <a:pt x="664540" y="946776"/>
                </a:cubicBezTo>
                <a:cubicBezTo>
                  <a:pt x="597503" y="963292"/>
                  <a:pt x="544068" y="972036"/>
                  <a:pt x="504234" y="973008"/>
                </a:cubicBezTo>
                <a:cubicBezTo>
                  <a:pt x="478002" y="974951"/>
                  <a:pt x="436711" y="975923"/>
                  <a:pt x="380362" y="975923"/>
                </a:cubicBezTo>
                <a:cubicBezTo>
                  <a:pt x="324012" y="975923"/>
                  <a:pt x="273977" y="972036"/>
                  <a:pt x="230257" y="964264"/>
                </a:cubicBezTo>
                <a:cubicBezTo>
                  <a:pt x="222485" y="962321"/>
                  <a:pt x="217141" y="961349"/>
                  <a:pt x="214227" y="961349"/>
                </a:cubicBezTo>
                <a:lnTo>
                  <a:pt x="214227" y="964264"/>
                </a:lnTo>
                <a:cubicBezTo>
                  <a:pt x="289036" y="979809"/>
                  <a:pt x="359473" y="987581"/>
                  <a:pt x="425539" y="987581"/>
                </a:cubicBezTo>
                <a:cubicBezTo>
                  <a:pt x="459543" y="987581"/>
                  <a:pt x="498405" y="985152"/>
                  <a:pt x="542125" y="980295"/>
                </a:cubicBezTo>
                <a:cubicBezTo>
                  <a:pt x="642194" y="966693"/>
                  <a:pt x="734491" y="938518"/>
                  <a:pt x="819016" y="895770"/>
                </a:cubicBezTo>
                <a:close/>
                <a:moveTo>
                  <a:pt x="457600" y="732549"/>
                </a:moveTo>
                <a:lnTo>
                  <a:pt x="454685" y="734007"/>
                </a:lnTo>
                <a:cubicBezTo>
                  <a:pt x="460514" y="737893"/>
                  <a:pt x="465372" y="743236"/>
                  <a:pt x="469258" y="750037"/>
                </a:cubicBezTo>
                <a:lnTo>
                  <a:pt x="470716" y="748580"/>
                </a:lnTo>
                <a:cubicBezTo>
                  <a:pt x="471687" y="747608"/>
                  <a:pt x="473144" y="745665"/>
                  <a:pt x="475088" y="742751"/>
                </a:cubicBezTo>
                <a:cubicBezTo>
                  <a:pt x="477031" y="739836"/>
                  <a:pt x="475573" y="737893"/>
                  <a:pt x="470716" y="736921"/>
                </a:cubicBezTo>
                <a:cubicBezTo>
                  <a:pt x="469744" y="735950"/>
                  <a:pt x="467801" y="734978"/>
                  <a:pt x="464886" y="734007"/>
                </a:cubicBezTo>
                <a:cubicBezTo>
                  <a:pt x="461972" y="733035"/>
                  <a:pt x="459543" y="732549"/>
                  <a:pt x="457600" y="732549"/>
                </a:cubicBezTo>
                <a:close/>
                <a:moveTo>
                  <a:pt x="259404" y="713604"/>
                </a:moveTo>
                <a:cubicBezTo>
                  <a:pt x="255517" y="714576"/>
                  <a:pt x="249202" y="715304"/>
                  <a:pt x="240458" y="715790"/>
                </a:cubicBezTo>
                <a:cubicBezTo>
                  <a:pt x="231714" y="716276"/>
                  <a:pt x="224914" y="717005"/>
                  <a:pt x="220056" y="717976"/>
                </a:cubicBezTo>
                <a:cubicBezTo>
                  <a:pt x="220056" y="717976"/>
                  <a:pt x="217141" y="720891"/>
                  <a:pt x="211312" y="726720"/>
                </a:cubicBezTo>
                <a:cubicBezTo>
                  <a:pt x="218113" y="728663"/>
                  <a:pt x="227100" y="728177"/>
                  <a:pt x="238272" y="725263"/>
                </a:cubicBezTo>
                <a:cubicBezTo>
                  <a:pt x="249445" y="722348"/>
                  <a:pt x="257460" y="718462"/>
                  <a:pt x="262318" y="713604"/>
                </a:cubicBezTo>
                <a:close/>
                <a:moveTo>
                  <a:pt x="252117" y="489176"/>
                </a:moveTo>
                <a:cubicBezTo>
                  <a:pt x="220056" y="493062"/>
                  <a:pt x="189452" y="498892"/>
                  <a:pt x="160305" y="506664"/>
                </a:cubicBezTo>
                <a:cubicBezTo>
                  <a:pt x="156419" y="507635"/>
                  <a:pt x="151562" y="508850"/>
                  <a:pt x="145732" y="510307"/>
                </a:cubicBezTo>
                <a:cubicBezTo>
                  <a:pt x="139903" y="511765"/>
                  <a:pt x="135045" y="512493"/>
                  <a:pt x="131159" y="512493"/>
                </a:cubicBezTo>
                <a:cubicBezTo>
                  <a:pt x="127273" y="511522"/>
                  <a:pt x="124844" y="511522"/>
                  <a:pt x="123872" y="512493"/>
                </a:cubicBezTo>
                <a:cubicBezTo>
                  <a:pt x="122901" y="513465"/>
                  <a:pt x="122416" y="515894"/>
                  <a:pt x="122416" y="519780"/>
                </a:cubicBezTo>
                <a:lnTo>
                  <a:pt x="123872" y="608677"/>
                </a:lnTo>
                <a:cubicBezTo>
                  <a:pt x="123872" y="617421"/>
                  <a:pt x="124358" y="625193"/>
                  <a:pt x="125330" y="631994"/>
                </a:cubicBezTo>
                <a:cubicBezTo>
                  <a:pt x="183623" y="573701"/>
                  <a:pt x="224914" y="529010"/>
                  <a:pt x="249202" y="497920"/>
                </a:cubicBezTo>
                <a:cubicBezTo>
                  <a:pt x="249202" y="497920"/>
                  <a:pt x="248959" y="497677"/>
                  <a:pt x="248474" y="497191"/>
                </a:cubicBezTo>
                <a:cubicBezTo>
                  <a:pt x="247988" y="496706"/>
                  <a:pt x="247745" y="496463"/>
                  <a:pt x="247745" y="496463"/>
                </a:cubicBezTo>
                <a:lnTo>
                  <a:pt x="157391" y="512493"/>
                </a:lnTo>
                <a:cubicBezTo>
                  <a:pt x="180708" y="507635"/>
                  <a:pt x="196253" y="504235"/>
                  <a:pt x="204025" y="502292"/>
                </a:cubicBezTo>
                <a:lnTo>
                  <a:pt x="257946" y="492091"/>
                </a:lnTo>
                <a:lnTo>
                  <a:pt x="257946" y="489176"/>
                </a:lnTo>
                <a:close/>
                <a:moveTo>
                  <a:pt x="444484" y="449828"/>
                </a:moveTo>
                <a:cubicBezTo>
                  <a:pt x="444484" y="449828"/>
                  <a:pt x="443512" y="450800"/>
                  <a:pt x="441569" y="452743"/>
                </a:cubicBezTo>
                <a:cubicBezTo>
                  <a:pt x="410480" y="495491"/>
                  <a:pt x="387648" y="528038"/>
                  <a:pt x="373075" y="550384"/>
                </a:cubicBezTo>
                <a:cubicBezTo>
                  <a:pt x="366274" y="555241"/>
                  <a:pt x="362874" y="560099"/>
                  <a:pt x="362874" y="564957"/>
                </a:cubicBezTo>
                <a:cubicBezTo>
                  <a:pt x="362874" y="567872"/>
                  <a:pt x="365302" y="571758"/>
                  <a:pt x="370160" y="576616"/>
                </a:cubicBezTo>
                <a:lnTo>
                  <a:pt x="371618" y="579530"/>
                </a:lnTo>
                <a:lnTo>
                  <a:pt x="383276" y="594104"/>
                </a:lnTo>
                <a:lnTo>
                  <a:pt x="397849" y="602847"/>
                </a:lnTo>
                <a:cubicBezTo>
                  <a:pt x="404650" y="605762"/>
                  <a:pt x="408536" y="604305"/>
                  <a:pt x="409508" y="598476"/>
                </a:cubicBezTo>
                <a:cubicBezTo>
                  <a:pt x="412423" y="580016"/>
                  <a:pt x="418738" y="553298"/>
                  <a:pt x="428453" y="518323"/>
                </a:cubicBezTo>
                <a:cubicBezTo>
                  <a:pt x="431368" y="510550"/>
                  <a:pt x="434768" y="498892"/>
                  <a:pt x="438654" y="483347"/>
                </a:cubicBezTo>
                <a:cubicBezTo>
                  <a:pt x="440598" y="477517"/>
                  <a:pt x="442055" y="471688"/>
                  <a:pt x="443026" y="465859"/>
                </a:cubicBezTo>
                <a:cubicBezTo>
                  <a:pt x="443998" y="460030"/>
                  <a:pt x="444970" y="454686"/>
                  <a:pt x="445941" y="449828"/>
                </a:cubicBezTo>
                <a:close/>
                <a:moveTo>
                  <a:pt x="470716" y="235602"/>
                </a:moveTo>
                <a:lnTo>
                  <a:pt x="444484" y="237059"/>
                </a:lnTo>
                <a:cubicBezTo>
                  <a:pt x="407565" y="244831"/>
                  <a:pt x="366274" y="255033"/>
                  <a:pt x="320611" y="267663"/>
                </a:cubicBezTo>
                <a:cubicBezTo>
                  <a:pt x="307981" y="271549"/>
                  <a:pt x="294865" y="274949"/>
                  <a:pt x="281263" y="277864"/>
                </a:cubicBezTo>
                <a:cubicBezTo>
                  <a:pt x="267662" y="280779"/>
                  <a:pt x="255032" y="281750"/>
                  <a:pt x="243373" y="280779"/>
                </a:cubicBezTo>
                <a:lnTo>
                  <a:pt x="209855" y="279321"/>
                </a:lnTo>
                <a:lnTo>
                  <a:pt x="209855" y="282236"/>
                </a:lnTo>
                <a:cubicBezTo>
                  <a:pt x="212769" y="286122"/>
                  <a:pt x="219570" y="288065"/>
                  <a:pt x="230257" y="288065"/>
                </a:cubicBezTo>
                <a:cubicBezTo>
                  <a:pt x="246773" y="290008"/>
                  <a:pt x="264261" y="288551"/>
                  <a:pt x="282721" y="283693"/>
                </a:cubicBezTo>
                <a:cubicBezTo>
                  <a:pt x="301180" y="278835"/>
                  <a:pt x="312839" y="275921"/>
                  <a:pt x="317697" y="274949"/>
                </a:cubicBezTo>
                <a:cubicBezTo>
                  <a:pt x="366274" y="260376"/>
                  <a:pt x="404164" y="251632"/>
                  <a:pt x="431368" y="248718"/>
                </a:cubicBezTo>
                <a:cubicBezTo>
                  <a:pt x="437197" y="247746"/>
                  <a:pt x="443512" y="246774"/>
                  <a:pt x="450313" y="245803"/>
                </a:cubicBezTo>
                <a:cubicBezTo>
                  <a:pt x="457114" y="244831"/>
                  <a:pt x="463915" y="243860"/>
                  <a:pt x="470716" y="242888"/>
                </a:cubicBezTo>
                <a:cubicBezTo>
                  <a:pt x="471687" y="242888"/>
                  <a:pt x="472902" y="242402"/>
                  <a:pt x="474359" y="241431"/>
                </a:cubicBezTo>
                <a:cubicBezTo>
                  <a:pt x="475816" y="240459"/>
                  <a:pt x="477031" y="239002"/>
                  <a:pt x="478002" y="237059"/>
                </a:cubicBezTo>
                <a:cubicBezTo>
                  <a:pt x="476059" y="237059"/>
                  <a:pt x="474602" y="236816"/>
                  <a:pt x="473630" y="236330"/>
                </a:cubicBezTo>
                <a:cubicBezTo>
                  <a:pt x="472659" y="235844"/>
                  <a:pt x="471687" y="235602"/>
                  <a:pt x="470716" y="235602"/>
                </a:cubicBezTo>
                <a:close/>
                <a:moveTo>
                  <a:pt x="515893" y="156906"/>
                </a:moveTo>
                <a:lnTo>
                  <a:pt x="470716" y="161278"/>
                </a:lnTo>
                <a:lnTo>
                  <a:pt x="470716" y="164193"/>
                </a:lnTo>
                <a:lnTo>
                  <a:pt x="515893" y="158363"/>
                </a:lnTo>
                <a:close/>
                <a:moveTo>
                  <a:pt x="176336" y="244"/>
                </a:moveTo>
                <a:cubicBezTo>
                  <a:pt x="180222" y="-242"/>
                  <a:pt x="183623" y="0"/>
                  <a:pt x="186538" y="972"/>
                </a:cubicBezTo>
                <a:cubicBezTo>
                  <a:pt x="188480" y="3887"/>
                  <a:pt x="191395" y="7773"/>
                  <a:pt x="195281" y="12631"/>
                </a:cubicBezTo>
                <a:cubicBezTo>
                  <a:pt x="199167" y="17488"/>
                  <a:pt x="202082" y="21861"/>
                  <a:pt x="204025" y="25747"/>
                </a:cubicBezTo>
                <a:lnTo>
                  <a:pt x="225885" y="65094"/>
                </a:lnTo>
                <a:lnTo>
                  <a:pt x="243373" y="98613"/>
                </a:lnTo>
                <a:cubicBezTo>
                  <a:pt x="246288" y="101528"/>
                  <a:pt x="247745" y="105414"/>
                  <a:pt x="247745" y="110272"/>
                </a:cubicBezTo>
                <a:cubicBezTo>
                  <a:pt x="261347" y="127760"/>
                  <a:pt x="268633" y="146705"/>
                  <a:pt x="269605" y="167107"/>
                </a:cubicBezTo>
                <a:lnTo>
                  <a:pt x="269605" y="171479"/>
                </a:lnTo>
                <a:cubicBezTo>
                  <a:pt x="270576" y="178280"/>
                  <a:pt x="272034" y="182409"/>
                  <a:pt x="273977" y="183866"/>
                </a:cubicBezTo>
                <a:cubicBezTo>
                  <a:pt x="275920" y="185324"/>
                  <a:pt x="280292" y="185081"/>
                  <a:pt x="287093" y="183138"/>
                </a:cubicBezTo>
                <a:cubicBezTo>
                  <a:pt x="334699" y="170508"/>
                  <a:pt x="379876" y="164193"/>
                  <a:pt x="422624" y="164193"/>
                </a:cubicBezTo>
                <a:cubicBezTo>
                  <a:pt x="434282" y="164193"/>
                  <a:pt x="447641" y="163221"/>
                  <a:pt x="462700" y="161278"/>
                </a:cubicBezTo>
                <a:cubicBezTo>
                  <a:pt x="477759" y="159335"/>
                  <a:pt x="488689" y="157878"/>
                  <a:pt x="495490" y="156906"/>
                </a:cubicBezTo>
                <a:cubicBezTo>
                  <a:pt x="502291" y="155934"/>
                  <a:pt x="514435" y="154477"/>
                  <a:pt x="531923" y="152534"/>
                </a:cubicBezTo>
                <a:cubicBezTo>
                  <a:pt x="549411" y="150591"/>
                  <a:pt x="564956" y="149619"/>
                  <a:pt x="578558" y="149619"/>
                </a:cubicBezTo>
                <a:cubicBezTo>
                  <a:pt x="591188" y="149619"/>
                  <a:pt x="600418" y="150105"/>
                  <a:pt x="606247" y="151077"/>
                </a:cubicBezTo>
                <a:cubicBezTo>
                  <a:pt x="607218" y="151077"/>
                  <a:pt x="610133" y="151805"/>
                  <a:pt x="614991" y="153263"/>
                </a:cubicBezTo>
                <a:cubicBezTo>
                  <a:pt x="619849" y="154720"/>
                  <a:pt x="624221" y="156420"/>
                  <a:pt x="628107" y="158363"/>
                </a:cubicBezTo>
                <a:cubicBezTo>
                  <a:pt x="633936" y="161278"/>
                  <a:pt x="636851" y="166621"/>
                  <a:pt x="636851" y="174394"/>
                </a:cubicBezTo>
                <a:lnTo>
                  <a:pt x="638308" y="207912"/>
                </a:lnTo>
                <a:cubicBezTo>
                  <a:pt x="640251" y="240945"/>
                  <a:pt x="641223" y="265720"/>
                  <a:pt x="641223" y="282236"/>
                </a:cubicBezTo>
                <a:cubicBezTo>
                  <a:pt x="640251" y="327899"/>
                  <a:pt x="633450" y="376962"/>
                  <a:pt x="620820" y="429426"/>
                </a:cubicBezTo>
                <a:cubicBezTo>
                  <a:pt x="611105" y="472174"/>
                  <a:pt x="589731" y="540668"/>
                  <a:pt x="556698" y="634909"/>
                </a:cubicBezTo>
                <a:cubicBezTo>
                  <a:pt x="555726" y="636852"/>
                  <a:pt x="554998" y="639523"/>
                  <a:pt x="554512" y="642924"/>
                </a:cubicBezTo>
                <a:cubicBezTo>
                  <a:pt x="554026" y="646324"/>
                  <a:pt x="553297" y="648996"/>
                  <a:pt x="552326" y="650939"/>
                </a:cubicBezTo>
                <a:cubicBezTo>
                  <a:pt x="549411" y="666484"/>
                  <a:pt x="541639" y="681543"/>
                  <a:pt x="529009" y="696116"/>
                </a:cubicBezTo>
                <a:lnTo>
                  <a:pt x="501319" y="731092"/>
                </a:lnTo>
                <a:cubicBezTo>
                  <a:pt x="497433" y="734978"/>
                  <a:pt x="493061" y="737407"/>
                  <a:pt x="488204" y="738379"/>
                </a:cubicBezTo>
                <a:cubicBezTo>
                  <a:pt x="484317" y="738379"/>
                  <a:pt x="481403" y="741779"/>
                  <a:pt x="479460" y="748580"/>
                </a:cubicBezTo>
                <a:cubicBezTo>
                  <a:pt x="478488" y="751495"/>
                  <a:pt x="476788" y="752952"/>
                  <a:pt x="474359" y="752952"/>
                </a:cubicBezTo>
                <a:cubicBezTo>
                  <a:pt x="471930" y="752952"/>
                  <a:pt x="469744" y="751980"/>
                  <a:pt x="467801" y="750037"/>
                </a:cubicBezTo>
                <a:lnTo>
                  <a:pt x="456142" y="738379"/>
                </a:lnTo>
                <a:cubicBezTo>
                  <a:pt x="452256" y="734492"/>
                  <a:pt x="448370" y="734007"/>
                  <a:pt x="444484" y="736921"/>
                </a:cubicBezTo>
                <a:cubicBezTo>
                  <a:pt x="442541" y="737893"/>
                  <a:pt x="440112" y="738379"/>
                  <a:pt x="437197" y="738379"/>
                </a:cubicBezTo>
                <a:cubicBezTo>
                  <a:pt x="432339" y="738379"/>
                  <a:pt x="427482" y="735950"/>
                  <a:pt x="422624" y="731092"/>
                </a:cubicBezTo>
                <a:cubicBezTo>
                  <a:pt x="418738" y="729149"/>
                  <a:pt x="414123" y="725263"/>
                  <a:pt x="408779" y="719433"/>
                </a:cubicBezTo>
                <a:cubicBezTo>
                  <a:pt x="403436" y="713604"/>
                  <a:pt x="399793" y="709718"/>
                  <a:pt x="397849" y="707775"/>
                </a:cubicBezTo>
                <a:cubicBezTo>
                  <a:pt x="395906" y="707775"/>
                  <a:pt x="393235" y="708018"/>
                  <a:pt x="389834" y="708503"/>
                </a:cubicBezTo>
                <a:cubicBezTo>
                  <a:pt x="386434" y="708989"/>
                  <a:pt x="383762" y="708261"/>
                  <a:pt x="381819" y="706317"/>
                </a:cubicBezTo>
                <a:cubicBezTo>
                  <a:pt x="377933" y="703403"/>
                  <a:pt x="375018" y="698545"/>
                  <a:pt x="373075" y="691744"/>
                </a:cubicBezTo>
                <a:lnTo>
                  <a:pt x="358502" y="640738"/>
                </a:lnTo>
                <a:lnTo>
                  <a:pt x="357044" y="634909"/>
                </a:lnTo>
                <a:cubicBezTo>
                  <a:pt x="353158" y="638795"/>
                  <a:pt x="343928" y="649482"/>
                  <a:pt x="329355" y="666970"/>
                </a:cubicBezTo>
                <a:cubicBezTo>
                  <a:pt x="306038" y="693202"/>
                  <a:pt x="280292" y="713118"/>
                  <a:pt x="252117" y="726720"/>
                </a:cubicBezTo>
                <a:cubicBezTo>
                  <a:pt x="243373" y="729635"/>
                  <a:pt x="232200" y="731092"/>
                  <a:pt x="218598" y="731092"/>
                </a:cubicBezTo>
                <a:lnTo>
                  <a:pt x="212769" y="731092"/>
                </a:lnTo>
                <a:cubicBezTo>
                  <a:pt x="208883" y="731092"/>
                  <a:pt x="207426" y="727692"/>
                  <a:pt x="208397" y="720891"/>
                </a:cubicBezTo>
                <a:lnTo>
                  <a:pt x="209855" y="715061"/>
                </a:lnTo>
                <a:lnTo>
                  <a:pt x="193824" y="716519"/>
                </a:lnTo>
                <a:lnTo>
                  <a:pt x="186538" y="716519"/>
                </a:lnTo>
                <a:cubicBezTo>
                  <a:pt x="172936" y="716519"/>
                  <a:pt x="163706" y="712633"/>
                  <a:pt x="158848" y="704860"/>
                </a:cubicBezTo>
                <a:cubicBezTo>
                  <a:pt x="157877" y="703889"/>
                  <a:pt x="154720" y="700974"/>
                  <a:pt x="149376" y="696116"/>
                </a:cubicBezTo>
                <a:cubicBezTo>
                  <a:pt x="144032" y="691258"/>
                  <a:pt x="136988" y="689315"/>
                  <a:pt x="128244" y="690287"/>
                </a:cubicBezTo>
                <a:lnTo>
                  <a:pt x="126787" y="696116"/>
                </a:lnTo>
                <a:cubicBezTo>
                  <a:pt x="127759" y="705832"/>
                  <a:pt x="128730" y="717733"/>
                  <a:pt x="129702" y="731821"/>
                </a:cubicBezTo>
                <a:cubicBezTo>
                  <a:pt x="130673" y="745908"/>
                  <a:pt x="132616" y="762182"/>
                  <a:pt x="135531" y="780641"/>
                </a:cubicBezTo>
                <a:cubicBezTo>
                  <a:pt x="141360" y="825332"/>
                  <a:pt x="168078" y="856908"/>
                  <a:pt x="215684" y="875367"/>
                </a:cubicBezTo>
                <a:cubicBezTo>
                  <a:pt x="242887" y="887026"/>
                  <a:pt x="279320" y="893827"/>
                  <a:pt x="324983" y="895770"/>
                </a:cubicBezTo>
                <a:cubicBezTo>
                  <a:pt x="361902" y="897713"/>
                  <a:pt x="389105" y="898684"/>
                  <a:pt x="406593" y="898684"/>
                </a:cubicBezTo>
                <a:cubicBezTo>
                  <a:pt x="417280" y="898684"/>
                  <a:pt x="434282" y="897713"/>
                  <a:pt x="457600" y="895770"/>
                </a:cubicBezTo>
                <a:cubicBezTo>
                  <a:pt x="476059" y="892855"/>
                  <a:pt x="492090" y="889698"/>
                  <a:pt x="505691" y="886297"/>
                </a:cubicBezTo>
                <a:cubicBezTo>
                  <a:pt x="519293" y="882897"/>
                  <a:pt x="530952" y="880225"/>
                  <a:pt x="540667" y="878282"/>
                </a:cubicBezTo>
                <a:cubicBezTo>
                  <a:pt x="603818" y="861765"/>
                  <a:pt x="662597" y="842334"/>
                  <a:pt x="717004" y="819989"/>
                </a:cubicBezTo>
                <a:cubicBezTo>
                  <a:pt x="757809" y="803472"/>
                  <a:pt x="795699" y="783556"/>
                  <a:pt x="830675" y="760239"/>
                </a:cubicBezTo>
                <a:cubicBezTo>
                  <a:pt x="835533" y="757324"/>
                  <a:pt x="838204" y="755138"/>
                  <a:pt x="838690" y="753681"/>
                </a:cubicBezTo>
                <a:cubicBezTo>
                  <a:pt x="839176" y="752223"/>
                  <a:pt x="837476" y="749551"/>
                  <a:pt x="833590" y="745665"/>
                </a:cubicBezTo>
                <a:cubicBezTo>
                  <a:pt x="818045" y="726234"/>
                  <a:pt x="807358" y="712147"/>
                  <a:pt x="801528" y="703403"/>
                </a:cubicBezTo>
                <a:cubicBezTo>
                  <a:pt x="788898" y="686886"/>
                  <a:pt x="781126" y="667941"/>
                  <a:pt x="778211" y="646567"/>
                </a:cubicBezTo>
                <a:cubicBezTo>
                  <a:pt x="775297" y="624221"/>
                  <a:pt x="773839" y="603333"/>
                  <a:pt x="773839" y="583902"/>
                </a:cubicBezTo>
                <a:cubicBezTo>
                  <a:pt x="773839" y="577101"/>
                  <a:pt x="774568" y="568600"/>
                  <a:pt x="776025" y="558399"/>
                </a:cubicBezTo>
                <a:cubicBezTo>
                  <a:pt x="777483" y="548198"/>
                  <a:pt x="778697" y="539211"/>
                  <a:pt x="779669" y="531438"/>
                </a:cubicBezTo>
                <a:cubicBezTo>
                  <a:pt x="779669" y="523666"/>
                  <a:pt x="778697" y="511036"/>
                  <a:pt x="776754" y="493548"/>
                </a:cubicBezTo>
                <a:cubicBezTo>
                  <a:pt x="775782" y="487719"/>
                  <a:pt x="775297" y="480432"/>
                  <a:pt x="775297" y="471688"/>
                </a:cubicBezTo>
                <a:cubicBezTo>
                  <a:pt x="775297" y="468774"/>
                  <a:pt x="776268" y="466345"/>
                  <a:pt x="778211" y="464401"/>
                </a:cubicBezTo>
                <a:cubicBezTo>
                  <a:pt x="779183" y="465373"/>
                  <a:pt x="780640" y="465859"/>
                  <a:pt x="782583" y="465859"/>
                </a:cubicBezTo>
                <a:cubicBezTo>
                  <a:pt x="784526" y="465859"/>
                  <a:pt x="785984" y="466345"/>
                  <a:pt x="786955" y="467316"/>
                </a:cubicBezTo>
                <a:cubicBezTo>
                  <a:pt x="790841" y="472174"/>
                  <a:pt x="795942" y="479461"/>
                  <a:pt x="802257" y="489176"/>
                </a:cubicBezTo>
                <a:cubicBezTo>
                  <a:pt x="808572" y="498892"/>
                  <a:pt x="815130" y="507150"/>
                  <a:pt x="821931" y="513951"/>
                </a:cubicBezTo>
                <a:lnTo>
                  <a:pt x="829218" y="525609"/>
                </a:lnTo>
                <a:lnTo>
                  <a:pt x="862736" y="550384"/>
                </a:lnTo>
                <a:lnTo>
                  <a:pt x="890425" y="570786"/>
                </a:lnTo>
                <a:cubicBezTo>
                  <a:pt x="897226" y="575644"/>
                  <a:pt x="902813" y="580259"/>
                  <a:pt x="907184" y="584631"/>
                </a:cubicBezTo>
                <a:cubicBezTo>
                  <a:pt x="911556" y="589003"/>
                  <a:pt x="915200" y="592646"/>
                  <a:pt x="918114" y="595561"/>
                </a:cubicBezTo>
                <a:lnTo>
                  <a:pt x="976407" y="642195"/>
                </a:lnTo>
                <a:lnTo>
                  <a:pt x="995353" y="659683"/>
                </a:lnTo>
                <a:cubicBezTo>
                  <a:pt x="1000210" y="666484"/>
                  <a:pt x="1005311" y="673042"/>
                  <a:pt x="1010655" y="679357"/>
                </a:cubicBezTo>
                <a:cubicBezTo>
                  <a:pt x="1015998" y="685672"/>
                  <a:pt x="1020613" y="692230"/>
                  <a:pt x="1024499" y="699031"/>
                </a:cubicBezTo>
                <a:cubicBezTo>
                  <a:pt x="1028385" y="701945"/>
                  <a:pt x="1030328" y="705103"/>
                  <a:pt x="1030328" y="708503"/>
                </a:cubicBezTo>
                <a:cubicBezTo>
                  <a:pt x="1030328" y="711904"/>
                  <a:pt x="1028871" y="714576"/>
                  <a:pt x="1025957" y="716519"/>
                </a:cubicBezTo>
                <a:cubicBezTo>
                  <a:pt x="1022070" y="726234"/>
                  <a:pt x="1015755" y="735464"/>
                  <a:pt x="1007011" y="744208"/>
                </a:cubicBezTo>
                <a:cubicBezTo>
                  <a:pt x="1006040" y="746151"/>
                  <a:pt x="1005068" y="748823"/>
                  <a:pt x="1004097" y="752223"/>
                </a:cubicBezTo>
                <a:cubicBezTo>
                  <a:pt x="1003125" y="755624"/>
                  <a:pt x="1001182" y="757810"/>
                  <a:pt x="998267" y="758781"/>
                </a:cubicBezTo>
                <a:cubicBezTo>
                  <a:pt x="992438" y="761696"/>
                  <a:pt x="987580" y="767525"/>
                  <a:pt x="983694" y="776269"/>
                </a:cubicBezTo>
                <a:cubicBezTo>
                  <a:pt x="956491" y="808330"/>
                  <a:pt x="920057" y="838934"/>
                  <a:pt x="874395" y="868081"/>
                </a:cubicBezTo>
                <a:cubicBezTo>
                  <a:pt x="850106" y="884597"/>
                  <a:pt x="825088" y="898684"/>
                  <a:pt x="799342" y="910343"/>
                </a:cubicBezTo>
                <a:cubicBezTo>
                  <a:pt x="773596" y="922001"/>
                  <a:pt x="739349" y="936089"/>
                  <a:pt x="696601" y="952605"/>
                </a:cubicBezTo>
                <a:cubicBezTo>
                  <a:pt x="650938" y="964264"/>
                  <a:pt x="609647" y="973494"/>
                  <a:pt x="572728" y="980295"/>
                </a:cubicBezTo>
                <a:cubicBezTo>
                  <a:pt x="529009" y="988067"/>
                  <a:pt x="487718" y="991953"/>
                  <a:pt x="448856" y="991953"/>
                </a:cubicBezTo>
                <a:cubicBezTo>
                  <a:pt x="428453" y="991953"/>
                  <a:pt x="398821" y="990982"/>
                  <a:pt x="359959" y="989039"/>
                </a:cubicBezTo>
                <a:lnTo>
                  <a:pt x="308953" y="987581"/>
                </a:lnTo>
                <a:lnTo>
                  <a:pt x="265233" y="978837"/>
                </a:lnTo>
                <a:cubicBezTo>
                  <a:pt x="251631" y="976894"/>
                  <a:pt x="231229" y="973008"/>
                  <a:pt x="204025" y="967179"/>
                </a:cubicBezTo>
                <a:cubicBezTo>
                  <a:pt x="190424" y="963292"/>
                  <a:pt x="174636" y="957949"/>
                  <a:pt x="156663" y="951148"/>
                </a:cubicBezTo>
                <a:cubicBezTo>
                  <a:pt x="138689" y="944347"/>
                  <a:pt x="125815" y="939490"/>
                  <a:pt x="118044" y="936575"/>
                </a:cubicBezTo>
                <a:cubicBezTo>
                  <a:pt x="85010" y="918115"/>
                  <a:pt x="61693" y="903542"/>
                  <a:pt x="48091" y="892855"/>
                </a:cubicBezTo>
                <a:cubicBezTo>
                  <a:pt x="16030" y="867595"/>
                  <a:pt x="0" y="835534"/>
                  <a:pt x="0" y="796672"/>
                </a:cubicBezTo>
                <a:cubicBezTo>
                  <a:pt x="0" y="773354"/>
                  <a:pt x="2429" y="747122"/>
                  <a:pt x="7286" y="717976"/>
                </a:cubicBezTo>
                <a:cubicBezTo>
                  <a:pt x="9229" y="701460"/>
                  <a:pt x="14573" y="671342"/>
                  <a:pt x="23317" y="627622"/>
                </a:cubicBezTo>
                <a:cubicBezTo>
                  <a:pt x="34004" y="580016"/>
                  <a:pt x="41291" y="549898"/>
                  <a:pt x="45177" y="537268"/>
                </a:cubicBezTo>
                <a:cubicBezTo>
                  <a:pt x="51006" y="516865"/>
                  <a:pt x="61693" y="497920"/>
                  <a:pt x="77238" y="480432"/>
                </a:cubicBezTo>
                <a:cubicBezTo>
                  <a:pt x="79181" y="478489"/>
                  <a:pt x="82096" y="477032"/>
                  <a:pt x="85982" y="476060"/>
                </a:cubicBezTo>
                <a:cubicBezTo>
                  <a:pt x="89868" y="475089"/>
                  <a:pt x="93269" y="474117"/>
                  <a:pt x="96183" y="473146"/>
                </a:cubicBezTo>
                <a:cubicBezTo>
                  <a:pt x="136988" y="457601"/>
                  <a:pt x="167106" y="446914"/>
                  <a:pt x="186538" y="441084"/>
                </a:cubicBezTo>
                <a:lnTo>
                  <a:pt x="292922" y="401737"/>
                </a:lnTo>
                <a:cubicBezTo>
                  <a:pt x="298751" y="400765"/>
                  <a:pt x="303609" y="400522"/>
                  <a:pt x="307495" y="401008"/>
                </a:cubicBezTo>
                <a:cubicBezTo>
                  <a:pt x="311381" y="401494"/>
                  <a:pt x="314296" y="401737"/>
                  <a:pt x="316239" y="401737"/>
                </a:cubicBezTo>
                <a:lnTo>
                  <a:pt x="322069" y="401737"/>
                </a:lnTo>
                <a:cubicBezTo>
                  <a:pt x="327898" y="401737"/>
                  <a:pt x="331298" y="404651"/>
                  <a:pt x="332270" y="410480"/>
                </a:cubicBezTo>
                <a:cubicBezTo>
                  <a:pt x="333241" y="412424"/>
                  <a:pt x="336399" y="413881"/>
                  <a:pt x="341742" y="414852"/>
                </a:cubicBezTo>
                <a:cubicBezTo>
                  <a:pt x="347086" y="415824"/>
                  <a:pt x="352187" y="415824"/>
                  <a:pt x="357044" y="414852"/>
                </a:cubicBezTo>
                <a:lnTo>
                  <a:pt x="389105" y="406108"/>
                </a:lnTo>
                <a:cubicBezTo>
                  <a:pt x="396878" y="403194"/>
                  <a:pt x="408536" y="399794"/>
                  <a:pt x="424081" y="395907"/>
                </a:cubicBezTo>
                <a:cubicBezTo>
                  <a:pt x="426024" y="394936"/>
                  <a:pt x="428210" y="394450"/>
                  <a:pt x="430639" y="394450"/>
                </a:cubicBezTo>
                <a:cubicBezTo>
                  <a:pt x="433068" y="394450"/>
                  <a:pt x="434768" y="393964"/>
                  <a:pt x="435740" y="392993"/>
                </a:cubicBezTo>
                <a:cubicBezTo>
                  <a:pt x="438654" y="389106"/>
                  <a:pt x="441569" y="387163"/>
                  <a:pt x="444484" y="387163"/>
                </a:cubicBezTo>
                <a:cubicBezTo>
                  <a:pt x="446427" y="387163"/>
                  <a:pt x="448370" y="387649"/>
                  <a:pt x="450313" y="388621"/>
                </a:cubicBezTo>
                <a:cubicBezTo>
                  <a:pt x="452256" y="389592"/>
                  <a:pt x="454199" y="390564"/>
                  <a:pt x="456142" y="391535"/>
                </a:cubicBezTo>
                <a:lnTo>
                  <a:pt x="459057" y="391535"/>
                </a:lnTo>
                <a:cubicBezTo>
                  <a:pt x="462943" y="381820"/>
                  <a:pt x="465372" y="373562"/>
                  <a:pt x="466344" y="366761"/>
                </a:cubicBezTo>
                <a:cubicBezTo>
                  <a:pt x="471201" y="313325"/>
                  <a:pt x="475088" y="275921"/>
                  <a:pt x="478002" y="254547"/>
                </a:cubicBezTo>
                <a:cubicBezTo>
                  <a:pt x="478002" y="250661"/>
                  <a:pt x="475088" y="248718"/>
                  <a:pt x="469258" y="248718"/>
                </a:cubicBezTo>
                <a:cubicBezTo>
                  <a:pt x="438169" y="250661"/>
                  <a:pt x="393477" y="259404"/>
                  <a:pt x="335184" y="274949"/>
                </a:cubicBezTo>
                <a:lnTo>
                  <a:pt x="250660" y="295352"/>
                </a:lnTo>
                <a:cubicBezTo>
                  <a:pt x="237058" y="295352"/>
                  <a:pt x="226857" y="294380"/>
                  <a:pt x="220056" y="292437"/>
                </a:cubicBezTo>
                <a:cubicBezTo>
                  <a:pt x="218113" y="291466"/>
                  <a:pt x="215684" y="290008"/>
                  <a:pt x="212769" y="288065"/>
                </a:cubicBezTo>
                <a:cubicBezTo>
                  <a:pt x="209855" y="286122"/>
                  <a:pt x="206940" y="284665"/>
                  <a:pt x="204025" y="283693"/>
                </a:cubicBezTo>
                <a:lnTo>
                  <a:pt x="195281" y="279321"/>
                </a:lnTo>
                <a:cubicBezTo>
                  <a:pt x="178765" y="278350"/>
                  <a:pt x="163706" y="271063"/>
                  <a:pt x="150104" y="257461"/>
                </a:cubicBezTo>
                <a:cubicBezTo>
                  <a:pt x="147190" y="252604"/>
                  <a:pt x="141846" y="250175"/>
                  <a:pt x="134074" y="250175"/>
                </a:cubicBezTo>
                <a:cubicBezTo>
                  <a:pt x="128244" y="248232"/>
                  <a:pt x="120958" y="243860"/>
                  <a:pt x="112214" y="237059"/>
                </a:cubicBezTo>
                <a:cubicBezTo>
                  <a:pt x="102498" y="223457"/>
                  <a:pt x="97641" y="208884"/>
                  <a:pt x="97641" y="193339"/>
                </a:cubicBezTo>
                <a:cubicBezTo>
                  <a:pt x="97641" y="179738"/>
                  <a:pt x="100555" y="166621"/>
                  <a:pt x="106385" y="153991"/>
                </a:cubicBezTo>
                <a:cubicBezTo>
                  <a:pt x="114157" y="131646"/>
                  <a:pt x="124358" y="105900"/>
                  <a:pt x="136988" y="76753"/>
                </a:cubicBezTo>
                <a:lnTo>
                  <a:pt x="151562" y="43235"/>
                </a:lnTo>
                <a:cubicBezTo>
                  <a:pt x="159334" y="25747"/>
                  <a:pt x="164677" y="12631"/>
                  <a:pt x="167592" y="3887"/>
                </a:cubicBezTo>
                <a:cubicBezTo>
                  <a:pt x="169535" y="1944"/>
                  <a:pt x="172450" y="729"/>
                  <a:pt x="176336" y="244"/>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5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7" name="文本框 76">
            <a:extLst>
              <a:ext uri="{FF2B5EF4-FFF2-40B4-BE49-F238E27FC236}">
                <a16:creationId xmlns:a16="http://schemas.microsoft.com/office/drawing/2014/main" id="{79C28D66-C5BC-4F8A-8880-4F5D40DF190F}"/>
              </a:ext>
            </a:extLst>
          </p:cNvPr>
          <p:cNvSpPr txBox="1"/>
          <p:nvPr/>
        </p:nvSpPr>
        <p:spPr>
          <a:xfrm>
            <a:off x="6993939" y="2752070"/>
            <a:ext cx="958496" cy="1174241"/>
          </a:xfrm>
          <a:custGeom>
            <a:avLst/>
            <a:gdLst/>
            <a:ahLst/>
            <a:cxnLst/>
            <a:rect l="l" t="t" r="r" b="b"/>
            <a:pathLst>
              <a:path w="958496" h="1174241">
                <a:moveTo>
                  <a:pt x="878052" y="0"/>
                </a:moveTo>
                <a:lnTo>
                  <a:pt x="890321" y="1752"/>
                </a:lnTo>
                <a:lnTo>
                  <a:pt x="934136" y="1752"/>
                </a:lnTo>
                <a:cubicBezTo>
                  <a:pt x="939978" y="1752"/>
                  <a:pt x="943483" y="3505"/>
                  <a:pt x="944651" y="7010"/>
                </a:cubicBezTo>
                <a:cubicBezTo>
                  <a:pt x="945820" y="8178"/>
                  <a:pt x="946696" y="9347"/>
                  <a:pt x="947280" y="10515"/>
                </a:cubicBezTo>
                <a:cubicBezTo>
                  <a:pt x="947864" y="11683"/>
                  <a:pt x="948741" y="12268"/>
                  <a:pt x="949909" y="12268"/>
                </a:cubicBezTo>
                <a:cubicBezTo>
                  <a:pt x="958088" y="12268"/>
                  <a:pt x="960425" y="14605"/>
                  <a:pt x="956919" y="19278"/>
                </a:cubicBezTo>
                <a:cubicBezTo>
                  <a:pt x="954583" y="23952"/>
                  <a:pt x="952538" y="28333"/>
                  <a:pt x="950785" y="32422"/>
                </a:cubicBezTo>
                <a:cubicBezTo>
                  <a:pt x="949033" y="36512"/>
                  <a:pt x="946988" y="40893"/>
                  <a:pt x="944651" y="45567"/>
                </a:cubicBezTo>
                <a:cubicBezTo>
                  <a:pt x="942314" y="49072"/>
                  <a:pt x="937349" y="58127"/>
                  <a:pt x="929754" y="72732"/>
                </a:cubicBezTo>
                <a:cubicBezTo>
                  <a:pt x="922159" y="87337"/>
                  <a:pt x="913688" y="99313"/>
                  <a:pt x="904341" y="108661"/>
                </a:cubicBezTo>
                <a:cubicBezTo>
                  <a:pt x="896163" y="122682"/>
                  <a:pt x="889736" y="132029"/>
                  <a:pt x="885063" y="136702"/>
                </a:cubicBezTo>
                <a:cubicBezTo>
                  <a:pt x="883894" y="136702"/>
                  <a:pt x="879805" y="140207"/>
                  <a:pt x="872795" y="147218"/>
                </a:cubicBezTo>
                <a:lnTo>
                  <a:pt x="865784" y="152476"/>
                </a:lnTo>
                <a:lnTo>
                  <a:pt x="851763" y="170002"/>
                </a:lnTo>
                <a:cubicBezTo>
                  <a:pt x="848258" y="173507"/>
                  <a:pt x="844169" y="174091"/>
                  <a:pt x="839495" y="171754"/>
                </a:cubicBezTo>
                <a:lnTo>
                  <a:pt x="816711" y="164744"/>
                </a:lnTo>
                <a:lnTo>
                  <a:pt x="800938" y="164744"/>
                </a:lnTo>
                <a:lnTo>
                  <a:pt x="800938" y="161239"/>
                </a:lnTo>
                <a:cubicBezTo>
                  <a:pt x="804443" y="158902"/>
                  <a:pt x="809701" y="157733"/>
                  <a:pt x="816711" y="157733"/>
                </a:cubicBezTo>
                <a:cubicBezTo>
                  <a:pt x="828395" y="163575"/>
                  <a:pt x="835990" y="166497"/>
                  <a:pt x="839495" y="166497"/>
                </a:cubicBezTo>
                <a:lnTo>
                  <a:pt x="841248" y="166497"/>
                </a:lnTo>
                <a:cubicBezTo>
                  <a:pt x="847090" y="166497"/>
                  <a:pt x="851763" y="161823"/>
                  <a:pt x="855269" y="152476"/>
                </a:cubicBezTo>
                <a:lnTo>
                  <a:pt x="811454" y="152476"/>
                </a:lnTo>
                <a:cubicBezTo>
                  <a:pt x="805612" y="153644"/>
                  <a:pt x="799478" y="156565"/>
                  <a:pt x="793051" y="161239"/>
                </a:cubicBezTo>
                <a:cubicBezTo>
                  <a:pt x="786625" y="165912"/>
                  <a:pt x="781659" y="171170"/>
                  <a:pt x="778154" y="177012"/>
                </a:cubicBezTo>
                <a:cubicBezTo>
                  <a:pt x="730250" y="241274"/>
                  <a:pt x="675919" y="306704"/>
                  <a:pt x="615162" y="373303"/>
                </a:cubicBezTo>
                <a:cubicBezTo>
                  <a:pt x="611657" y="376809"/>
                  <a:pt x="607568" y="381482"/>
                  <a:pt x="602894" y="387324"/>
                </a:cubicBezTo>
                <a:cubicBezTo>
                  <a:pt x="598221" y="393166"/>
                  <a:pt x="594131" y="397840"/>
                  <a:pt x="590626" y="401345"/>
                </a:cubicBezTo>
                <a:cubicBezTo>
                  <a:pt x="589458" y="406018"/>
                  <a:pt x="590626" y="410692"/>
                  <a:pt x="594131" y="415366"/>
                </a:cubicBezTo>
                <a:cubicBezTo>
                  <a:pt x="598805" y="417702"/>
                  <a:pt x="605231" y="421500"/>
                  <a:pt x="613410" y="426758"/>
                </a:cubicBezTo>
                <a:cubicBezTo>
                  <a:pt x="621589" y="432015"/>
                  <a:pt x="628015" y="436397"/>
                  <a:pt x="632688" y="439902"/>
                </a:cubicBezTo>
                <a:cubicBezTo>
                  <a:pt x="657225" y="460933"/>
                  <a:pt x="668909" y="470865"/>
                  <a:pt x="667740" y="469696"/>
                </a:cubicBezTo>
                <a:lnTo>
                  <a:pt x="699287" y="492480"/>
                </a:lnTo>
                <a:cubicBezTo>
                  <a:pt x="703961" y="499490"/>
                  <a:pt x="709803" y="511174"/>
                  <a:pt x="716813" y="527532"/>
                </a:cubicBezTo>
                <a:cubicBezTo>
                  <a:pt x="729666" y="559079"/>
                  <a:pt x="738429" y="592378"/>
                  <a:pt x="743102" y="627430"/>
                </a:cubicBezTo>
                <a:cubicBezTo>
                  <a:pt x="751281" y="671829"/>
                  <a:pt x="755370" y="721486"/>
                  <a:pt x="755370" y="776401"/>
                </a:cubicBezTo>
                <a:cubicBezTo>
                  <a:pt x="753034" y="792759"/>
                  <a:pt x="751573" y="807072"/>
                  <a:pt x="750989" y="819340"/>
                </a:cubicBezTo>
                <a:cubicBezTo>
                  <a:pt x="750405" y="831608"/>
                  <a:pt x="750113" y="841832"/>
                  <a:pt x="750113" y="850010"/>
                </a:cubicBezTo>
                <a:cubicBezTo>
                  <a:pt x="750113" y="873378"/>
                  <a:pt x="744271" y="897915"/>
                  <a:pt x="732587" y="923620"/>
                </a:cubicBezTo>
                <a:cubicBezTo>
                  <a:pt x="718566" y="962177"/>
                  <a:pt x="699871" y="998397"/>
                  <a:pt x="676503" y="1032281"/>
                </a:cubicBezTo>
                <a:cubicBezTo>
                  <a:pt x="660146" y="1055649"/>
                  <a:pt x="649046" y="1070254"/>
                  <a:pt x="643204" y="1076096"/>
                </a:cubicBezTo>
                <a:cubicBezTo>
                  <a:pt x="619836" y="1101801"/>
                  <a:pt x="600557" y="1120495"/>
                  <a:pt x="585368" y="1132179"/>
                </a:cubicBezTo>
                <a:cubicBezTo>
                  <a:pt x="569011" y="1143863"/>
                  <a:pt x="548564" y="1153794"/>
                  <a:pt x="524027" y="1161973"/>
                </a:cubicBezTo>
                <a:cubicBezTo>
                  <a:pt x="498322" y="1170152"/>
                  <a:pt x="468528" y="1174241"/>
                  <a:pt x="434645" y="1174241"/>
                </a:cubicBezTo>
                <a:cubicBezTo>
                  <a:pt x="422961" y="1174241"/>
                  <a:pt x="410108" y="1173073"/>
                  <a:pt x="396087" y="1170736"/>
                </a:cubicBezTo>
                <a:cubicBezTo>
                  <a:pt x="378561" y="1170736"/>
                  <a:pt x="366877" y="1166063"/>
                  <a:pt x="361035" y="1156715"/>
                </a:cubicBezTo>
                <a:cubicBezTo>
                  <a:pt x="355193" y="1153210"/>
                  <a:pt x="347307" y="1149705"/>
                  <a:pt x="337375" y="1146200"/>
                </a:cubicBezTo>
                <a:cubicBezTo>
                  <a:pt x="327444" y="1142695"/>
                  <a:pt x="320141" y="1139774"/>
                  <a:pt x="315468" y="1137437"/>
                </a:cubicBezTo>
                <a:cubicBezTo>
                  <a:pt x="313131" y="1135100"/>
                  <a:pt x="310210" y="1133055"/>
                  <a:pt x="306705" y="1131303"/>
                </a:cubicBezTo>
                <a:cubicBezTo>
                  <a:pt x="303200" y="1129550"/>
                  <a:pt x="300863" y="1127505"/>
                  <a:pt x="299694" y="1125169"/>
                </a:cubicBezTo>
                <a:cubicBezTo>
                  <a:pt x="283337" y="1111148"/>
                  <a:pt x="272237" y="1102969"/>
                  <a:pt x="266395" y="1100632"/>
                </a:cubicBezTo>
                <a:cubicBezTo>
                  <a:pt x="258216" y="1097127"/>
                  <a:pt x="251206" y="1091869"/>
                  <a:pt x="245364" y="1084859"/>
                </a:cubicBezTo>
                <a:cubicBezTo>
                  <a:pt x="239522" y="1077848"/>
                  <a:pt x="235432" y="1073175"/>
                  <a:pt x="233096" y="1070838"/>
                </a:cubicBezTo>
                <a:cubicBezTo>
                  <a:pt x="220243" y="1057986"/>
                  <a:pt x="212649" y="1037539"/>
                  <a:pt x="210312" y="1009497"/>
                </a:cubicBezTo>
                <a:cubicBezTo>
                  <a:pt x="207975" y="998981"/>
                  <a:pt x="203301" y="979703"/>
                  <a:pt x="196291" y="951661"/>
                </a:cubicBezTo>
                <a:cubicBezTo>
                  <a:pt x="193954" y="936472"/>
                  <a:pt x="190449" y="923035"/>
                  <a:pt x="185775" y="911351"/>
                </a:cubicBezTo>
                <a:lnTo>
                  <a:pt x="184023" y="902588"/>
                </a:lnTo>
                <a:lnTo>
                  <a:pt x="168249" y="865784"/>
                </a:lnTo>
                <a:cubicBezTo>
                  <a:pt x="172923" y="868121"/>
                  <a:pt x="176428" y="872210"/>
                  <a:pt x="178765" y="878052"/>
                </a:cubicBezTo>
                <a:cubicBezTo>
                  <a:pt x="193954" y="896746"/>
                  <a:pt x="212649" y="916609"/>
                  <a:pt x="234848" y="937640"/>
                </a:cubicBezTo>
                <a:cubicBezTo>
                  <a:pt x="238353" y="939977"/>
                  <a:pt x="244195" y="945235"/>
                  <a:pt x="252374" y="953414"/>
                </a:cubicBezTo>
                <a:cubicBezTo>
                  <a:pt x="259385" y="961593"/>
                  <a:pt x="269608" y="968311"/>
                  <a:pt x="283045" y="973569"/>
                </a:cubicBezTo>
                <a:cubicBezTo>
                  <a:pt x="296481" y="978826"/>
                  <a:pt x="306121" y="982624"/>
                  <a:pt x="311963" y="984961"/>
                </a:cubicBezTo>
                <a:cubicBezTo>
                  <a:pt x="322478" y="990803"/>
                  <a:pt x="333286" y="996060"/>
                  <a:pt x="344386" y="1000734"/>
                </a:cubicBezTo>
                <a:cubicBezTo>
                  <a:pt x="355486" y="1005408"/>
                  <a:pt x="366877" y="1010665"/>
                  <a:pt x="378561" y="1016507"/>
                </a:cubicBezTo>
                <a:cubicBezTo>
                  <a:pt x="403098" y="1020013"/>
                  <a:pt x="422961" y="1025270"/>
                  <a:pt x="438150" y="1032281"/>
                </a:cubicBezTo>
                <a:cubicBezTo>
                  <a:pt x="441655" y="1032281"/>
                  <a:pt x="449250" y="1028776"/>
                  <a:pt x="460934" y="1021765"/>
                </a:cubicBezTo>
                <a:cubicBezTo>
                  <a:pt x="491312" y="1003071"/>
                  <a:pt x="511759" y="979703"/>
                  <a:pt x="522275" y="951661"/>
                </a:cubicBezTo>
                <a:cubicBezTo>
                  <a:pt x="528117" y="936472"/>
                  <a:pt x="531914" y="921283"/>
                  <a:pt x="533666" y="906094"/>
                </a:cubicBezTo>
                <a:cubicBezTo>
                  <a:pt x="535419" y="890904"/>
                  <a:pt x="536880" y="881557"/>
                  <a:pt x="538048" y="878052"/>
                </a:cubicBezTo>
                <a:cubicBezTo>
                  <a:pt x="539216" y="862863"/>
                  <a:pt x="539801" y="840663"/>
                  <a:pt x="539801" y="811453"/>
                </a:cubicBezTo>
                <a:cubicBezTo>
                  <a:pt x="539801" y="782243"/>
                  <a:pt x="539216" y="760628"/>
                  <a:pt x="538048" y="746607"/>
                </a:cubicBezTo>
                <a:cubicBezTo>
                  <a:pt x="536880" y="740765"/>
                  <a:pt x="535419" y="728205"/>
                  <a:pt x="533666" y="708926"/>
                </a:cubicBezTo>
                <a:cubicBezTo>
                  <a:pt x="531914" y="689647"/>
                  <a:pt x="528701" y="671245"/>
                  <a:pt x="524027" y="653719"/>
                </a:cubicBezTo>
                <a:cubicBezTo>
                  <a:pt x="521690" y="639698"/>
                  <a:pt x="517017" y="619836"/>
                  <a:pt x="510006" y="594131"/>
                </a:cubicBezTo>
                <a:lnTo>
                  <a:pt x="499491" y="552068"/>
                </a:lnTo>
                <a:lnTo>
                  <a:pt x="499491" y="532790"/>
                </a:lnTo>
                <a:lnTo>
                  <a:pt x="499491" y="459181"/>
                </a:lnTo>
                <a:cubicBezTo>
                  <a:pt x="499491" y="454507"/>
                  <a:pt x="500075" y="447205"/>
                  <a:pt x="501243" y="437273"/>
                </a:cubicBezTo>
                <a:cubicBezTo>
                  <a:pt x="502412" y="427342"/>
                  <a:pt x="503580" y="420039"/>
                  <a:pt x="504749" y="415366"/>
                </a:cubicBezTo>
                <a:cubicBezTo>
                  <a:pt x="504749" y="409524"/>
                  <a:pt x="508254" y="401929"/>
                  <a:pt x="515264" y="392582"/>
                </a:cubicBezTo>
                <a:cubicBezTo>
                  <a:pt x="576021" y="324815"/>
                  <a:pt x="622757" y="273989"/>
                  <a:pt x="655472" y="240106"/>
                </a:cubicBezTo>
                <a:lnTo>
                  <a:pt x="676503" y="217322"/>
                </a:lnTo>
                <a:lnTo>
                  <a:pt x="678256" y="208559"/>
                </a:lnTo>
                <a:cubicBezTo>
                  <a:pt x="677088" y="209727"/>
                  <a:pt x="675919" y="210604"/>
                  <a:pt x="674751" y="211188"/>
                </a:cubicBezTo>
                <a:cubicBezTo>
                  <a:pt x="673582" y="211772"/>
                  <a:pt x="672998" y="212648"/>
                  <a:pt x="672998" y="213817"/>
                </a:cubicBezTo>
                <a:cubicBezTo>
                  <a:pt x="632104" y="245364"/>
                  <a:pt x="607568" y="265226"/>
                  <a:pt x="599389" y="273405"/>
                </a:cubicBezTo>
                <a:cubicBezTo>
                  <a:pt x="558495" y="310794"/>
                  <a:pt x="532790" y="336499"/>
                  <a:pt x="522275" y="350519"/>
                </a:cubicBezTo>
                <a:cubicBezTo>
                  <a:pt x="497738" y="373887"/>
                  <a:pt x="463270" y="410108"/>
                  <a:pt x="418871" y="459181"/>
                </a:cubicBezTo>
                <a:cubicBezTo>
                  <a:pt x="403682" y="476707"/>
                  <a:pt x="389661" y="490143"/>
                  <a:pt x="376809" y="499490"/>
                </a:cubicBezTo>
                <a:cubicBezTo>
                  <a:pt x="372135" y="504164"/>
                  <a:pt x="366877" y="506501"/>
                  <a:pt x="361035" y="506501"/>
                </a:cubicBezTo>
                <a:cubicBezTo>
                  <a:pt x="355193" y="506501"/>
                  <a:pt x="349351" y="504164"/>
                  <a:pt x="343509" y="499490"/>
                </a:cubicBezTo>
                <a:lnTo>
                  <a:pt x="340004" y="499490"/>
                </a:lnTo>
                <a:cubicBezTo>
                  <a:pt x="329489" y="488975"/>
                  <a:pt x="320141" y="483717"/>
                  <a:pt x="311963" y="483717"/>
                </a:cubicBezTo>
                <a:cubicBezTo>
                  <a:pt x="301447" y="482549"/>
                  <a:pt x="290347" y="476123"/>
                  <a:pt x="278663" y="464438"/>
                </a:cubicBezTo>
                <a:cubicBezTo>
                  <a:pt x="271653" y="457428"/>
                  <a:pt x="267563" y="452754"/>
                  <a:pt x="266395" y="450418"/>
                </a:cubicBezTo>
                <a:cubicBezTo>
                  <a:pt x="259385" y="443407"/>
                  <a:pt x="252374" y="439902"/>
                  <a:pt x="245364" y="439902"/>
                </a:cubicBezTo>
                <a:cubicBezTo>
                  <a:pt x="241859" y="438734"/>
                  <a:pt x="238646" y="437273"/>
                  <a:pt x="235725" y="435521"/>
                </a:cubicBezTo>
                <a:cubicBezTo>
                  <a:pt x="232804" y="433768"/>
                  <a:pt x="230759" y="432307"/>
                  <a:pt x="229590" y="431139"/>
                </a:cubicBezTo>
                <a:cubicBezTo>
                  <a:pt x="222580" y="424129"/>
                  <a:pt x="214693" y="416242"/>
                  <a:pt x="205930" y="407479"/>
                </a:cubicBezTo>
                <a:cubicBezTo>
                  <a:pt x="197167" y="398716"/>
                  <a:pt x="189281" y="391413"/>
                  <a:pt x="182270" y="385571"/>
                </a:cubicBezTo>
                <a:lnTo>
                  <a:pt x="91135" y="324230"/>
                </a:lnTo>
                <a:cubicBezTo>
                  <a:pt x="75946" y="316052"/>
                  <a:pt x="67767" y="303784"/>
                  <a:pt x="66599" y="287426"/>
                </a:cubicBezTo>
                <a:cubicBezTo>
                  <a:pt x="64262" y="281584"/>
                  <a:pt x="61049" y="275450"/>
                  <a:pt x="56959" y="269024"/>
                </a:cubicBezTo>
                <a:cubicBezTo>
                  <a:pt x="52870" y="262597"/>
                  <a:pt x="50241" y="257047"/>
                  <a:pt x="49073" y="252374"/>
                </a:cubicBezTo>
                <a:cubicBezTo>
                  <a:pt x="37389" y="237185"/>
                  <a:pt x="29210" y="219659"/>
                  <a:pt x="24536" y="199796"/>
                </a:cubicBezTo>
                <a:cubicBezTo>
                  <a:pt x="22199" y="192785"/>
                  <a:pt x="19278" y="184899"/>
                  <a:pt x="15773" y="176136"/>
                </a:cubicBezTo>
                <a:cubicBezTo>
                  <a:pt x="12268" y="167373"/>
                  <a:pt x="8763" y="158318"/>
                  <a:pt x="5258" y="148970"/>
                </a:cubicBezTo>
                <a:cubicBezTo>
                  <a:pt x="1752" y="145465"/>
                  <a:pt x="0" y="140792"/>
                  <a:pt x="0" y="134950"/>
                </a:cubicBezTo>
                <a:cubicBezTo>
                  <a:pt x="3505" y="136118"/>
                  <a:pt x="7887" y="139039"/>
                  <a:pt x="13144" y="143713"/>
                </a:cubicBezTo>
                <a:cubicBezTo>
                  <a:pt x="18402" y="148386"/>
                  <a:pt x="22199" y="151307"/>
                  <a:pt x="24536" y="152476"/>
                </a:cubicBezTo>
                <a:cubicBezTo>
                  <a:pt x="28041" y="154812"/>
                  <a:pt x="32131" y="158026"/>
                  <a:pt x="36804" y="162115"/>
                </a:cubicBezTo>
                <a:cubicBezTo>
                  <a:pt x="41478" y="166204"/>
                  <a:pt x="46152" y="168833"/>
                  <a:pt x="50825" y="170002"/>
                </a:cubicBezTo>
                <a:cubicBezTo>
                  <a:pt x="68351" y="186359"/>
                  <a:pt x="94056" y="198627"/>
                  <a:pt x="127940" y="206806"/>
                </a:cubicBezTo>
                <a:cubicBezTo>
                  <a:pt x="137287" y="211480"/>
                  <a:pt x="159486" y="219659"/>
                  <a:pt x="194538" y="231343"/>
                </a:cubicBezTo>
                <a:cubicBezTo>
                  <a:pt x="201549" y="233679"/>
                  <a:pt x="210604" y="236016"/>
                  <a:pt x="221704" y="238353"/>
                </a:cubicBezTo>
                <a:cubicBezTo>
                  <a:pt x="232804" y="240690"/>
                  <a:pt x="241859" y="243027"/>
                  <a:pt x="248869" y="245364"/>
                </a:cubicBezTo>
                <a:cubicBezTo>
                  <a:pt x="252374" y="246532"/>
                  <a:pt x="256464" y="247700"/>
                  <a:pt x="261137" y="248869"/>
                </a:cubicBezTo>
                <a:cubicBezTo>
                  <a:pt x="265811" y="250037"/>
                  <a:pt x="271069" y="252374"/>
                  <a:pt x="276911" y="255879"/>
                </a:cubicBezTo>
                <a:lnTo>
                  <a:pt x="343509" y="289179"/>
                </a:lnTo>
                <a:cubicBezTo>
                  <a:pt x="348183" y="290347"/>
                  <a:pt x="352272" y="289763"/>
                  <a:pt x="355778" y="287426"/>
                </a:cubicBezTo>
                <a:lnTo>
                  <a:pt x="445160" y="191033"/>
                </a:lnTo>
                <a:cubicBezTo>
                  <a:pt x="445160" y="191033"/>
                  <a:pt x="464439" y="175259"/>
                  <a:pt x="502996" y="143713"/>
                </a:cubicBezTo>
                <a:lnTo>
                  <a:pt x="550316" y="105155"/>
                </a:lnTo>
                <a:cubicBezTo>
                  <a:pt x="585368" y="78282"/>
                  <a:pt x="618083" y="56667"/>
                  <a:pt x="648462" y="40309"/>
                </a:cubicBezTo>
                <a:cubicBezTo>
                  <a:pt x="657809" y="37972"/>
                  <a:pt x="673582" y="32130"/>
                  <a:pt x="695782" y="22783"/>
                </a:cubicBezTo>
                <a:cubicBezTo>
                  <a:pt x="710971" y="22783"/>
                  <a:pt x="723239" y="25120"/>
                  <a:pt x="732587" y="29794"/>
                </a:cubicBezTo>
                <a:cubicBezTo>
                  <a:pt x="734923" y="29794"/>
                  <a:pt x="739013" y="28917"/>
                  <a:pt x="744855" y="27165"/>
                </a:cubicBezTo>
                <a:cubicBezTo>
                  <a:pt x="750697" y="25412"/>
                  <a:pt x="755955" y="26288"/>
                  <a:pt x="760628" y="29794"/>
                </a:cubicBezTo>
                <a:cubicBezTo>
                  <a:pt x="767639" y="29794"/>
                  <a:pt x="771728" y="33299"/>
                  <a:pt x="772896" y="40309"/>
                </a:cubicBezTo>
                <a:cubicBezTo>
                  <a:pt x="772896" y="48488"/>
                  <a:pt x="776402" y="50825"/>
                  <a:pt x="783412" y="47320"/>
                </a:cubicBezTo>
                <a:cubicBezTo>
                  <a:pt x="786917" y="42646"/>
                  <a:pt x="792175" y="39141"/>
                  <a:pt x="799185" y="36804"/>
                </a:cubicBezTo>
                <a:cubicBezTo>
                  <a:pt x="815543" y="25120"/>
                  <a:pt x="834822" y="15189"/>
                  <a:pt x="857021" y="7010"/>
                </a:cubicBezTo>
                <a:cubicBezTo>
                  <a:pt x="860526" y="7010"/>
                  <a:pt x="864324" y="6134"/>
                  <a:pt x="868413" y="4381"/>
                </a:cubicBezTo>
                <a:cubicBezTo>
                  <a:pt x="872502" y="2628"/>
                  <a:pt x="875716" y="1168"/>
                  <a:pt x="878052"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8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0" name="文本框 69">
            <a:hlinkClick r:id="rId9"/>
            <a:extLst>
              <a:ext uri="{FF2B5EF4-FFF2-40B4-BE49-F238E27FC236}">
                <a16:creationId xmlns:a16="http://schemas.microsoft.com/office/drawing/2014/main" id="{A07D49B2-FB6E-4105-8BF9-7E59292B8648}"/>
              </a:ext>
            </a:extLst>
          </p:cNvPr>
          <p:cNvSpPr txBox="1"/>
          <p:nvPr/>
        </p:nvSpPr>
        <p:spPr>
          <a:xfrm>
            <a:off x="5544054" y="5034103"/>
            <a:ext cx="1191159" cy="295047"/>
          </a:xfrm>
          <a:custGeom>
            <a:avLst/>
            <a:gdLst/>
            <a:ahLst/>
            <a:cxnLst/>
            <a:rect l="l" t="t" r="r" b="b"/>
            <a:pathLst>
              <a:path w="1191159" h="295047">
                <a:moveTo>
                  <a:pt x="470612" y="261823"/>
                </a:moveTo>
                <a:cubicBezTo>
                  <a:pt x="470612" y="262433"/>
                  <a:pt x="470713" y="262839"/>
                  <a:pt x="470916" y="263043"/>
                </a:cubicBezTo>
                <a:cubicBezTo>
                  <a:pt x="471120" y="263246"/>
                  <a:pt x="471526" y="263551"/>
                  <a:pt x="472135" y="263957"/>
                </a:cubicBezTo>
                <a:cubicBezTo>
                  <a:pt x="471932" y="263347"/>
                  <a:pt x="471729" y="262890"/>
                  <a:pt x="471526" y="262585"/>
                </a:cubicBezTo>
                <a:cubicBezTo>
                  <a:pt x="471323" y="262281"/>
                  <a:pt x="471018" y="262027"/>
                  <a:pt x="470612" y="261823"/>
                </a:cubicBezTo>
                <a:close/>
                <a:moveTo>
                  <a:pt x="818998" y="245059"/>
                </a:moveTo>
                <a:lnTo>
                  <a:pt x="820827" y="253899"/>
                </a:lnTo>
                <a:lnTo>
                  <a:pt x="828447" y="253899"/>
                </a:lnTo>
                <a:lnTo>
                  <a:pt x="828447" y="250241"/>
                </a:lnTo>
                <a:cubicBezTo>
                  <a:pt x="826618" y="249428"/>
                  <a:pt x="823468" y="247701"/>
                  <a:pt x="818998" y="245059"/>
                </a:cubicBezTo>
                <a:close/>
                <a:moveTo>
                  <a:pt x="1121969" y="213055"/>
                </a:moveTo>
                <a:lnTo>
                  <a:pt x="1121969" y="215494"/>
                </a:lnTo>
                <a:cubicBezTo>
                  <a:pt x="1122782" y="216103"/>
                  <a:pt x="1123188" y="218034"/>
                  <a:pt x="1123188" y="221285"/>
                </a:cubicBezTo>
                <a:cubicBezTo>
                  <a:pt x="1123188" y="224739"/>
                  <a:pt x="1123493" y="226771"/>
                  <a:pt x="1124103" y="227381"/>
                </a:cubicBezTo>
                <a:cubicBezTo>
                  <a:pt x="1123696" y="226568"/>
                  <a:pt x="1124001" y="224333"/>
                  <a:pt x="1125017" y="220675"/>
                </a:cubicBezTo>
                <a:cubicBezTo>
                  <a:pt x="1125017" y="220269"/>
                  <a:pt x="1125271" y="219050"/>
                  <a:pt x="1125779" y="217018"/>
                </a:cubicBezTo>
                <a:cubicBezTo>
                  <a:pt x="1126287" y="214986"/>
                  <a:pt x="1126236" y="213665"/>
                  <a:pt x="1125627" y="213055"/>
                </a:cubicBezTo>
                <a:close/>
                <a:moveTo>
                  <a:pt x="1116178" y="207264"/>
                </a:moveTo>
                <a:lnTo>
                  <a:pt x="1116178" y="208179"/>
                </a:lnTo>
                <a:lnTo>
                  <a:pt x="1116787" y="207569"/>
                </a:lnTo>
                <a:close/>
                <a:moveTo>
                  <a:pt x="1115873" y="188367"/>
                </a:moveTo>
                <a:cubicBezTo>
                  <a:pt x="1115060" y="189383"/>
                  <a:pt x="1114552" y="190805"/>
                  <a:pt x="1114349" y="192634"/>
                </a:cubicBezTo>
                <a:cubicBezTo>
                  <a:pt x="1114146" y="194463"/>
                  <a:pt x="1114044" y="196393"/>
                  <a:pt x="1114044" y="198425"/>
                </a:cubicBezTo>
                <a:cubicBezTo>
                  <a:pt x="1115060" y="199035"/>
                  <a:pt x="1116279" y="199949"/>
                  <a:pt x="1117702" y="201168"/>
                </a:cubicBezTo>
                <a:cubicBezTo>
                  <a:pt x="1119124" y="202387"/>
                  <a:pt x="1120445" y="203302"/>
                  <a:pt x="1121664" y="203911"/>
                </a:cubicBezTo>
                <a:lnTo>
                  <a:pt x="1121664" y="196901"/>
                </a:lnTo>
                <a:lnTo>
                  <a:pt x="1118312" y="188367"/>
                </a:lnTo>
                <a:close/>
                <a:moveTo>
                  <a:pt x="92964" y="185623"/>
                </a:moveTo>
                <a:lnTo>
                  <a:pt x="92660" y="189891"/>
                </a:lnTo>
                <a:cubicBezTo>
                  <a:pt x="93269" y="190500"/>
                  <a:pt x="93930" y="191110"/>
                  <a:pt x="94641" y="191719"/>
                </a:cubicBezTo>
                <a:cubicBezTo>
                  <a:pt x="95352" y="192329"/>
                  <a:pt x="96622" y="193040"/>
                  <a:pt x="98451" y="193853"/>
                </a:cubicBezTo>
                <a:cubicBezTo>
                  <a:pt x="98044" y="190805"/>
                  <a:pt x="97943" y="188671"/>
                  <a:pt x="98146" y="187452"/>
                </a:cubicBezTo>
                <a:cubicBezTo>
                  <a:pt x="97536" y="187249"/>
                  <a:pt x="96724" y="187046"/>
                  <a:pt x="95708" y="186843"/>
                </a:cubicBezTo>
                <a:cubicBezTo>
                  <a:pt x="94692" y="186639"/>
                  <a:pt x="93777" y="186233"/>
                  <a:pt x="92964" y="185623"/>
                </a:cubicBezTo>
                <a:close/>
                <a:moveTo>
                  <a:pt x="446228" y="182271"/>
                </a:moveTo>
                <a:lnTo>
                  <a:pt x="442570" y="186843"/>
                </a:lnTo>
                <a:cubicBezTo>
                  <a:pt x="443179" y="188062"/>
                  <a:pt x="443688" y="189078"/>
                  <a:pt x="444094" y="189891"/>
                </a:cubicBezTo>
                <a:cubicBezTo>
                  <a:pt x="444500" y="190703"/>
                  <a:pt x="444907" y="191415"/>
                  <a:pt x="445313" y="192024"/>
                </a:cubicBezTo>
                <a:cubicBezTo>
                  <a:pt x="445923" y="192024"/>
                  <a:pt x="446330" y="191923"/>
                  <a:pt x="446532" y="191719"/>
                </a:cubicBezTo>
                <a:cubicBezTo>
                  <a:pt x="446736" y="191516"/>
                  <a:pt x="447040" y="191211"/>
                  <a:pt x="447447" y="190805"/>
                </a:cubicBezTo>
                <a:cubicBezTo>
                  <a:pt x="448260" y="189992"/>
                  <a:pt x="448818" y="189179"/>
                  <a:pt x="449123" y="188367"/>
                </a:cubicBezTo>
                <a:cubicBezTo>
                  <a:pt x="449428" y="187554"/>
                  <a:pt x="449682" y="186131"/>
                  <a:pt x="449885" y="184099"/>
                </a:cubicBezTo>
                <a:lnTo>
                  <a:pt x="449275" y="182271"/>
                </a:lnTo>
                <a:close/>
                <a:moveTo>
                  <a:pt x="86564" y="167335"/>
                </a:moveTo>
                <a:cubicBezTo>
                  <a:pt x="87173" y="168148"/>
                  <a:pt x="87478" y="169367"/>
                  <a:pt x="87478" y="170993"/>
                </a:cubicBezTo>
                <a:lnTo>
                  <a:pt x="90221" y="171298"/>
                </a:lnTo>
                <a:lnTo>
                  <a:pt x="90526" y="168555"/>
                </a:lnTo>
                <a:cubicBezTo>
                  <a:pt x="90526" y="168351"/>
                  <a:pt x="90424" y="168199"/>
                  <a:pt x="90221" y="168097"/>
                </a:cubicBezTo>
                <a:cubicBezTo>
                  <a:pt x="90018" y="167996"/>
                  <a:pt x="89815" y="167843"/>
                  <a:pt x="89612" y="167640"/>
                </a:cubicBezTo>
                <a:close/>
                <a:moveTo>
                  <a:pt x="456591" y="155753"/>
                </a:moveTo>
                <a:cubicBezTo>
                  <a:pt x="459435" y="156159"/>
                  <a:pt x="462941" y="158242"/>
                  <a:pt x="467106" y="162001"/>
                </a:cubicBezTo>
                <a:cubicBezTo>
                  <a:pt x="471272" y="165761"/>
                  <a:pt x="475031" y="169774"/>
                  <a:pt x="478384" y="174041"/>
                </a:cubicBezTo>
                <a:cubicBezTo>
                  <a:pt x="481737" y="178308"/>
                  <a:pt x="483515" y="181356"/>
                  <a:pt x="483718" y="183185"/>
                </a:cubicBezTo>
                <a:cubicBezTo>
                  <a:pt x="483515" y="186639"/>
                  <a:pt x="479349" y="192380"/>
                  <a:pt x="471221" y="200406"/>
                </a:cubicBezTo>
                <a:cubicBezTo>
                  <a:pt x="463093" y="208433"/>
                  <a:pt x="454254" y="216205"/>
                  <a:pt x="444704" y="223723"/>
                </a:cubicBezTo>
                <a:cubicBezTo>
                  <a:pt x="435153" y="231242"/>
                  <a:pt x="429667" y="235103"/>
                  <a:pt x="428244" y="235306"/>
                </a:cubicBezTo>
                <a:cubicBezTo>
                  <a:pt x="444500" y="237135"/>
                  <a:pt x="457049" y="239065"/>
                  <a:pt x="465887" y="241097"/>
                </a:cubicBezTo>
                <a:cubicBezTo>
                  <a:pt x="474726" y="243129"/>
                  <a:pt x="481025" y="245669"/>
                  <a:pt x="484785" y="248717"/>
                </a:cubicBezTo>
                <a:cubicBezTo>
                  <a:pt x="488544" y="251765"/>
                  <a:pt x="490423" y="255829"/>
                  <a:pt x="490423" y="260909"/>
                </a:cubicBezTo>
                <a:cubicBezTo>
                  <a:pt x="490423" y="265989"/>
                  <a:pt x="488087" y="274523"/>
                  <a:pt x="483413" y="286512"/>
                </a:cubicBezTo>
                <a:cubicBezTo>
                  <a:pt x="482195" y="286919"/>
                  <a:pt x="478842" y="285547"/>
                  <a:pt x="473355" y="282397"/>
                </a:cubicBezTo>
                <a:cubicBezTo>
                  <a:pt x="467868" y="279248"/>
                  <a:pt x="464617" y="277368"/>
                  <a:pt x="463601" y="276759"/>
                </a:cubicBezTo>
                <a:cubicBezTo>
                  <a:pt x="457505" y="273101"/>
                  <a:pt x="453441" y="270764"/>
                  <a:pt x="451410" y="269748"/>
                </a:cubicBezTo>
                <a:cubicBezTo>
                  <a:pt x="446939" y="267513"/>
                  <a:pt x="440132" y="263144"/>
                  <a:pt x="430987" y="256642"/>
                </a:cubicBezTo>
                <a:cubicBezTo>
                  <a:pt x="420827" y="249530"/>
                  <a:pt x="415545" y="246279"/>
                  <a:pt x="415138" y="246888"/>
                </a:cubicBezTo>
                <a:cubicBezTo>
                  <a:pt x="404978" y="254610"/>
                  <a:pt x="394513" y="260553"/>
                  <a:pt x="383743" y="264719"/>
                </a:cubicBezTo>
                <a:cubicBezTo>
                  <a:pt x="372974" y="268885"/>
                  <a:pt x="362204" y="271933"/>
                  <a:pt x="351435" y="273863"/>
                </a:cubicBezTo>
                <a:cubicBezTo>
                  <a:pt x="340665" y="275793"/>
                  <a:pt x="327356" y="277470"/>
                  <a:pt x="311506" y="278892"/>
                </a:cubicBezTo>
                <a:cubicBezTo>
                  <a:pt x="339141" y="264059"/>
                  <a:pt x="360528" y="251409"/>
                  <a:pt x="375666" y="240945"/>
                </a:cubicBezTo>
                <a:cubicBezTo>
                  <a:pt x="390805" y="230480"/>
                  <a:pt x="404165" y="219101"/>
                  <a:pt x="415748" y="206807"/>
                </a:cubicBezTo>
                <a:cubicBezTo>
                  <a:pt x="427330" y="194513"/>
                  <a:pt x="440944" y="177495"/>
                  <a:pt x="456591" y="155753"/>
                </a:cubicBezTo>
                <a:close/>
                <a:moveTo>
                  <a:pt x="1001573" y="146914"/>
                </a:moveTo>
                <a:cubicBezTo>
                  <a:pt x="997916" y="147320"/>
                  <a:pt x="991921" y="148793"/>
                  <a:pt x="983590" y="151333"/>
                </a:cubicBezTo>
                <a:cubicBezTo>
                  <a:pt x="975259" y="153873"/>
                  <a:pt x="970382" y="155753"/>
                  <a:pt x="968959" y="156972"/>
                </a:cubicBezTo>
                <a:cubicBezTo>
                  <a:pt x="968959" y="157175"/>
                  <a:pt x="968909" y="157683"/>
                  <a:pt x="968807" y="158496"/>
                </a:cubicBezTo>
                <a:cubicBezTo>
                  <a:pt x="968706" y="159309"/>
                  <a:pt x="968655" y="161036"/>
                  <a:pt x="968655" y="163678"/>
                </a:cubicBezTo>
                <a:cubicBezTo>
                  <a:pt x="968655" y="174447"/>
                  <a:pt x="968756" y="182474"/>
                  <a:pt x="968959" y="187757"/>
                </a:cubicBezTo>
                <a:cubicBezTo>
                  <a:pt x="969163" y="193040"/>
                  <a:pt x="969264" y="195885"/>
                  <a:pt x="969264" y="196291"/>
                </a:cubicBezTo>
                <a:lnTo>
                  <a:pt x="975665" y="193853"/>
                </a:lnTo>
                <a:cubicBezTo>
                  <a:pt x="983996" y="190805"/>
                  <a:pt x="990905" y="187909"/>
                  <a:pt x="996391" y="185166"/>
                </a:cubicBezTo>
                <a:cubicBezTo>
                  <a:pt x="1001878" y="182423"/>
                  <a:pt x="1004316" y="179832"/>
                  <a:pt x="1003707" y="177394"/>
                </a:cubicBezTo>
                <a:cubicBezTo>
                  <a:pt x="1004113" y="176784"/>
                  <a:pt x="1004316" y="175260"/>
                  <a:pt x="1004316" y="172822"/>
                </a:cubicBezTo>
                <a:cubicBezTo>
                  <a:pt x="1004316" y="168758"/>
                  <a:pt x="1003808" y="163881"/>
                  <a:pt x="1002792" y="158191"/>
                </a:cubicBezTo>
                <a:cubicBezTo>
                  <a:pt x="1001979" y="152502"/>
                  <a:pt x="1001573" y="148743"/>
                  <a:pt x="1001573" y="146914"/>
                </a:cubicBezTo>
                <a:close/>
                <a:moveTo>
                  <a:pt x="438912" y="118872"/>
                </a:moveTo>
                <a:lnTo>
                  <a:pt x="438912" y="121920"/>
                </a:lnTo>
                <a:lnTo>
                  <a:pt x="442265" y="121920"/>
                </a:lnTo>
                <a:lnTo>
                  <a:pt x="442265" y="118872"/>
                </a:lnTo>
                <a:close/>
                <a:moveTo>
                  <a:pt x="54588" y="105794"/>
                </a:moveTo>
                <a:cubicBezTo>
                  <a:pt x="57389" y="105852"/>
                  <a:pt x="63018" y="109652"/>
                  <a:pt x="71476" y="117196"/>
                </a:cubicBezTo>
                <a:cubicBezTo>
                  <a:pt x="82754" y="127254"/>
                  <a:pt x="94285" y="139091"/>
                  <a:pt x="106071" y="152705"/>
                </a:cubicBezTo>
                <a:cubicBezTo>
                  <a:pt x="117856" y="166319"/>
                  <a:pt x="124257" y="174955"/>
                  <a:pt x="125273" y="178613"/>
                </a:cubicBezTo>
                <a:cubicBezTo>
                  <a:pt x="125273" y="182880"/>
                  <a:pt x="123394" y="189027"/>
                  <a:pt x="119635" y="197053"/>
                </a:cubicBezTo>
                <a:cubicBezTo>
                  <a:pt x="115875" y="205080"/>
                  <a:pt x="111659" y="212293"/>
                  <a:pt x="106985" y="218694"/>
                </a:cubicBezTo>
                <a:cubicBezTo>
                  <a:pt x="102312" y="225095"/>
                  <a:pt x="98959" y="228194"/>
                  <a:pt x="96927" y="227991"/>
                </a:cubicBezTo>
                <a:cubicBezTo>
                  <a:pt x="94082" y="223520"/>
                  <a:pt x="90272" y="214681"/>
                  <a:pt x="85497" y="201473"/>
                </a:cubicBezTo>
                <a:cubicBezTo>
                  <a:pt x="80722" y="188265"/>
                  <a:pt x="73763" y="168453"/>
                  <a:pt x="64618" y="142037"/>
                </a:cubicBezTo>
                <a:cubicBezTo>
                  <a:pt x="63603" y="138583"/>
                  <a:pt x="59640" y="126899"/>
                  <a:pt x="52731" y="106985"/>
                </a:cubicBezTo>
                <a:cubicBezTo>
                  <a:pt x="53036" y="106172"/>
                  <a:pt x="53655" y="105775"/>
                  <a:pt x="54588" y="105794"/>
                </a:cubicBezTo>
                <a:close/>
                <a:moveTo>
                  <a:pt x="700126" y="103023"/>
                </a:moveTo>
                <a:lnTo>
                  <a:pt x="700126" y="106071"/>
                </a:lnTo>
                <a:cubicBezTo>
                  <a:pt x="700735" y="106274"/>
                  <a:pt x="701345" y="106528"/>
                  <a:pt x="701955" y="106833"/>
                </a:cubicBezTo>
                <a:cubicBezTo>
                  <a:pt x="702564" y="107137"/>
                  <a:pt x="703682" y="107391"/>
                  <a:pt x="705308" y="107595"/>
                </a:cubicBezTo>
                <a:lnTo>
                  <a:pt x="705308" y="106985"/>
                </a:lnTo>
                <a:cubicBezTo>
                  <a:pt x="705104" y="106782"/>
                  <a:pt x="704596" y="106223"/>
                  <a:pt x="703783" y="105309"/>
                </a:cubicBezTo>
                <a:cubicBezTo>
                  <a:pt x="702971" y="104394"/>
                  <a:pt x="701751" y="103632"/>
                  <a:pt x="700126" y="103023"/>
                </a:cubicBezTo>
                <a:close/>
                <a:moveTo>
                  <a:pt x="178919" y="97536"/>
                </a:moveTo>
                <a:cubicBezTo>
                  <a:pt x="185827" y="97536"/>
                  <a:pt x="193092" y="98705"/>
                  <a:pt x="200712" y="101041"/>
                </a:cubicBezTo>
                <a:cubicBezTo>
                  <a:pt x="208332" y="103378"/>
                  <a:pt x="214580" y="106579"/>
                  <a:pt x="219456" y="110643"/>
                </a:cubicBezTo>
                <a:cubicBezTo>
                  <a:pt x="224333" y="114707"/>
                  <a:pt x="226467" y="119279"/>
                  <a:pt x="225858" y="124359"/>
                </a:cubicBezTo>
                <a:cubicBezTo>
                  <a:pt x="218542" y="140818"/>
                  <a:pt x="206604" y="160630"/>
                  <a:pt x="190043" y="183795"/>
                </a:cubicBezTo>
                <a:cubicBezTo>
                  <a:pt x="173482" y="206959"/>
                  <a:pt x="157582" y="226060"/>
                  <a:pt x="142342" y="241097"/>
                </a:cubicBezTo>
                <a:cubicBezTo>
                  <a:pt x="143764" y="240691"/>
                  <a:pt x="150724" y="240335"/>
                  <a:pt x="163221" y="240030"/>
                </a:cubicBezTo>
                <a:cubicBezTo>
                  <a:pt x="175718" y="239725"/>
                  <a:pt x="187249" y="239573"/>
                  <a:pt x="197816" y="239573"/>
                </a:cubicBezTo>
                <a:cubicBezTo>
                  <a:pt x="204928" y="239573"/>
                  <a:pt x="208280" y="239675"/>
                  <a:pt x="207874" y="239878"/>
                </a:cubicBezTo>
                <a:lnTo>
                  <a:pt x="217932" y="237135"/>
                </a:lnTo>
                <a:cubicBezTo>
                  <a:pt x="224028" y="235509"/>
                  <a:pt x="229210" y="234239"/>
                  <a:pt x="233477" y="233325"/>
                </a:cubicBezTo>
                <a:cubicBezTo>
                  <a:pt x="237744" y="232410"/>
                  <a:pt x="242113" y="231851"/>
                  <a:pt x="246584" y="231648"/>
                </a:cubicBezTo>
                <a:cubicBezTo>
                  <a:pt x="248006" y="233680"/>
                  <a:pt x="251562" y="238049"/>
                  <a:pt x="257252" y="244755"/>
                </a:cubicBezTo>
                <a:cubicBezTo>
                  <a:pt x="262738" y="250241"/>
                  <a:pt x="266904" y="255219"/>
                  <a:pt x="269748" y="259690"/>
                </a:cubicBezTo>
                <a:cubicBezTo>
                  <a:pt x="272593" y="264160"/>
                  <a:pt x="274117" y="269240"/>
                  <a:pt x="274320" y="274930"/>
                </a:cubicBezTo>
                <a:cubicBezTo>
                  <a:pt x="273508" y="275336"/>
                  <a:pt x="272492" y="275844"/>
                  <a:pt x="271272" y="276454"/>
                </a:cubicBezTo>
                <a:cubicBezTo>
                  <a:pt x="270053" y="277063"/>
                  <a:pt x="268682" y="277521"/>
                  <a:pt x="267158" y="277825"/>
                </a:cubicBezTo>
                <a:cubicBezTo>
                  <a:pt x="265634" y="278130"/>
                  <a:pt x="263652" y="278283"/>
                  <a:pt x="261214" y="278283"/>
                </a:cubicBezTo>
                <a:cubicBezTo>
                  <a:pt x="255931" y="276047"/>
                  <a:pt x="245568" y="274727"/>
                  <a:pt x="230125" y="274320"/>
                </a:cubicBezTo>
                <a:cubicBezTo>
                  <a:pt x="221996" y="273914"/>
                  <a:pt x="215900" y="273507"/>
                  <a:pt x="211836" y="273101"/>
                </a:cubicBezTo>
                <a:cubicBezTo>
                  <a:pt x="200457" y="272288"/>
                  <a:pt x="179121" y="271882"/>
                  <a:pt x="147828" y="271882"/>
                </a:cubicBezTo>
                <a:cubicBezTo>
                  <a:pt x="105360" y="271882"/>
                  <a:pt x="79045" y="272491"/>
                  <a:pt x="68885" y="273711"/>
                </a:cubicBezTo>
                <a:cubicBezTo>
                  <a:pt x="49784" y="276555"/>
                  <a:pt x="34341" y="278079"/>
                  <a:pt x="22556" y="278283"/>
                </a:cubicBezTo>
                <a:cubicBezTo>
                  <a:pt x="18695" y="276454"/>
                  <a:pt x="14072" y="271323"/>
                  <a:pt x="8687" y="262890"/>
                </a:cubicBezTo>
                <a:cubicBezTo>
                  <a:pt x="3302" y="254457"/>
                  <a:pt x="407" y="247599"/>
                  <a:pt x="0" y="242316"/>
                </a:cubicBezTo>
                <a:cubicBezTo>
                  <a:pt x="9551" y="242113"/>
                  <a:pt x="32614" y="242011"/>
                  <a:pt x="69190" y="242011"/>
                </a:cubicBezTo>
                <a:cubicBezTo>
                  <a:pt x="103937" y="242011"/>
                  <a:pt x="124156" y="241910"/>
                  <a:pt x="129845" y="241707"/>
                </a:cubicBezTo>
                <a:cubicBezTo>
                  <a:pt x="140818" y="215087"/>
                  <a:pt x="150368" y="190094"/>
                  <a:pt x="158496" y="166726"/>
                </a:cubicBezTo>
                <a:cubicBezTo>
                  <a:pt x="166624" y="143358"/>
                  <a:pt x="170688" y="124867"/>
                  <a:pt x="170688" y="111252"/>
                </a:cubicBezTo>
                <a:cubicBezTo>
                  <a:pt x="170688" y="105563"/>
                  <a:pt x="169876" y="101397"/>
                  <a:pt x="168250" y="98755"/>
                </a:cubicBezTo>
                <a:cubicBezTo>
                  <a:pt x="170892" y="97943"/>
                  <a:pt x="174448" y="97536"/>
                  <a:pt x="178919" y="97536"/>
                </a:cubicBezTo>
                <a:close/>
                <a:moveTo>
                  <a:pt x="995782" y="96012"/>
                </a:moveTo>
                <a:cubicBezTo>
                  <a:pt x="993343" y="96012"/>
                  <a:pt x="990854" y="96520"/>
                  <a:pt x="988314" y="97536"/>
                </a:cubicBezTo>
                <a:cubicBezTo>
                  <a:pt x="985774" y="98552"/>
                  <a:pt x="984098" y="99162"/>
                  <a:pt x="983285" y="99365"/>
                </a:cubicBezTo>
                <a:cubicBezTo>
                  <a:pt x="982472" y="99771"/>
                  <a:pt x="980847" y="100432"/>
                  <a:pt x="978408" y="101346"/>
                </a:cubicBezTo>
                <a:cubicBezTo>
                  <a:pt x="975970" y="102261"/>
                  <a:pt x="973633" y="102921"/>
                  <a:pt x="971398" y="103327"/>
                </a:cubicBezTo>
                <a:lnTo>
                  <a:pt x="971398" y="131674"/>
                </a:lnTo>
                <a:cubicBezTo>
                  <a:pt x="978307" y="130658"/>
                  <a:pt x="984453" y="129439"/>
                  <a:pt x="989838" y="128016"/>
                </a:cubicBezTo>
                <a:cubicBezTo>
                  <a:pt x="995223" y="126594"/>
                  <a:pt x="998931" y="125679"/>
                  <a:pt x="1000963" y="125273"/>
                </a:cubicBezTo>
                <a:cubicBezTo>
                  <a:pt x="1001370" y="124257"/>
                  <a:pt x="1001776" y="118974"/>
                  <a:pt x="1002183" y="109423"/>
                </a:cubicBezTo>
                <a:cubicBezTo>
                  <a:pt x="1002183" y="102718"/>
                  <a:pt x="1002386" y="98959"/>
                  <a:pt x="1002792" y="98146"/>
                </a:cubicBezTo>
                <a:cubicBezTo>
                  <a:pt x="1000557" y="96723"/>
                  <a:pt x="998220" y="96012"/>
                  <a:pt x="995782" y="96012"/>
                </a:cubicBezTo>
                <a:close/>
                <a:moveTo>
                  <a:pt x="761695" y="92050"/>
                </a:moveTo>
                <a:cubicBezTo>
                  <a:pt x="766572" y="92050"/>
                  <a:pt x="772262" y="92405"/>
                  <a:pt x="778764" y="93117"/>
                </a:cubicBezTo>
                <a:cubicBezTo>
                  <a:pt x="785267" y="93828"/>
                  <a:pt x="790042" y="94488"/>
                  <a:pt x="793090" y="95098"/>
                </a:cubicBezTo>
                <a:cubicBezTo>
                  <a:pt x="795935" y="99771"/>
                  <a:pt x="797357" y="108915"/>
                  <a:pt x="797357" y="122530"/>
                </a:cubicBezTo>
                <a:lnTo>
                  <a:pt x="797052" y="135636"/>
                </a:lnTo>
                <a:cubicBezTo>
                  <a:pt x="799491" y="136855"/>
                  <a:pt x="804571" y="137465"/>
                  <a:pt x="812292" y="137465"/>
                </a:cubicBezTo>
                <a:cubicBezTo>
                  <a:pt x="817982" y="137465"/>
                  <a:pt x="823875" y="137160"/>
                  <a:pt x="829971" y="136551"/>
                </a:cubicBezTo>
                <a:cubicBezTo>
                  <a:pt x="836067" y="135941"/>
                  <a:pt x="839927" y="135230"/>
                  <a:pt x="841553" y="134417"/>
                </a:cubicBezTo>
                <a:cubicBezTo>
                  <a:pt x="843585" y="133604"/>
                  <a:pt x="845516" y="132487"/>
                  <a:pt x="847344" y="131064"/>
                </a:cubicBezTo>
                <a:cubicBezTo>
                  <a:pt x="849173" y="129845"/>
                  <a:pt x="850646" y="128880"/>
                  <a:pt x="851764" y="128169"/>
                </a:cubicBezTo>
                <a:cubicBezTo>
                  <a:pt x="852882" y="127457"/>
                  <a:pt x="854558" y="127000"/>
                  <a:pt x="856793" y="126797"/>
                </a:cubicBezTo>
                <a:cubicBezTo>
                  <a:pt x="863092" y="133299"/>
                  <a:pt x="867817" y="138532"/>
                  <a:pt x="870966" y="142494"/>
                </a:cubicBezTo>
                <a:cubicBezTo>
                  <a:pt x="874116" y="146457"/>
                  <a:pt x="875691" y="150267"/>
                  <a:pt x="875691" y="153924"/>
                </a:cubicBezTo>
                <a:cubicBezTo>
                  <a:pt x="875691" y="156159"/>
                  <a:pt x="874878" y="158090"/>
                  <a:pt x="873252" y="159715"/>
                </a:cubicBezTo>
                <a:cubicBezTo>
                  <a:pt x="871423" y="160731"/>
                  <a:pt x="868579" y="161239"/>
                  <a:pt x="864718" y="161239"/>
                </a:cubicBezTo>
                <a:cubicBezTo>
                  <a:pt x="860857" y="161239"/>
                  <a:pt x="856793" y="160935"/>
                  <a:pt x="852526" y="160325"/>
                </a:cubicBezTo>
                <a:cubicBezTo>
                  <a:pt x="851307" y="160325"/>
                  <a:pt x="849376" y="160173"/>
                  <a:pt x="846735" y="159868"/>
                </a:cubicBezTo>
                <a:cubicBezTo>
                  <a:pt x="844093" y="159563"/>
                  <a:pt x="841858" y="159512"/>
                  <a:pt x="840029" y="159715"/>
                </a:cubicBezTo>
                <a:cubicBezTo>
                  <a:pt x="838200" y="159919"/>
                  <a:pt x="835457" y="160020"/>
                  <a:pt x="831800" y="160020"/>
                </a:cubicBezTo>
                <a:cubicBezTo>
                  <a:pt x="826313" y="160020"/>
                  <a:pt x="820725" y="159715"/>
                  <a:pt x="815035" y="159106"/>
                </a:cubicBezTo>
                <a:cubicBezTo>
                  <a:pt x="802234" y="158496"/>
                  <a:pt x="794919" y="158191"/>
                  <a:pt x="793090" y="158191"/>
                </a:cubicBezTo>
                <a:cubicBezTo>
                  <a:pt x="790651" y="162052"/>
                  <a:pt x="789432" y="166319"/>
                  <a:pt x="789432" y="170993"/>
                </a:cubicBezTo>
                <a:cubicBezTo>
                  <a:pt x="789432" y="177292"/>
                  <a:pt x="791668" y="184099"/>
                  <a:pt x="796138" y="191415"/>
                </a:cubicBezTo>
                <a:cubicBezTo>
                  <a:pt x="800202" y="198120"/>
                  <a:pt x="808228" y="206401"/>
                  <a:pt x="820217" y="216256"/>
                </a:cubicBezTo>
                <a:cubicBezTo>
                  <a:pt x="832206" y="226111"/>
                  <a:pt x="843077" y="234087"/>
                  <a:pt x="852831" y="240183"/>
                </a:cubicBezTo>
                <a:cubicBezTo>
                  <a:pt x="866445" y="246888"/>
                  <a:pt x="877316" y="251765"/>
                  <a:pt x="885444" y="254813"/>
                </a:cubicBezTo>
                <a:cubicBezTo>
                  <a:pt x="884022" y="256235"/>
                  <a:pt x="880974" y="258369"/>
                  <a:pt x="876300" y="261214"/>
                </a:cubicBezTo>
                <a:cubicBezTo>
                  <a:pt x="872033" y="264059"/>
                  <a:pt x="867309" y="267411"/>
                  <a:pt x="862127" y="271272"/>
                </a:cubicBezTo>
                <a:cubicBezTo>
                  <a:pt x="856945" y="275133"/>
                  <a:pt x="852424" y="278994"/>
                  <a:pt x="848563" y="282855"/>
                </a:cubicBezTo>
                <a:cubicBezTo>
                  <a:pt x="838810" y="282855"/>
                  <a:pt x="829615" y="278435"/>
                  <a:pt x="820979" y="269596"/>
                </a:cubicBezTo>
                <a:cubicBezTo>
                  <a:pt x="812343" y="260757"/>
                  <a:pt x="802843" y="248615"/>
                  <a:pt x="792480" y="233172"/>
                </a:cubicBezTo>
                <a:lnTo>
                  <a:pt x="788213" y="227076"/>
                </a:lnTo>
                <a:cubicBezTo>
                  <a:pt x="787197" y="224841"/>
                  <a:pt x="786384" y="222707"/>
                  <a:pt x="785775" y="220675"/>
                </a:cubicBezTo>
                <a:cubicBezTo>
                  <a:pt x="784759" y="217627"/>
                  <a:pt x="783844" y="215392"/>
                  <a:pt x="783031" y="213970"/>
                </a:cubicBezTo>
                <a:cubicBezTo>
                  <a:pt x="782219" y="212547"/>
                  <a:pt x="780999" y="211633"/>
                  <a:pt x="779374" y="211227"/>
                </a:cubicBezTo>
                <a:cubicBezTo>
                  <a:pt x="770839" y="228499"/>
                  <a:pt x="764743" y="240183"/>
                  <a:pt x="761086" y="246279"/>
                </a:cubicBezTo>
                <a:cubicBezTo>
                  <a:pt x="757428" y="252375"/>
                  <a:pt x="753364" y="257302"/>
                  <a:pt x="748894" y="261061"/>
                </a:cubicBezTo>
                <a:cubicBezTo>
                  <a:pt x="744423" y="264821"/>
                  <a:pt x="736295" y="270459"/>
                  <a:pt x="724510" y="277978"/>
                </a:cubicBezTo>
                <a:cubicBezTo>
                  <a:pt x="722071" y="278791"/>
                  <a:pt x="718414" y="279299"/>
                  <a:pt x="713537" y="279502"/>
                </a:cubicBezTo>
                <a:cubicBezTo>
                  <a:pt x="708660" y="279705"/>
                  <a:pt x="705612" y="279807"/>
                  <a:pt x="704393" y="279807"/>
                </a:cubicBezTo>
                <a:cubicBezTo>
                  <a:pt x="699719" y="279807"/>
                  <a:pt x="696468" y="279908"/>
                  <a:pt x="694639" y="280111"/>
                </a:cubicBezTo>
                <a:cubicBezTo>
                  <a:pt x="705003" y="275641"/>
                  <a:pt x="714960" y="266751"/>
                  <a:pt x="724510" y="253441"/>
                </a:cubicBezTo>
                <a:cubicBezTo>
                  <a:pt x="734060" y="240132"/>
                  <a:pt x="742087" y="225197"/>
                  <a:pt x="748589" y="208636"/>
                </a:cubicBezTo>
                <a:cubicBezTo>
                  <a:pt x="755091" y="192075"/>
                  <a:pt x="759359" y="177089"/>
                  <a:pt x="761391" y="163678"/>
                </a:cubicBezTo>
                <a:lnTo>
                  <a:pt x="753771" y="165811"/>
                </a:lnTo>
                <a:cubicBezTo>
                  <a:pt x="737312" y="170282"/>
                  <a:pt x="725729" y="172517"/>
                  <a:pt x="719023" y="172517"/>
                </a:cubicBezTo>
                <a:cubicBezTo>
                  <a:pt x="714756" y="172517"/>
                  <a:pt x="711708" y="171704"/>
                  <a:pt x="709879" y="170079"/>
                </a:cubicBezTo>
                <a:cubicBezTo>
                  <a:pt x="708051" y="168453"/>
                  <a:pt x="706120" y="165608"/>
                  <a:pt x="704088" y="161544"/>
                </a:cubicBezTo>
                <a:cubicBezTo>
                  <a:pt x="701650" y="155855"/>
                  <a:pt x="698399" y="150876"/>
                  <a:pt x="694335" y="146609"/>
                </a:cubicBezTo>
                <a:cubicBezTo>
                  <a:pt x="696367" y="147625"/>
                  <a:pt x="700532" y="148133"/>
                  <a:pt x="706831" y="148133"/>
                </a:cubicBezTo>
                <a:cubicBezTo>
                  <a:pt x="716179" y="148133"/>
                  <a:pt x="727152" y="147371"/>
                  <a:pt x="739750" y="145847"/>
                </a:cubicBezTo>
                <a:cubicBezTo>
                  <a:pt x="752348" y="144323"/>
                  <a:pt x="759765" y="142850"/>
                  <a:pt x="762000" y="141427"/>
                </a:cubicBezTo>
                <a:cubicBezTo>
                  <a:pt x="763220" y="138989"/>
                  <a:pt x="763829" y="135230"/>
                  <a:pt x="763829" y="130150"/>
                </a:cubicBezTo>
                <a:cubicBezTo>
                  <a:pt x="763829" y="120803"/>
                  <a:pt x="762610" y="111252"/>
                  <a:pt x="760171" y="101499"/>
                </a:cubicBezTo>
                <a:cubicBezTo>
                  <a:pt x="757530" y="100483"/>
                  <a:pt x="755549" y="99365"/>
                  <a:pt x="754228" y="98146"/>
                </a:cubicBezTo>
                <a:cubicBezTo>
                  <a:pt x="752907" y="96927"/>
                  <a:pt x="752043" y="95199"/>
                  <a:pt x="751637" y="92964"/>
                </a:cubicBezTo>
                <a:cubicBezTo>
                  <a:pt x="753872" y="92355"/>
                  <a:pt x="757225" y="92050"/>
                  <a:pt x="761695" y="92050"/>
                </a:cubicBezTo>
                <a:close/>
                <a:moveTo>
                  <a:pt x="803758" y="89307"/>
                </a:moveTo>
                <a:cubicBezTo>
                  <a:pt x="824484" y="91948"/>
                  <a:pt x="835863" y="95098"/>
                  <a:pt x="837895" y="98755"/>
                </a:cubicBezTo>
                <a:cubicBezTo>
                  <a:pt x="839927" y="100991"/>
                  <a:pt x="840943" y="103937"/>
                  <a:pt x="840943" y="107595"/>
                </a:cubicBezTo>
                <a:cubicBezTo>
                  <a:pt x="840943" y="111659"/>
                  <a:pt x="839673" y="115418"/>
                  <a:pt x="837133" y="118872"/>
                </a:cubicBezTo>
                <a:cubicBezTo>
                  <a:pt x="834594" y="122327"/>
                  <a:pt x="831291" y="124562"/>
                  <a:pt x="827227" y="125578"/>
                </a:cubicBezTo>
                <a:cubicBezTo>
                  <a:pt x="825602" y="122936"/>
                  <a:pt x="822147" y="118364"/>
                  <a:pt x="816864" y="111862"/>
                </a:cubicBezTo>
                <a:cubicBezTo>
                  <a:pt x="811581" y="105156"/>
                  <a:pt x="807873" y="100229"/>
                  <a:pt x="805739" y="97079"/>
                </a:cubicBezTo>
                <a:cubicBezTo>
                  <a:pt x="803605" y="93929"/>
                  <a:pt x="802945" y="91339"/>
                  <a:pt x="803758" y="89307"/>
                </a:cubicBezTo>
                <a:close/>
                <a:moveTo>
                  <a:pt x="630022" y="89002"/>
                </a:moveTo>
                <a:cubicBezTo>
                  <a:pt x="633476" y="89002"/>
                  <a:pt x="638353" y="90881"/>
                  <a:pt x="644652" y="94641"/>
                </a:cubicBezTo>
                <a:cubicBezTo>
                  <a:pt x="650952" y="98400"/>
                  <a:pt x="656793" y="102769"/>
                  <a:pt x="662178" y="107747"/>
                </a:cubicBezTo>
                <a:cubicBezTo>
                  <a:pt x="667563" y="112725"/>
                  <a:pt x="670560" y="116637"/>
                  <a:pt x="671170" y="119482"/>
                </a:cubicBezTo>
                <a:cubicBezTo>
                  <a:pt x="677063" y="115621"/>
                  <a:pt x="681177" y="112319"/>
                  <a:pt x="683514" y="109576"/>
                </a:cubicBezTo>
                <a:cubicBezTo>
                  <a:pt x="685851" y="106833"/>
                  <a:pt x="687020" y="103734"/>
                  <a:pt x="687020" y="100279"/>
                </a:cubicBezTo>
                <a:cubicBezTo>
                  <a:pt x="687020" y="99467"/>
                  <a:pt x="686816" y="97841"/>
                  <a:pt x="686410" y="95403"/>
                </a:cubicBezTo>
                <a:cubicBezTo>
                  <a:pt x="696367" y="96012"/>
                  <a:pt x="703326" y="97638"/>
                  <a:pt x="707289" y="100279"/>
                </a:cubicBezTo>
                <a:cubicBezTo>
                  <a:pt x="711251" y="102921"/>
                  <a:pt x="713537" y="107188"/>
                  <a:pt x="714147" y="113081"/>
                </a:cubicBezTo>
                <a:cubicBezTo>
                  <a:pt x="712115" y="117145"/>
                  <a:pt x="706831" y="122022"/>
                  <a:pt x="698297" y="127711"/>
                </a:cubicBezTo>
                <a:cubicBezTo>
                  <a:pt x="694639" y="130150"/>
                  <a:pt x="691795" y="132233"/>
                  <a:pt x="689763" y="133960"/>
                </a:cubicBezTo>
                <a:cubicBezTo>
                  <a:pt x="687731" y="135687"/>
                  <a:pt x="686410" y="137363"/>
                  <a:pt x="685800" y="138989"/>
                </a:cubicBezTo>
                <a:cubicBezTo>
                  <a:pt x="689864" y="150571"/>
                  <a:pt x="692404" y="161443"/>
                  <a:pt x="693420" y="171603"/>
                </a:cubicBezTo>
                <a:cubicBezTo>
                  <a:pt x="694436" y="181763"/>
                  <a:pt x="695351" y="201676"/>
                  <a:pt x="696163" y="231343"/>
                </a:cubicBezTo>
                <a:cubicBezTo>
                  <a:pt x="694335" y="241503"/>
                  <a:pt x="691083" y="252070"/>
                  <a:pt x="686410" y="263043"/>
                </a:cubicBezTo>
                <a:cubicBezTo>
                  <a:pt x="681736" y="274015"/>
                  <a:pt x="676555" y="281229"/>
                  <a:pt x="670865" y="284683"/>
                </a:cubicBezTo>
                <a:cubicBezTo>
                  <a:pt x="667614" y="286919"/>
                  <a:pt x="664261" y="288036"/>
                  <a:pt x="660807" y="288036"/>
                </a:cubicBezTo>
                <a:cubicBezTo>
                  <a:pt x="656336" y="288036"/>
                  <a:pt x="652374" y="286411"/>
                  <a:pt x="648920" y="283159"/>
                </a:cubicBezTo>
                <a:cubicBezTo>
                  <a:pt x="645465" y="279908"/>
                  <a:pt x="641604" y="275336"/>
                  <a:pt x="637337" y="269443"/>
                </a:cubicBezTo>
                <a:cubicBezTo>
                  <a:pt x="636321" y="267818"/>
                  <a:pt x="634594" y="265583"/>
                  <a:pt x="632155" y="262738"/>
                </a:cubicBezTo>
                <a:cubicBezTo>
                  <a:pt x="630936" y="261315"/>
                  <a:pt x="629412" y="259842"/>
                  <a:pt x="627583" y="258318"/>
                </a:cubicBezTo>
                <a:cubicBezTo>
                  <a:pt x="625755" y="256794"/>
                  <a:pt x="624332" y="255321"/>
                  <a:pt x="623316" y="253899"/>
                </a:cubicBezTo>
                <a:cubicBezTo>
                  <a:pt x="622300" y="252476"/>
                  <a:pt x="621589" y="250749"/>
                  <a:pt x="621183" y="248717"/>
                </a:cubicBezTo>
                <a:cubicBezTo>
                  <a:pt x="635000" y="250546"/>
                  <a:pt x="644957" y="251359"/>
                  <a:pt x="651053" y="251155"/>
                </a:cubicBezTo>
                <a:cubicBezTo>
                  <a:pt x="656539" y="246888"/>
                  <a:pt x="660705" y="240030"/>
                  <a:pt x="663550" y="230581"/>
                </a:cubicBezTo>
                <a:cubicBezTo>
                  <a:pt x="666395" y="221133"/>
                  <a:pt x="667919" y="212243"/>
                  <a:pt x="668122" y="203911"/>
                </a:cubicBezTo>
                <a:cubicBezTo>
                  <a:pt x="665480" y="204521"/>
                  <a:pt x="662534" y="205639"/>
                  <a:pt x="659283" y="207264"/>
                </a:cubicBezTo>
                <a:cubicBezTo>
                  <a:pt x="656031" y="208890"/>
                  <a:pt x="652679" y="210719"/>
                  <a:pt x="649224" y="212751"/>
                </a:cubicBezTo>
                <a:cubicBezTo>
                  <a:pt x="641503" y="217221"/>
                  <a:pt x="634441" y="220726"/>
                  <a:pt x="628041" y="223266"/>
                </a:cubicBezTo>
                <a:cubicBezTo>
                  <a:pt x="621640" y="225806"/>
                  <a:pt x="614782" y="226975"/>
                  <a:pt x="607467" y="226771"/>
                </a:cubicBezTo>
                <a:cubicBezTo>
                  <a:pt x="617220" y="219863"/>
                  <a:pt x="626771" y="211938"/>
                  <a:pt x="636118" y="202997"/>
                </a:cubicBezTo>
                <a:cubicBezTo>
                  <a:pt x="645465" y="194056"/>
                  <a:pt x="655320" y="182982"/>
                  <a:pt x="665683" y="169774"/>
                </a:cubicBezTo>
                <a:cubicBezTo>
                  <a:pt x="665683" y="163881"/>
                  <a:pt x="665023" y="159360"/>
                  <a:pt x="663702" y="156210"/>
                </a:cubicBezTo>
                <a:cubicBezTo>
                  <a:pt x="662382" y="153061"/>
                  <a:pt x="660095" y="151283"/>
                  <a:pt x="656844" y="150876"/>
                </a:cubicBezTo>
                <a:cubicBezTo>
                  <a:pt x="652780" y="152299"/>
                  <a:pt x="647192" y="153772"/>
                  <a:pt x="640080" y="155296"/>
                </a:cubicBezTo>
                <a:cubicBezTo>
                  <a:pt x="632968" y="156820"/>
                  <a:pt x="627177" y="157582"/>
                  <a:pt x="622707" y="157582"/>
                </a:cubicBezTo>
                <a:cubicBezTo>
                  <a:pt x="618643" y="157582"/>
                  <a:pt x="616204" y="156972"/>
                  <a:pt x="615391" y="155753"/>
                </a:cubicBezTo>
                <a:lnTo>
                  <a:pt x="623316" y="151486"/>
                </a:lnTo>
                <a:cubicBezTo>
                  <a:pt x="630835" y="147422"/>
                  <a:pt x="636931" y="143713"/>
                  <a:pt x="641604" y="140361"/>
                </a:cubicBezTo>
                <a:cubicBezTo>
                  <a:pt x="646278" y="137008"/>
                  <a:pt x="649123" y="133401"/>
                  <a:pt x="650139" y="129540"/>
                </a:cubicBezTo>
                <a:cubicBezTo>
                  <a:pt x="646887" y="118161"/>
                  <a:pt x="639166" y="104953"/>
                  <a:pt x="626974" y="89916"/>
                </a:cubicBezTo>
                <a:cubicBezTo>
                  <a:pt x="627583" y="89307"/>
                  <a:pt x="628599" y="89002"/>
                  <a:pt x="630022" y="89002"/>
                </a:cubicBezTo>
                <a:close/>
                <a:moveTo>
                  <a:pt x="402946" y="74981"/>
                </a:moveTo>
                <a:cubicBezTo>
                  <a:pt x="402743" y="75387"/>
                  <a:pt x="402336" y="76099"/>
                  <a:pt x="401727" y="77115"/>
                </a:cubicBezTo>
                <a:cubicBezTo>
                  <a:pt x="401118" y="78131"/>
                  <a:pt x="400711" y="79248"/>
                  <a:pt x="400508" y="80467"/>
                </a:cubicBezTo>
                <a:cubicBezTo>
                  <a:pt x="400304" y="81687"/>
                  <a:pt x="400203" y="83109"/>
                  <a:pt x="400203" y="84735"/>
                </a:cubicBezTo>
                <a:cubicBezTo>
                  <a:pt x="399593" y="85344"/>
                  <a:pt x="399187" y="86259"/>
                  <a:pt x="398984" y="87478"/>
                </a:cubicBezTo>
                <a:lnTo>
                  <a:pt x="401118" y="87478"/>
                </a:lnTo>
                <a:lnTo>
                  <a:pt x="401118" y="85649"/>
                </a:lnTo>
                <a:cubicBezTo>
                  <a:pt x="402946" y="83820"/>
                  <a:pt x="404216" y="82195"/>
                  <a:pt x="404927" y="80772"/>
                </a:cubicBezTo>
                <a:cubicBezTo>
                  <a:pt x="405639" y="79350"/>
                  <a:pt x="406096" y="77419"/>
                  <a:pt x="406299" y="74981"/>
                </a:cubicBezTo>
                <a:close/>
                <a:moveTo>
                  <a:pt x="488900" y="67056"/>
                </a:moveTo>
                <a:cubicBezTo>
                  <a:pt x="497028" y="67463"/>
                  <a:pt x="505003" y="69037"/>
                  <a:pt x="512826" y="71781"/>
                </a:cubicBezTo>
                <a:cubicBezTo>
                  <a:pt x="520649" y="74524"/>
                  <a:pt x="526390" y="78232"/>
                  <a:pt x="530048" y="82906"/>
                </a:cubicBezTo>
                <a:cubicBezTo>
                  <a:pt x="530048" y="87173"/>
                  <a:pt x="529743" y="91491"/>
                  <a:pt x="529134" y="95860"/>
                </a:cubicBezTo>
                <a:cubicBezTo>
                  <a:pt x="528524" y="100229"/>
                  <a:pt x="528117" y="103023"/>
                  <a:pt x="527914" y="104242"/>
                </a:cubicBezTo>
                <a:cubicBezTo>
                  <a:pt x="527508" y="105664"/>
                  <a:pt x="527101" y="108204"/>
                  <a:pt x="526695" y="111862"/>
                </a:cubicBezTo>
                <a:cubicBezTo>
                  <a:pt x="526695" y="121209"/>
                  <a:pt x="526594" y="129439"/>
                  <a:pt x="526390" y="136551"/>
                </a:cubicBezTo>
                <a:cubicBezTo>
                  <a:pt x="526187" y="143663"/>
                  <a:pt x="525984" y="149555"/>
                  <a:pt x="525781" y="154229"/>
                </a:cubicBezTo>
                <a:cubicBezTo>
                  <a:pt x="525374" y="160325"/>
                  <a:pt x="525171" y="164897"/>
                  <a:pt x="525171" y="167945"/>
                </a:cubicBezTo>
                <a:cubicBezTo>
                  <a:pt x="524764" y="170180"/>
                  <a:pt x="524561" y="173330"/>
                  <a:pt x="524561" y="177394"/>
                </a:cubicBezTo>
                <a:cubicBezTo>
                  <a:pt x="524561" y="180035"/>
                  <a:pt x="524764" y="183591"/>
                  <a:pt x="525171" y="188062"/>
                </a:cubicBezTo>
                <a:lnTo>
                  <a:pt x="525475" y="197815"/>
                </a:lnTo>
                <a:cubicBezTo>
                  <a:pt x="525475" y="203099"/>
                  <a:pt x="524663" y="207772"/>
                  <a:pt x="523037" y="211836"/>
                </a:cubicBezTo>
                <a:lnTo>
                  <a:pt x="515722" y="218237"/>
                </a:lnTo>
                <a:cubicBezTo>
                  <a:pt x="511455" y="222098"/>
                  <a:pt x="508102" y="224943"/>
                  <a:pt x="505663" y="226771"/>
                </a:cubicBezTo>
                <a:cubicBezTo>
                  <a:pt x="503225" y="228600"/>
                  <a:pt x="501193" y="229515"/>
                  <a:pt x="499568" y="229515"/>
                </a:cubicBezTo>
                <a:cubicBezTo>
                  <a:pt x="495707" y="229515"/>
                  <a:pt x="494082" y="223215"/>
                  <a:pt x="494691" y="210617"/>
                </a:cubicBezTo>
                <a:cubicBezTo>
                  <a:pt x="495504" y="208991"/>
                  <a:pt x="496265" y="197815"/>
                  <a:pt x="496977" y="177089"/>
                </a:cubicBezTo>
                <a:cubicBezTo>
                  <a:pt x="497688" y="156363"/>
                  <a:pt x="498043" y="136855"/>
                  <a:pt x="498043" y="118567"/>
                </a:cubicBezTo>
                <a:cubicBezTo>
                  <a:pt x="498043" y="99670"/>
                  <a:pt x="497637" y="88900"/>
                  <a:pt x="496824" y="86259"/>
                </a:cubicBezTo>
                <a:cubicBezTo>
                  <a:pt x="496215" y="83820"/>
                  <a:pt x="494589" y="81077"/>
                  <a:pt x="491948" y="78029"/>
                </a:cubicBezTo>
                <a:cubicBezTo>
                  <a:pt x="490932" y="76810"/>
                  <a:pt x="490068" y="75591"/>
                  <a:pt x="489357" y="74371"/>
                </a:cubicBezTo>
                <a:cubicBezTo>
                  <a:pt x="488646" y="73152"/>
                  <a:pt x="488290" y="71831"/>
                  <a:pt x="488290" y="70409"/>
                </a:cubicBezTo>
                <a:cubicBezTo>
                  <a:pt x="488290" y="69799"/>
                  <a:pt x="488493" y="68682"/>
                  <a:pt x="488900" y="67056"/>
                </a:cubicBezTo>
                <a:close/>
                <a:moveTo>
                  <a:pt x="1139038" y="42063"/>
                </a:moveTo>
                <a:cubicBezTo>
                  <a:pt x="1139038" y="42266"/>
                  <a:pt x="1138885" y="42825"/>
                  <a:pt x="1138581" y="43739"/>
                </a:cubicBezTo>
                <a:cubicBezTo>
                  <a:pt x="1138276" y="44653"/>
                  <a:pt x="1137920" y="45314"/>
                  <a:pt x="1137514" y="45720"/>
                </a:cubicBezTo>
                <a:cubicBezTo>
                  <a:pt x="1138123" y="47549"/>
                  <a:pt x="1138428" y="48667"/>
                  <a:pt x="1138428" y="49073"/>
                </a:cubicBezTo>
                <a:cubicBezTo>
                  <a:pt x="1139038" y="48463"/>
                  <a:pt x="1139647" y="48057"/>
                  <a:pt x="1140257" y="47854"/>
                </a:cubicBezTo>
                <a:lnTo>
                  <a:pt x="1141781" y="42063"/>
                </a:lnTo>
                <a:close/>
                <a:moveTo>
                  <a:pt x="1003707" y="39929"/>
                </a:moveTo>
                <a:cubicBezTo>
                  <a:pt x="1000049" y="39929"/>
                  <a:pt x="993039" y="40539"/>
                  <a:pt x="982675" y="41758"/>
                </a:cubicBezTo>
                <a:cubicBezTo>
                  <a:pt x="972312" y="42977"/>
                  <a:pt x="966927" y="44095"/>
                  <a:pt x="966521" y="45111"/>
                </a:cubicBezTo>
                <a:cubicBezTo>
                  <a:pt x="967334" y="45720"/>
                  <a:pt x="968604" y="46533"/>
                  <a:pt x="970331" y="47549"/>
                </a:cubicBezTo>
                <a:cubicBezTo>
                  <a:pt x="972058" y="48565"/>
                  <a:pt x="973379" y="49530"/>
                  <a:pt x="974293" y="50445"/>
                </a:cubicBezTo>
                <a:cubicBezTo>
                  <a:pt x="975208" y="51359"/>
                  <a:pt x="975665" y="52731"/>
                  <a:pt x="975665" y="54559"/>
                </a:cubicBezTo>
                <a:cubicBezTo>
                  <a:pt x="973430" y="56998"/>
                  <a:pt x="971957" y="59182"/>
                  <a:pt x="971245" y="61113"/>
                </a:cubicBezTo>
                <a:cubicBezTo>
                  <a:pt x="970534" y="63043"/>
                  <a:pt x="970179" y="65634"/>
                  <a:pt x="970179" y="68885"/>
                </a:cubicBezTo>
                <a:cubicBezTo>
                  <a:pt x="970179" y="72746"/>
                  <a:pt x="970280" y="76099"/>
                  <a:pt x="970483" y="78943"/>
                </a:cubicBezTo>
                <a:cubicBezTo>
                  <a:pt x="978611" y="79147"/>
                  <a:pt x="985266" y="78232"/>
                  <a:pt x="990448" y="76200"/>
                </a:cubicBezTo>
                <a:cubicBezTo>
                  <a:pt x="995629" y="74168"/>
                  <a:pt x="1000252" y="70714"/>
                  <a:pt x="1004316" y="65837"/>
                </a:cubicBezTo>
                <a:cubicBezTo>
                  <a:pt x="1003707" y="61163"/>
                  <a:pt x="1003402" y="57201"/>
                  <a:pt x="1003402" y="53950"/>
                </a:cubicBezTo>
                <a:close/>
                <a:moveTo>
                  <a:pt x="460248" y="39319"/>
                </a:moveTo>
                <a:lnTo>
                  <a:pt x="459639" y="41758"/>
                </a:lnTo>
                <a:cubicBezTo>
                  <a:pt x="459639" y="42164"/>
                  <a:pt x="459994" y="42418"/>
                  <a:pt x="460706" y="42520"/>
                </a:cubicBezTo>
                <a:cubicBezTo>
                  <a:pt x="461417" y="42621"/>
                  <a:pt x="462077" y="42774"/>
                  <a:pt x="462687" y="42977"/>
                </a:cubicBezTo>
                <a:lnTo>
                  <a:pt x="462687" y="41453"/>
                </a:lnTo>
                <a:cubicBezTo>
                  <a:pt x="462280" y="40640"/>
                  <a:pt x="461468" y="39929"/>
                  <a:pt x="460248" y="39319"/>
                </a:cubicBezTo>
                <a:close/>
                <a:moveTo>
                  <a:pt x="849478" y="30480"/>
                </a:moveTo>
                <a:lnTo>
                  <a:pt x="849478" y="32309"/>
                </a:lnTo>
                <a:lnTo>
                  <a:pt x="850697" y="31699"/>
                </a:lnTo>
                <a:lnTo>
                  <a:pt x="851916" y="31395"/>
                </a:lnTo>
                <a:cubicBezTo>
                  <a:pt x="850900" y="30988"/>
                  <a:pt x="850087" y="30683"/>
                  <a:pt x="849478" y="30480"/>
                </a:cubicBezTo>
                <a:close/>
                <a:moveTo>
                  <a:pt x="1053694" y="22555"/>
                </a:moveTo>
                <a:cubicBezTo>
                  <a:pt x="1053084" y="22555"/>
                  <a:pt x="1052779" y="23775"/>
                  <a:pt x="1052779" y="26213"/>
                </a:cubicBezTo>
                <a:cubicBezTo>
                  <a:pt x="1052779" y="27635"/>
                  <a:pt x="1054710" y="28550"/>
                  <a:pt x="1058571" y="28956"/>
                </a:cubicBezTo>
                <a:cubicBezTo>
                  <a:pt x="1056336" y="24689"/>
                  <a:pt x="1054710" y="22555"/>
                  <a:pt x="1053694" y="22555"/>
                </a:cubicBezTo>
                <a:close/>
                <a:moveTo>
                  <a:pt x="391059" y="18288"/>
                </a:moveTo>
                <a:cubicBezTo>
                  <a:pt x="391059" y="18898"/>
                  <a:pt x="391008" y="19406"/>
                  <a:pt x="390906" y="19812"/>
                </a:cubicBezTo>
                <a:cubicBezTo>
                  <a:pt x="390805" y="20219"/>
                  <a:pt x="390856" y="20828"/>
                  <a:pt x="391059" y="21641"/>
                </a:cubicBezTo>
                <a:cubicBezTo>
                  <a:pt x="391668" y="22454"/>
                  <a:pt x="392126" y="23013"/>
                  <a:pt x="392430" y="23317"/>
                </a:cubicBezTo>
                <a:cubicBezTo>
                  <a:pt x="392735" y="23622"/>
                  <a:pt x="393192" y="23876"/>
                  <a:pt x="393802" y="24079"/>
                </a:cubicBezTo>
                <a:cubicBezTo>
                  <a:pt x="394412" y="24283"/>
                  <a:pt x="395123" y="24486"/>
                  <a:pt x="395935" y="24689"/>
                </a:cubicBezTo>
                <a:lnTo>
                  <a:pt x="395935" y="19203"/>
                </a:lnTo>
                <a:cubicBezTo>
                  <a:pt x="395935" y="18796"/>
                  <a:pt x="395631" y="18491"/>
                  <a:pt x="395021" y="18288"/>
                </a:cubicBezTo>
                <a:close/>
                <a:moveTo>
                  <a:pt x="685191" y="12192"/>
                </a:moveTo>
                <a:cubicBezTo>
                  <a:pt x="685800" y="13818"/>
                  <a:pt x="686308" y="14732"/>
                  <a:pt x="686715" y="14935"/>
                </a:cubicBezTo>
                <a:cubicBezTo>
                  <a:pt x="687121" y="15139"/>
                  <a:pt x="687883" y="15291"/>
                  <a:pt x="689001" y="15393"/>
                </a:cubicBezTo>
                <a:cubicBezTo>
                  <a:pt x="690118" y="15494"/>
                  <a:pt x="691083" y="15545"/>
                  <a:pt x="691896" y="15545"/>
                </a:cubicBezTo>
                <a:lnTo>
                  <a:pt x="691896" y="14631"/>
                </a:lnTo>
                <a:cubicBezTo>
                  <a:pt x="691083" y="14224"/>
                  <a:pt x="689915" y="13818"/>
                  <a:pt x="688391" y="13411"/>
                </a:cubicBezTo>
                <a:cubicBezTo>
                  <a:pt x="686867" y="13005"/>
                  <a:pt x="685800" y="12599"/>
                  <a:pt x="685191" y="12192"/>
                </a:cubicBezTo>
                <a:close/>
                <a:moveTo>
                  <a:pt x="535229" y="8839"/>
                </a:moveTo>
                <a:cubicBezTo>
                  <a:pt x="544983" y="9652"/>
                  <a:pt x="554685" y="11532"/>
                  <a:pt x="564337" y="14478"/>
                </a:cubicBezTo>
                <a:cubicBezTo>
                  <a:pt x="573990" y="17425"/>
                  <a:pt x="580543" y="21539"/>
                  <a:pt x="583997" y="26823"/>
                </a:cubicBezTo>
                <a:cubicBezTo>
                  <a:pt x="583387" y="34138"/>
                  <a:pt x="582270" y="42571"/>
                  <a:pt x="580644" y="52121"/>
                </a:cubicBezTo>
                <a:lnTo>
                  <a:pt x="577901" y="74067"/>
                </a:lnTo>
                <a:lnTo>
                  <a:pt x="576987" y="103632"/>
                </a:lnTo>
                <a:cubicBezTo>
                  <a:pt x="576580" y="112979"/>
                  <a:pt x="576174" y="127610"/>
                  <a:pt x="575767" y="147523"/>
                </a:cubicBezTo>
                <a:cubicBezTo>
                  <a:pt x="574548" y="161138"/>
                  <a:pt x="573939" y="179731"/>
                  <a:pt x="573939" y="203302"/>
                </a:cubicBezTo>
                <a:lnTo>
                  <a:pt x="573939" y="217932"/>
                </a:lnTo>
                <a:cubicBezTo>
                  <a:pt x="573939" y="222403"/>
                  <a:pt x="574142" y="228295"/>
                  <a:pt x="574548" y="235611"/>
                </a:cubicBezTo>
                <a:cubicBezTo>
                  <a:pt x="574955" y="243332"/>
                  <a:pt x="575158" y="248615"/>
                  <a:pt x="575158" y="251460"/>
                </a:cubicBezTo>
                <a:cubicBezTo>
                  <a:pt x="575158" y="257759"/>
                  <a:pt x="574650" y="263398"/>
                  <a:pt x="573634" y="268377"/>
                </a:cubicBezTo>
                <a:cubicBezTo>
                  <a:pt x="572618" y="273355"/>
                  <a:pt x="570687" y="278486"/>
                  <a:pt x="567843" y="283769"/>
                </a:cubicBezTo>
                <a:cubicBezTo>
                  <a:pt x="563779" y="291287"/>
                  <a:pt x="557175" y="295047"/>
                  <a:pt x="548031" y="295047"/>
                </a:cubicBezTo>
                <a:cubicBezTo>
                  <a:pt x="544576" y="295047"/>
                  <a:pt x="541325" y="294539"/>
                  <a:pt x="538277" y="293523"/>
                </a:cubicBezTo>
                <a:cubicBezTo>
                  <a:pt x="540106" y="293523"/>
                  <a:pt x="538836" y="290881"/>
                  <a:pt x="534467" y="285598"/>
                </a:cubicBezTo>
                <a:cubicBezTo>
                  <a:pt x="530098" y="280315"/>
                  <a:pt x="524663" y="274625"/>
                  <a:pt x="518161" y="268529"/>
                </a:cubicBezTo>
                <a:cubicBezTo>
                  <a:pt x="511658" y="262433"/>
                  <a:pt x="506781" y="258471"/>
                  <a:pt x="503530" y="256642"/>
                </a:cubicBezTo>
                <a:cubicBezTo>
                  <a:pt x="507391" y="255829"/>
                  <a:pt x="513385" y="255423"/>
                  <a:pt x="521514" y="255423"/>
                </a:cubicBezTo>
                <a:cubicBezTo>
                  <a:pt x="522936" y="255423"/>
                  <a:pt x="525475" y="255321"/>
                  <a:pt x="529134" y="255118"/>
                </a:cubicBezTo>
                <a:cubicBezTo>
                  <a:pt x="532791" y="254915"/>
                  <a:pt x="536143" y="254610"/>
                  <a:pt x="539191" y="254203"/>
                </a:cubicBezTo>
                <a:cubicBezTo>
                  <a:pt x="540817" y="251562"/>
                  <a:pt x="542341" y="230785"/>
                  <a:pt x="543763" y="191872"/>
                </a:cubicBezTo>
                <a:cubicBezTo>
                  <a:pt x="545186" y="152959"/>
                  <a:pt x="545897" y="118161"/>
                  <a:pt x="545897" y="87478"/>
                </a:cubicBezTo>
                <a:cubicBezTo>
                  <a:pt x="545897" y="75083"/>
                  <a:pt x="545795" y="66853"/>
                  <a:pt x="545592" y="62789"/>
                </a:cubicBezTo>
                <a:lnTo>
                  <a:pt x="540106" y="25908"/>
                </a:lnTo>
                <a:cubicBezTo>
                  <a:pt x="539496" y="22454"/>
                  <a:pt x="538277" y="19203"/>
                  <a:pt x="536448" y="16155"/>
                </a:cubicBezTo>
                <a:cubicBezTo>
                  <a:pt x="535432" y="14326"/>
                  <a:pt x="534823" y="12903"/>
                  <a:pt x="534620" y="11887"/>
                </a:cubicBezTo>
                <a:cubicBezTo>
                  <a:pt x="534416" y="10871"/>
                  <a:pt x="534620" y="9855"/>
                  <a:pt x="535229" y="8839"/>
                </a:cubicBezTo>
                <a:close/>
                <a:moveTo>
                  <a:pt x="1051865" y="6401"/>
                </a:moveTo>
                <a:cubicBezTo>
                  <a:pt x="1052271" y="7011"/>
                  <a:pt x="1054456" y="10008"/>
                  <a:pt x="1058418" y="15393"/>
                </a:cubicBezTo>
                <a:cubicBezTo>
                  <a:pt x="1062381" y="20777"/>
                  <a:pt x="1064463" y="25299"/>
                  <a:pt x="1064667" y="28956"/>
                </a:cubicBezTo>
                <a:cubicBezTo>
                  <a:pt x="1073201" y="28753"/>
                  <a:pt x="1083869" y="27331"/>
                  <a:pt x="1096671" y="24689"/>
                </a:cubicBezTo>
                <a:cubicBezTo>
                  <a:pt x="1109472" y="22047"/>
                  <a:pt x="1118413" y="19507"/>
                  <a:pt x="1123493" y="17069"/>
                </a:cubicBezTo>
                <a:cubicBezTo>
                  <a:pt x="1124915" y="16459"/>
                  <a:pt x="1127252" y="15748"/>
                  <a:pt x="1130504" y="14935"/>
                </a:cubicBezTo>
                <a:cubicBezTo>
                  <a:pt x="1133755" y="14326"/>
                  <a:pt x="1136396" y="13411"/>
                  <a:pt x="1138428" y="12192"/>
                </a:cubicBezTo>
                <a:cubicBezTo>
                  <a:pt x="1143711" y="13208"/>
                  <a:pt x="1147674" y="15139"/>
                  <a:pt x="1150316" y="17983"/>
                </a:cubicBezTo>
                <a:cubicBezTo>
                  <a:pt x="1152957" y="20828"/>
                  <a:pt x="1155243" y="24333"/>
                  <a:pt x="1157173" y="28499"/>
                </a:cubicBezTo>
                <a:cubicBezTo>
                  <a:pt x="1159104" y="32665"/>
                  <a:pt x="1160577" y="35662"/>
                  <a:pt x="1161593" y="37491"/>
                </a:cubicBezTo>
                <a:cubicBezTo>
                  <a:pt x="1161999" y="39929"/>
                  <a:pt x="1162203" y="41758"/>
                  <a:pt x="1162203" y="42977"/>
                </a:cubicBezTo>
                <a:cubicBezTo>
                  <a:pt x="1162203" y="47854"/>
                  <a:pt x="1160577" y="54153"/>
                  <a:pt x="1157326" y="61875"/>
                </a:cubicBezTo>
                <a:cubicBezTo>
                  <a:pt x="1156107" y="64313"/>
                  <a:pt x="1155192" y="66751"/>
                  <a:pt x="1154583" y="69190"/>
                </a:cubicBezTo>
                <a:cubicBezTo>
                  <a:pt x="1153770" y="71831"/>
                  <a:pt x="1148588" y="88291"/>
                  <a:pt x="1139038" y="118567"/>
                </a:cubicBezTo>
                <a:cubicBezTo>
                  <a:pt x="1137412" y="123444"/>
                  <a:pt x="1134466" y="132741"/>
                  <a:pt x="1130199" y="146457"/>
                </a:cubicBezTo>
                <a:cubicBezTo>
                  <a:pt x="1125931" y="160173"/>
                  <a:pt x="1123899" y="167234"/>
                  <a:pt x="1124103" y="167640"/>
                </a:cubicBezTo>
                <a:cubicBezTo>
                  <a:pt x="1128776" y="178816"/>
                  <a:pt x="1135228" y="190195"/>
                  <a:pt x="1143458" y="201778"/>
                </a:cubicBezTo>
                <a:cubicBezTo>
                  <a:pt x="1151687" y="213360"/>
                  <a:pt x="1159968" y="222707"/>
                  <a:pt x="1168299" y="229819"/>
                </a:cubicBezTo>
                <a:cubicBezTo>
                  <a:pt x="1170737" y="231851"/>
                  <a:pt x="1172769" y="233680"/>
                  <a:pt x="1174395" y="235306"/>
                </a:cubicBezTo>
                <a:lnTo>
                  <a:pt x="1191159" y="250241"/>
                </a:lnTo>
                <a:lnTo>
                  <a:pt x="1177443" y="258166"/>
                </a:lnTo>
                <a:cubicBezTo>
                  <a:pt x="1159764" y="268935"/>
                  <a:pt x="1148182" y="275133"/>
                  <a:pt x="1142695" y="276759"/>
                </a:cubicBezTo>
                <a:cubicBezTo>
                  <a:pt x="1135380" y="268834"/>
                  <a:pt x="1129945" y="262331"/>
                  <a:pt x="1126389" y="257251"/>
                </a:cubicBezTo>
                <a:cubicBezTo>
                  <a:pt x="1122833" y="252171"/>
                  <a:pt x="1118718" y="244247"/>
                  <a:pt x="1114044" y="233477"/>
                </a:cubicBezTo>
                <a:cubicBezTo>
                  <a:pt x="1113435" y="232055"/>
                  <a:pt x="1112520" y="229108"/>
                  <a:pt x="1111301" y="224638"/>
                </a:cubicBezTo>
                <a:cubicBezTo>
                  <a:pt x="1110082" y="219355"/>
                  <a:pt x="1108812" y="215087"/>
                  <a:pt x="1107491" y="211836"/>
                </a:cubicBezTo>
                <a:cubicBezTo>
                  <a:pt x="1106170" y="208585"/>
                  <a:pt x="1104392" y="206553"/>
                  <a:pt x="1102157" y="205740"/>
                </a:cubicBezTo>
                <a:cubicBezTo>
                  <a:pt x="1099515" y="216510"/>
                  <a:pt x="1094740" y="227178"/>
                  <a:pt x="1087831" y="237744"/>
                </a:cubicBezTo>
                <a:cubicBezTo>
                  <a:pt x="1080923" y="248311"/>
                  <a:pt x="1073303" y="257150"/>
                  <a:pt x="1064971" y="264262"/>
                </a:cubicBezTo>
                <a:cubicBezTo>
                  <a:pt x="1056640" y="271374"/>
                  <a:pt x="1049528" y="275539"/>
                  <a:pt x="1043635" y="276759"/>
                </a:cubicBezTo>
                <a:cubicBezTo>
                  <a:pt x="1049528" y="271679"/>
                  <a:pt x="1056843" y="258725"/>
                  <a:pt x="1065581" y="237897"/>
                </a:cubicBezTo>
                <a:cubicBezTo>
                  <a:pt x="1074319" y="217069"/>
                  <a:pt x="1080618" y="199644"/>
                  <a:pt x="1084479" y="185623"/>
                </a:cubicBezTo>
                <a:cubicBezTo>
                  <a:pt x="1085698" y="181559"/>
                  <a:pt x="1086308" y="177699"/>
                  <a:pt x="1086308" y="174041"/>
                </a:cubicBezTo>
                <a:cubicBezTo>
                  <a:pt x="1086308" y="171196"/>
                  <a:pt x="1085799" y="167539"/>
                  <a:pt x="1084783" y="163068"/>
                </a:cubicBezTo>
                <a:cubicBezTo>
                  <a:pt x="1081532" y="157988"/>
                  <a:pt x="1077672" y="149759"/>
                  <a:pt x="1073201" y="138379"/>
                </a:cubicBezTo>
                <a:cubicBezTo>
                  <a:pt x="1068731" y="127000"/>
                  <a:pt x="1064819" y="115367"/>
                  <a:pt x="1061466" y="103480"/>
                </a:cubicBezTo>
                <a:cubicBezTo>
                  <a:pt x="1058113" y="91593"/>
                  <a:pt x="1056437" y="82093"/>
                  <a:pt x="1056437" y="74981"/>
                </a:cubicBezTo>
                <a:cubicBezTo>
                  <a:pt x="1056437" y="70714"/>
                  <a:pt x="1056945" y="67869"/>
                  <a:pt x="1057961" y="66447"/>
                </a:cubicBezTo>
                <a:cubicBezTo>
                  <a:pt x="1067715" y="84735"/>
                  <a:pt x="1075436" y="98552"/>
                  <a:pt x="1081126" y="107899"/>
                </a:cubicBezTo>
                <a:cubicBezTo>
                  <a:pt x="1086815" y="117247"/>
                  <a:pt x="1091083" y="123343"/>
                  <a:pt x="1093927" y="126187"/>
                </a:cubicBezTo>
                <a:cubicBezTo>
                  <a:pt x="1096772" y="129032"/>
                  <a:pt x="1099312" y="130861"/>
                  <a:pt x="1101547" y="131674"/>
                </a:cubicBezTo>
                <a:cubicBezTo>
                  <a:pt x="1106627" y="117856"/>
                  <a:pt x="1110234" y="105410"/>
                  <a:pt x="1112368" y="94336"/>
                </a:cubicBezTo>
                <a:cubicBezTo>
                  <a:pt x="1114501" y="83261"/>
                  <a:pt x="1116381" y="70511"/>
                  <a:pt x="1118007" y="56083"/>
                </a:cubicBezTo>
                <a:cubicBezTo>
                  <a:pt x="1118819" y="48768"/>
                  <a:pt x="1119531" y="43282"/>
                  <a:pt x="1120140" y="39624"/>
                </a:cubicBezTo>
                <a:cubicBezTo>
                  <a:pt x="1101039" y="43485"/>
                  <a:pt x="1085799" y="47854"/>
                  <a:pt x="1074420" y="52731"/>
                </a:cubicBezTo>
                <a:cubicBezTo>
                  <a:pt x="1072591" y="51918"/>
                  <a:pt x="1070509" y="49733"/>
                  <a:pt x="1068172" y="46177"/>
                </a:cubicBezTo>
                <a:cubicBezTo>
                  <a:pt x="1065835" y="42621"/>
                  <a:pt x="1063244" y="37999"/>
                  <a:pt x="1060400" y="32309"/>
                </a:cubicBezTo>
                <a:cubicBezTo>
                  <a:pt x="1057758" y="32309"/>
                  <a:pt x="1055523" y="32157"/>
                  <a:pt x="1053694" y="31852"/>
                </a:cubicBezTo>
                <a:cubicBezTo>
                  <a:pt x="1051865" y="31547"/>
                  <a:pt x="1050646" y="31395"/>
                  <a:pt x="1050036" y="31395"/>
                </a:cubicBezTo>
                <a:lnTo>
                  <a:pt x="1038759" y="30480"/>
                </a:lnTo>
                <a:cubicBezTo>
                  <a:pt x="1036523" y="33935"/>
                  <a:pt x="1035406" y="55067"/>
                  <a:pt x="1035406" y="93879"/>
                </a:cubicBezTo>
                <a:lnTo>
                  <a:pt x="1035711" y="143866"/>
                </a:lnTo>
                <a:cubicBezTo>
                  <a:pt x="1035914" y="153213"/>
                  <a:pt x="1036016" y="162967"/>
                  <a:pt x="1036016" y="173127"/>
                </a:cubicBezTo>
                <a:cubicBezTo>
                  <a:pt x="1038251" y="172111"/>
                  <a:pt x="1042569" y="170841"/>
                  <a:pt x="1048970" y="169317"/>
                </a:cubicBezTo>
                <a:cubicBezTo>
                  <a:pt x="1055370" y="167793"/>
                  <a:pt x="1061923" y="166726"/>
                  <a:pt x="1068629" y="166116"/>
                </a:cubicBezTo>
                <a:cubicBezTo>
                  <a:pt x="1068020" y="168351"/>
                  <a:pt x="1066800" y="170333"/>
                  <a:pt x="1064971" y="172060"/>
                </a:cubicBezTo>
                <a:cubicBezTo>
                  <a:pt x="1063143" y="173787"/>
                  <a:pt x="1059790" y="176378"/>
                  <a:pt x="1054913" y="179832"/>
                </a:cubicBezTo>
                <a:cubicBezTo>
                  <a:pt x="1049630" y="183287"/>
                  <a:pt x="1043331" y="188062"/>
                  <a:pt x="1036016" y="194158"/>
                </a:cubicBezTo>
                <a:cubicBezTo>
                  <a:pt x="1033780" y="196190"/>
                  <a:pt x="1032663" y="200559"/>
                  <a:pt x="1032663" y="207264"/>
                </a:cubicBezTo>
                <a:cubicBezTo>
                  <a:pt x="1032663" y="211328"/>
                  <a:pt x="1033272" y="219050"/>
                  <a:pt x="1034491" y="230429"/>
                </a:cubicBezTo>
                <a:cubicBezTo>
                  <a:pt x="1035914" y="241199"/>
                  <a:pt x="1036625" y="250139"/>
                  <a:pt x="1036625" y="257251"/>
                </a:cubicBezTo>
                <a:cubicBezTo>
                  <a:pt x="1036625" y="271679"/>
                  <a:pt x="1032967" y="279299"/>
                  <a:pt x="1025652" y="280111"/>
                </a:cubicBezTo>
                <a:cubicBezTo>
                  <a:pt x="1023417" y="280721"/>
                  <a:pt x="1021029" y="280467"/>
                  <a:pt x="1018489" y="279349"/>
                </a:cubicBezTo>
                <a:cubicBezTo>
                  <a:pt x="1015949" y="278232"/>
                  <a:pt x="1012444" y="276251"/>
                  <a:pt x="1007974" y="273406"/>
                </a:cubicBezTo>
                <a:cubicBezTo>
                  <a:pt x="1003503" y="270561"/>
                  <a:pt x="999643" y="268326"/>
                  <a:pt x="996391" y="266700"/>
                </a:cubicBezTo>
                <a:cubicBezTo>
                  <a:pt x="1001065" y="257353"/>
                  <a:pt x="1003707" y="251359"/>
                  <a:pt x="1004316" y="248717"/>
                </a:cubicBezTo>
                <a:cubicBezTo>
                  <a:pt x="1004519" y="248311"/>
                  <a:pt x="1004621" y="246380"/>
                  <a:pt x="1004621" y="242926"/>
                </a:cubicBezTo>
                <a:lnTo>
                  <a:pt x="1004012" y="218542"/>
                </a:lnTo>
                <a:lnTo>
                  <a:pt x="1003707" y="210922"/>
                </a:lnTo>
                <a:cubicBezTo>
                  <a:pt x="998830" y="213157"/>
                  <a:pt x="989737" y="217526"/>
                  <a:pt x="976427" y="224028"/>
                </a:cubicBezTo>
                <a:cubicBezTo>
                  <a:pt x="963118" y="230531"/>
                  <a:pt x="955752" y="234290"/>
                  <a:pt x="954329" y="235306"/>
                </a:cubicBezTo>
                <a:cubicBezTo>
                  <a:pt x="952907" y="236119"/>
                  <a:pt x="950671" y="238354"/>
                  <a:pt x="947623" y="242011"/>
                </a:cubicBezTo>
                <a:cubicBezTo>
                  <a:pt x="945185" y="245059"/>
                  <a:pt x="942950" y="247447"/>
                  <a:pt x="940918" y="249174"/>
                </a:cubicBezTo>
                <a:cubicBezTo>
                  <a:pt x="938886" y="250901"/>
                  <a:pt x="936143" y="252070"/>
                  <a:pt x="932688" y="252679"/>
                </a:cubicBezTo>
                <a:cubicBezTo>
                  <a:pt x="928218" y="249631"/>
                  <a:pt x="924865" y="246482"/>
                  <a:pt x="922630" y="243231"/>
                </a:cubicBezTo>
                <a:cubicBezTo>
                  <a:pt x="920395" y="239979"/>
                  <a:pt x="917143" y="233985"/>
                  <a:pt x="912876" y="225247"/>
                </a:cubicBezTo>
                <a:lnTo>
                  <a:pt x="908609" y="216408"/>
                </a:lnTo>
                <a:cubicBezTo>
                  <a:pt x="910641" y="215392"/>
                  <a:pt x="915924" y="214478"/>
                  <a:pt x="924459" y="213665"/>
                </a:cubicBezTo>
                <a:cubicBezTo>
                  <a:pt x="933196" y="212852"/>
                  <a:pt x="938987" y="211938"/>
                  <a:pt x="941832" y="210922"/>
                </a:cubicBezTo>
                <a:lnTo>
                  <a:pt x="943356" y="48768"/>
                </a:lnTo>
                <a:cubicBezTo>
                  <a:pt x="941527" y="49987"/>
                  <a:pt x="938886" y="51003"/>
                  <a:pt x="935431" y="51816"/>
                </a:cubicBezTo>
                <a:cubicBezTo>
                  <a:pt x="931977" y="52629"/>
                  <a:pt x="928929" y="53035"/>
                  <a:pt x="926287" y="53035"/>
                </a:cubicBezTo>
                <a:cubicBezTo>
                  <a:pt x="922427" y="52019"/>
                  <a:pt x="919429" y="49937"/>
                  <a:pt x="917296" y="46787"/>
                </a:cubicBezTo>
                <a:cubicBezTo>
                  <a:pt x="915162" y="43637"/>
                  <a:pt x="912470" y="38710"/>
                  <a:pt x="909219" y="32004"/>
                </a:cubicBezTo>
                <a:lnTo>
                  <a:pt x="906171" y="25603"/>
                </a:lnTo>
                <a:cubicBezTo>
                  <a:pt x="911251" y="27839"/>
                  <a:pt x="917652" y="28956"/>
                  <a:pt x="925373" y="28956"/>
                </a:cubicBezTo>
                <a:cubicBezTo>
                  <a:pt x="933501" y="28956"/>
                  <a:pt x="944169" y="27635"/>
                  <a:pt x="957377" y="24994"/>
                </a:cubicBezTo>
                <a:lnTo>
                  <a:pt x="985114" y="20117"/>
                </a:lnTo>
                <a:cubicBezTo>
                  <a:pt x="987552" y="19507"/>
                  <a:pt x="989787" y="18847"/>
                  <a:pt x="991820" y="18136"/>
                </a:cubicBezTo>
                <a:cubicBezTo>
                  <a:pt x="993852" y="17425"/>
                  <a:pt x="995680" y="16764"/>
                  <a:pt x="997306" y="16155"/>
                </a:cubicBezTo>
                <a:cubicBezTo>
                  <a:pt x="1008075" y="12497"/>
                  <a:pt x="1017473" y="9805"/>
                  <a:pt x="1025500" y="8077"/>
                </a:cubicBezTo>
                <a:cubicBezTo>
                  <a:pt x="1033526" y="6350"/>
                  <a:pt x="1042315" y="5791"/>
                  <a:pt x="1051865" y="6401"/>
                </a:cubicBezTo>
                <a:close/>
                <a:moveTo>
                  <a:pt x="110338" y="5182"/>
                </a:moveTo>
                <a:cubicBezTo>
                  <a:pt x="115418" y="5182"/>
                  <a:pt x="122073" y="5791"/>
                  <a:pt x="130302" y="7011"/>
                </a:cubicBezTo>
                <a:cubicBezTo>
                  <a:pt x="138532" y="8230"/>
                  <a:pt x="145390" y="9449"/>
                  <a:pt x="150876" y="10668"/>
                </a:cubicBezTo>
                <a:cubicBezTo>
                  <a:pt x="152705" y="13513"/>
                  <a:pt x="153620" y="16663"/>
                  <a:pt x="153620" y="20117"/>
                </a:cubicBezTo>
                <a:cubicBezTo>
                  <a:pt x="153620" y="22149"/>
                  <a:pt x="153010" y="26010"/>
                  <a:pt x="151791" y="31699"/>
                </a:cubicBezTo>
                <a:cubicBezTo>
                  <a:pt x="150165" y="38202"/>
                  <a:pt x="149251" y="43790"/>
                  <a:pt x="149048" y="48463"/>
                </a:cubicBezTo>
                <a:cubicBezTo>
                  <a:pt x="156363" y="48260"/>
                  <a:pt x="166828" y="48057"/>
                  <a:pt x="180442" y="47854"/>
                </a:cubicBezTo>
                <a:cubicBezTo>
                  <a:pt x="194056" y="47651"/>
                  <a:pt x="200051" y="47651"/>
                  <a:pt x="198425" y="47854"/>
                </a:cubicBezTo>
                <a:cubicBezTo>
                  <a:pt x="200660" y="47651"/>
                  <a:pt x="202845" y="47346"/>
                  <a:pt x="204979" y="46939"/>
                </a:cubicBezTo>
                <a:cubicBezTo>
                  <a:pt x="207112" y="46533"/>
                  <a:pt x="209093" y="46228"/>
                  <a:pt x="210922" y="46025"/>
                </a:cubicBezTo>
                <a:cubicBezTo>
                  <a:pt x="219051" y="44196"/>
                  <a:pt x="225858" y="43282"/>
                  <a:pt x="231344" y="43282"/>
                </a:cubicBezTo>
                <a:cubicBezTo>
                  <a:pt x="233985" y="43282"/>
                  <a:pt x="236525" y="43587"/>
                  <a:pt x="238964" y="44196"/>
                </a:cubicBezTo>
                <a:cubicBezTo>
                  <a:pt x="242621" y="50089"/>
                  <a:pt x="245263" y="54813"/>
                  <a:pt x="246888" y="58369"/>
                </a:cubicBezTo>
                <a:cubicBezTo>
                  <a:pt x="248514" y="61925"/>
                  <a:pt x="249327" y="66243"/>
                  <a:pt x="249327" y="71323"/>
                </a:cubicBezTo>
                <a:cubicBezTo>
                  <a:pt x="249327" y="74575"/>
                  <a:pt x="249124" y="77115"/>
                  <a:pt x="248717" y="78943"/>
                </a:cubicBezTo>
                <a:cubicBezTo>
                  <a:pt x="234290" y="76911"/>
                  <a:pt x="211227" y="75895"/>
                  <a:pt x="179528" y="75895"/>
                </a:cubicBezTo>
                <a:cubicBezTo>
                  <a:pt x="151892" y="75895"/>
                  <a:pt x="124918" y="76657"/>
                  <a:pt x="98603" y="78181"/>
                </a:cubicBezTo>
                <a:cubicBezTo>
                  <a:pt x="72289" y="79705"/>
                  <a:pt x="55372" y="81585"/>
                  <a:pt x="47854" y="83820"/>
                </a:cubicBezTo>
                <a:cubicBezTo>
                  <a:pt x="46432" y="82398"/>
                  <a:pt x="43485" y="79858"/>
                  <a:pt x="39015" y="76200"/>
                </a:cubicBezTo>
                <a:cubicBezTo>
                  <a:pt x="32716" y="70917"/>
                  <a:pt x="27890" y="66396"/>
                  <a:pt x="24537" y="62637"/>
                </a:cubicBezTo>
                <a:cubicBezTo>
                  <a:pt x="21184" y="58877"/>
                  <a:pt x="19406" y="54661"/>
                  <a:pt x="19203" y="49987"/>
                </a:cubicBezTo>
                <a:cubicBezTo>
                  <a:pt x="20219" y="49175"/>
                  <a:pt x="21235" y="48667"/>
                  <a:pt x="22251" y="48463"/>
                </a:cubicBezTo>
                <a:cubicBezTo>
                  <a:pt x="23267" y="48260"/>
                  <a:pt x="24791" y="48159"/>
                  <a:pt x="26823" y="48159"/>
                </a:cubicBezTo>
                <a:cubicBezTo>
                  <a:pt x="31700" y="52223"/>
                  <a:pt x="44196" y="54255"/>
                  <a:pt x="64313" y="54255"/>
                </a:cubicBezTo>
                <a:cubicBezTo>
                  <a:pt x="71222" y="54255"/>
                  <a:pt x="80569" y="54051"/>
                  <a:pt x="92355" y="53645"/>
                </a:cubicBezTo>
                <a:cubicBezTo>
                  <a:pt x="98044" y="53239"/>
                  <a:pt x="105156" y="53035"/>
                  <a:pt x="113691" y="53035"/>
                </a:cubicBezTo>
                <a:cubicBezTo>
                  <a:pt x="114504" y="52832"/>
                  <a:pt x="115622" y="52731"/>
                  <a:pt x="117044" y="52731"/>
                </a:cubicBezTo>
                <a:cubicBezTo>
                  <a:pt x="118263" y="52731"/>
                  <a:pt x="119838" y="52934"/>
                  <a:pt x="121768" y="53340"/>
                </a:cubicBezTo>
                <a:cubicBezTo>
                  <a:pt x="123698" y="53747"/>
                  <a:pt x="125172" y="53950"/>
                  <a:pt x="126188" y="53950"/>
                </a:cubicBezTo>
                <a:cubicBezTo>
                  <a:pt x="127610" y="53950"/>
                  <a:pt x="129032" y="53543"/>
                  <a:pt x="130455" y="52731"/>
                </a:cubicBezTo>
                <a:cubicBezTo>
                  <a:pt x="127407" y="51105"/>
                  <a:pt x="123801" y="47041"/>
                  <a:pt x="119635" y="40539"/>
                </a:cubicBezTo>
                <a:cubicBezTo>
                  <a:pt x="115469" y="34036"/>
                  <a:pt x="111710" y="27229"/>
                  <a:pt x="108357" y="20117"/>
                </a:cubicBezTo>
                <a:cubicBezTo>
                  <a:pt x="105004" y="13005"/>
                  <a:pt x="103226" y="8331"/>
                  <a:pt x="103023" y="6096"/>
                </a:cubicBezTo>
                <a:cubicBezTo>
                  <a:pt x="104649" y="5487"/>
                  <a:pt x="107087" y="5182"/>
                  <a:pt x="110338" y="5182"/>
                </a:cubicBezTo>
                <a:close/>
                <a:moveTo>
                  <a:pt x="365151" y="2439"/>
                </a:moveTo>
                <a:cubicBezTo>
                  <a:pt x="369215" y="2439"/>
                  <a:pt x="374752" y="3353"/>
                  <a:pt x="381762" y="5182"/>
                </a:cubicBezTo>
                <a:cubicBezTo>
                  <a:pt x="388773" y="7011"/>
                  <a:pt x="395224" y="9144"/>
                  <a:pt x="401118" y="11583"/>
                </a:cubicBezTo>
                <a:cubicBezTo>
                  <a:pt x="407011" y="14021"/>
                  <a:pt x="410363" y="15951"/>
                  <a:pt x="411175" y="17374"/>
                </a:cubicBezTo>
                <a:cubicBezTo>
                  <a:pt x="412395" y="19406"/>
                  <a:pt x="413005" y="21844"/>
                  <a:pt x="413005" y="24689"/>
                </a:cubicBezTo>
                <a:cubicBezTo>
                  <a:pt x="413005" y="28753"/>
                  <a:pt x="412039" y="33376"/>
                  <a:pt x="410109" y="38557"/>
                </a:cubicBezTo>
                <a:cubicBezTo>
                  <a:pt x="408178" y="43739"/>
                  <a:pt x="407011" y="46939"/>
                  <a:pt x="406604" y="48159"/>
                </a:cubicBezTo>
                <a:cubicBezTo>
                  <a:pt x="409855" y="47955"/>
                  <a:pt x="414935" y="47295"/>
                  <a:pt x="421843" y="46177"/>
                </a:cubicBezTo>
                <a:cubicBezTo>
                  <a:pt x="428752" y="45060"/>
                  <a:pt x="433832" y="44196"/>
                  <a:pt x="437083" y="43587"/>
                </a:cubicBezTo>
                <a:cubicBezTo>
                  <a:pt x="438506" y="42571"/>
                  <a:pt x="440487" y="41402"/>
                  <a:pt x="443027" y="40081"/>
                </a:cubicBezTo>
                <a:cubicBezTo>
                  <a:pt x="445567" y="38761"/>
                  <a:pt x="447345" y="37897"/>
                  <a:pt x="448361" y="37491"/>
                </a:cubicBezTo>
                <a:cubicBezTo>
                  <a:pt x="453848" y="34849"/>
                  <a:pt x="457810" y="32614"/>
                  <a:pt x="460248" y="30785"/>
                </a:cubicBezTo>
                <a:cubicBezTo>
                  <a:pt x="462890" y="30175"/>
                  <a:pt x="466039" y="31293"/>
                  <a:pt x="469697" y="34138"/>
                </a:cubicBezTo>
                <a:cubicBezTo>
                  <a:pt x="473355" y="36983"/>
                  <a:pt x="476504" y="40589"/>
                  <a:pt x="479146" y="44958"/>
                </a:cubicBezTo>
                <a:cubicBezTo>
                  <a:pt x="481788" y="49327"/>
                  <a:pt x="483109" y="53239"/>
                  <a:pt x="483109" y="56693"/>
                </a:cubicBezTo>
                <a:cubicBezTo>
                  <a:pt x="483109" y="59131"/>
                  <a:pt x="482397" y="60960"/>
                  <a:pt x="480975" y="62179"/>
                </a:cubicBezTo>
                <a:cubicBezTo>
                  <a:pt x="478740" y="63805"/>
                  <a:pt x="471018" y="65126"/>
                  <a:pt x="457810" y="66142"/>
                </a:cubicBezTo>
                <a:cubicBezTo>
                  <a:pt x="444603" y="67158"/>
                  <a:pt x="433934" y="67666"/>
                  <a:pt x="425806" y="67666"/>
                </a:cubicBezTo>
                <a:cubicBezTo>
                  <a:pt x="425400" y="69698"/>
                  <a:pt x="425603" y="72238"/>
                  <a:pt x="426415" y="75286"/>
                </a:cubicBezTo>
                <a:cubicBezTo>
                  <a:pt x="427228" y="78334"/>
                  <a:pt x="427635" y="80569"/>
                  <a:pt x="427635" y="81991"/>
                </a:cubicBezTo>
                <a:cubicBezTo>
                  <a:pt x="427432" y="81991"/>
                  <a:pt x="419710" y="90932"/>
                  <a:pt x="404470" y="108814"/>
                </a:cubicBezTo>
                <a:lnTo>
                  <a:pt x="388925" y="126492"/>
                </a:lnTo>
                <a:cubicBezTo>
                  <a:pt x="390957" y="125070"/>
                  <a:pt x="393700" y="124105"/>
                  <a:pt x="397155" y="123597"/>
                </a:cubicBezTo>
                <a:cubicBezTo>
                  <a:pt x="400609" y="123089"/>
                  <a:pt x="404876" y="122835"/>
                  <a:pt x="409956" y="122835"/>
                </a:cubicBezTo>
                <a:cubicBezTo>
                  <a:pt x="414833" y="122835"/>
                  <a:pt x="418898" y="122530"/>
                  <a:pt x="422148" y="121920"/>
                </a:cubicBezTo>
                <a:cubicBezTo>
                  <a:pt x="423165" y="118872"/>
                  <a:pt x="425400" y="113945"/>
                  <a:pt x="428854" y="107137"/>
                </a:cubicBezTo>
                <a:cubicBezTo>
                  <a:pt x="432308" y="100330"/>
                  <a:pt x="434848" y="96419"/>
                  <a:pt x="436474" y="95403"/>
                </a:cubicBezTo>
                <a:cubicBezTo>
                  <a:pt x="438506" y="93980"/>
                  <a:pt x="442163" y="95047"/>
                  <a:pt x="447447" y="98603"/>
                </a:cubicBezTo>
                <a:cubicBezTo>
                  <a:pt x="452730" y="102159"/>
                  <a:pt x="457759" y="106579"/>
                  <a:pt x="462534" y="111862"/>
                </a:cubicBezTo>
                <a:cubicBezTo>
                  <a:pt x="467310" y="117145"/>
                  <a:pt x="469799" y="121209"/>
                  <a:pt x="470002" y="124054"/>
                </a:cubicBezTo>
                <a:cubicBezTo>
                  <a:pt x="462890" y="130963"/>
                  <a:pt x="453035" y="141732"/>
                  <a:pt x="440436" y="156363"/>
                </a:cubicBezTo>
                <a:cubicBezTo>
                  <a:pt x="428244" y="170587"/>
                  <a:pt x="417576" y="182169"/>
                  <a:pt x="408432" y="191110"/>
                </a:cubicBezTo>
                <a:cubicBezTo>
                  <a:pt x="399288" y="200051"/>
                  <a:pt x="387757" y="208687"/>
                  <a:pt x="373837" y="217018"/>
                </a:cubicBezTo>
                <a:cubicBezTo>
                  <a:pt x="359918" y="225349"/>
                  <a:pt x="343307" y="232156"/>
                  <a:pt x="324003" y="237439"/>
                </a:cubicBezTo>
                <a:cubicBezTo>
                  <a:pt x="340868" y="226060"/>
                  <a:pt x="357734" y="210617"/>
                  <a:pt x="374600" y="191110"/>
                </a:cubicBezTo>
                <a:cubicBezTo>
                  <a:pt x="391465" y="171603"/>
                  <a:pt x="403658" y="153619"/>
                  <a:pt x="411175" y="137160"/>
                </a:cubicBezTo>
                <a:lnTo>
                  <a:pt x="396851" y="142647"/>
                </a:lnTo>
                <a:cubicBezTo>
                  <a:pt x="387909" y="146101"/>
                  <a:pt x="382321" y="148336"/>
                  <a:pt x="380086" y="149352"/>
                </a:cubicBezTo>
                <a:cubicBezTo>
                  <a:pt x="377039" y="150775"/>
                  <a:pt x="373075" y="153315"/>
                  <a:pt x="368199" y="156972"/>
                </a:cubicBezTo>
                <a:cubicBezTo>
                  <a:pt x="363526" y="160427"/>
                  <a:pt x="359309" y="163017"/>
                  <a:pt x="355550" y="164745"/>
                </a:cubicBezTo>
                <a:cubicBezTo>
                  <a:pt x="351790" y="166472"/>
                  <a:pt x="347168" y="167437"/>
                  <a:pt x="341681" y="167640"/>
                </a:cubicBezTo>
                <a:cubicBezTo>
                  <a:pt x="340868" y="166421"/>
                  <a:pt x="339243" y="164084"/>
                  <a:pt x="336804" y="160630"/>
                </a:cubicBezTo>
                <a:cubicBezTo>
                  <a:pt x="334367" y="157175"/>
                  <a:pt x="332436" y="153619"/>
                  <a:pt x="331014" y="149962"/>
                </a:cubicBezTo>
                <a:cubicBezTo>
                  <a:pt x="329591" y="146304"/>
                  <a:pt x="328880" y="142240"/>
                  <a:pt x="328880" y="137770"/>
                </a:cubicBezTo>
                <a:cubicBezTo>
                  <a:pt x="330708" y="136347"/>
                  <a:pt x="333096" y="135077"/>
                  <a:pt x="336042" y="133960"/>
                </a:cubicBezTo>
                <a:cubicBezTo>
                  <a:pt x="338989" y="132842"/>
                  <a:pt x="341376" y="131877"/>
                  <a:pt x="343205" y="131064"/>
                </a:cubicBezTo>
                <a:cubicBezTo>
                  <a:pt x="346659" y="128829"/>
                  <a:pt x="351181" y="124105"/>
                  <a:pt x="356769" y="116891"/>
                </a:cubicBezTo>
                <a:cubicBezTo>
                  <a:pt x="362357" y="109677"/>
                  <a:pt x="367487" y="102210"/>
                  <a:pt x="372161" y="94488"/>
                </a:cubicBezTo>
                <a:cubicBezTo>
                  <a:pt x="376835" y="86767"/>
                  <a:pt x="379476" y="80874"/>
                  <a:pt x="380086" y="76810"/>
                </a:cubicBezTo>
                <a:cubicBezTo>
                  <a:pt x="376226" y="77216"/>
                  <a:pt x="370231" y="78943"/>
                  <a:pt x="362103" y="81991"/>
                </a:cubicBezTo>
                <a:cubicBezTo>
                  <a:pt x="356007" y="84023"/>
                  <a:pt x="350927" y="85598"/>
                  <a:pt x="346863" y="86716"/>
                </a:cubicBezTo>
                <a:cubicBezTo>
                  <a:pt x="342799" y="87833"/>
                  <a:pt x="338836" y="88392"/>
                  <a:pt x="334975" y="88392"/>
                </a:cubicBezTo>
                <a:cubicBezTo>
                  <a:pt x="331521" y="88392"/>
                  <a:pt x="328778" y="87884"/>
                  <a:pt x="326746" y="86868"/>
                </a:cubicBezTo>
                <a:cubicBezTo>
                  <a:pt x="324511" y="85649"/>
                  <a:pt x="322428" y="83922"/>
                  <a:pt x="320498" y="81687"/>
                </a:cubicBezTo>
                <a:cubicBezTo>
                  <a:pt x="318568" y="79451"/>
                  <a:pt x="316789" y="77115"/>
                  <a:pt x="315164" y="74676"/>
                </a:cubicBezTo>
                <a:cubicBezTo>
                  <a:pt x="313538" y="72238"/>
                  <a:pt x="312319" y="70409"/>
                  <a:pt x="311506" y="69190"/>
                </a:cubicBezTo>
                <a:cubicBezTo>
                  <a:pt x="310693" y="67971"/>
                  <a:pt x="309271" y="66345"/>
                  <a:pt x="307239" y="64313"/>
                </a:cubicBezTo>
                <a:cubicBezTo>
                  <a:pt x="305207" y="62281"/>
                  <a:pt x="303683" y="60401"/>
                  <a:pt x="302667" y="58674"/>
                </a:cubicBezTo>
                <a:cubicBezTo>
                  <a:pt x="301651" y="56947"/>
                  <a:pt x="301042" y="54661"/>
                  <a:pt x="300838" y="51816"/>
                </a:cubicBezTo>
                <a:cubicBezTo>
                  <a:pt x="306122" y="53239"/>
                  <a:pt x="312624" y="54153"/>
                  <a:pt x="320345" y="54559"/>
                </a:cubicBezTo>
                <a:cubicBezTo>
                  <a:pt x="327051" y="54966"/>
                  <a:pt x="332131" y="55575"/>
                  <a:pt x="335585" y="56388"/>
                </a:cubicBezTo>
                <a:cubicBezTo>
                  <a:pt x="337617" y="56998"/>
                  <a:pt x="340868" y="57303"/>
                  <a:pt x="345339" y="57303"/>
                </a:cubicBezTo>
                <a:cubicBezTo>
                  <a:pt x="353467" y="57303"/>
                  <a:pt x="362967" y="56490"/>
                  <a:pt x="373837" y="54864"/>
                </a:cubicBezTo>
                <a:cubicBezTo>
                  <a:pt x="384709" y="53239"/>
                  <a:pt x="391465" y="51613"/>
                  <a:pt x="394107" y="49987"/>
                </a:cubicBezTo>
                <a:cubicBezTo>
                  <a:pt x="390043" y="47143"/>
                  <a:pt x="386537" y="43688"/>
                  <a:pt x="383592" y="39624"/>
                </a:cubicBezTo>
                <a:cubicBezTo>
                  <a:pt x="380645" y="35560"/>
                  <a:pt x="376835" y="29871"/>
                  <a:pt x="372161" y="22555"/>
                </a:cubicBezTo>
                <a:cubicBezTo>
                  <a:pt x="367284" y="14224"/>
                  <a:pt x="363119" y="8128"/>
                  <a:pt x="359664" y="4267"/>
                </a:cubicBezTo>
                <a:cubicBezTo>
                  <a:pt x="360071" y="3048"/>
                  <a:pt x="361899" y="2439"/>
                  <a:pt x="365151" y="2439"/>
                </a:cubicBezTo>
                <a:close/>
                <a:moveTo>
                  <a:pt x="787908" y="0"/>
                </a:moveTo>
                <a:cubicBezTo>
                  <a:pt x="794411" y="0"/>
                  <a:pt x="800761" y="864"/>
                  <a:pt x="806958" y="2591"/>
                </a:cubicBezTo>
                <a:cubicBezTo>
                  <a:pt x="813156" y="4318"/>
                  <a:pt x="816864" y="6401"/>
                  <a:pt x="818083" y="8839"/>
                </a:cubicBezTo>
                <a:cubicBezTo>
                  <a:pt x="819303" y="10262"/>
                  <a:pt x="819912" y="11887"/>
                  <a:pt x="819912" y="13716"/>
                </a:cubicBezTo>
                <a:cubicBezTo>
                  <a:pt x="819912" y="15951"/>
                  <a:pt x="819201" y="18695"/>
                  <a:pt x="817779" y="21946"/>
                </a:cubicBezTo>
                <a:cubicBezTo>
                  <a:pt x="816559" y="25197"/>
                  <a:pt x="815848" y="27635"/>
                  <a:pt x="815645" y="29261"/>
                </a:cubicBezTo>
                <a:cubicBezTo>
                  <a:pt x="821538" y="29058"/>
                  <a:pt x="828955" y="28093"/>
                  <a:pt x="837895" y="26365"/>
                </a:cubicBezTo>
                <a:cubicBezTo>
                  <a:pt x="846836" y="24638"/>
                  <a:pt x="854355" y="22962"/>
                  <a:pt x="860451" y="21336"/>
                </a:cubicBezTo>
                <a:cubicBezTo>
                  <a:pt x="864515" y="21133"/>
                  <a:pt x="868731" y="24435"/>
                  <a:pt x="873100" y="31242"/>
                </a:cubicBezTo>
                <a:cubicBezTo>
                  <a:pt x="877469" y="38049"/>
                  <a:pt x="880466" y="45415"/>
                  <a:pt x="882091" y="53340"/>
                </a:cubicBezTo>
                <a:lnTo>
                  <a:pt x="876300" y="57303"/>
                </a:lnTo>
                <a:cubicBezTo>
                  <a:pt x="866547" y="57099"/>
                  <a:pt x="857911" y="56795"/>
                  <a:pt x="850392" y="56388"/>
                </a:cubicBezTo>
                <a:cubicBezTo>
                  <a:pt x="842874" y="55982"/>
                  <a:pt x="836473" y="55677"/>
                  <a:pt x="831190" y="55474"/>
                </a:cubicBezTo>
                <a:lnTo>
                  <a:pt x="804672" y="54255"/>
                </a:lnTo>
                <a:cubicBezTo>
                  <a:pt x="805282" y="56490"/>
                  <a:pt x="804520" y="59589"/>
                  <a:pt x="802386" y="63551"/>
                </a:cubicBezTo>
                <a:cubicBezTo>
                  <a:pt x="800253" y="67513"/>
                  <a:pt x="797306" y="71171"/>
                  <a:pt x="793547" y="74524"/>
                </a:cubicBezTo>
                <a:cubicBezTo>
                  <a:pt x="789788" y="77877"/>
                  <a:pt x="785876" y="80061"/>
                  <a:pt x="781812" y="81077"/>
                </a:cubicBezTo>
                <a:cubicBezTo>
                  <a:pt x="781609" y="79655"/>
                  <a:pt x="781152" y="76556"/>
                  <a:pt x="780441" y="71781"/>
                </a:cubicBezTo>
                <a:cubicBezTo>
                  <a:pt x="779729" y="67005"/>
                  <a:pt x="778866" y="61468"/>
                  <a:pt x="777850" y="55169"/>
                </a:cubicBezTo>
                <a:cubicBezTo>
                  <a:pt x="774599" y="55575"/>
                  <a:pt x="767893" y="55982"/>
                  <a:pt x="757733" y="56388"/>
                </a:cubicBezTo>
                <a:cubicBezTo>
                  <a:pt x="746760" y="56795"/>
                  <a:pt x="738175" y="57303"/>
                  <a:pt x="731977" y="57912"/>
                </a:cubicBezTo>
                <a:cubicBezTo>
                  <a:pt x="725780" y="58522"/>
                  <a:pt x="721360" y="59538"/>
                  <a:pt x="718719" y="60960"/>
                </a:cubicBezTo>
                <a:cubicBezTo>
                  <a:pt x="717906" y="62383"/>
                  <a:pt x="716788" y="64313"/>
                  <a:pt x="715366" y="66751"/>
                </a:cubicBezTo>
                <a:cubicBezTo>
                  <a:pt x="713943" y="69190"/>
                  <a:pt x="712166" y="71628"/>
                  <a:pt x="710032" y="74067"/>
                </a:cubicBezTo>
                <a:cubicBezTo>
                  <a:pt x="707898" y="76505"/>
                  <a:pt x="704799" y="79756"/>
                  <a:pt x="700735" y="83820"/>
                </a:cubicBezTo>
                <a:cubicBezTo>
                  <a:pt x="699516" y="84023"/>
                  <a:pt x="698399" y="83414"/>
                  <a:pt x="697383" y="81991"/>
                </a:cubicBezTo>
                <a:cubicBezTo>
                  <a:pt x="696367" y="80569"/>
                  <a:pt x="695249" y="78334"/>
                  <a:pt x="694030" y="75286"/>
                </a:cubicBezTo>
                <a:cubicBezTo>
                  <a:pt x="691388" y="69596"/>
                  <a:pt x="689052" y="65329"/>
                  <a:pt x="687020" y="62484"/>
                </a:cubicBezTo>
                <a:cubicBezTo>
                  <a:pt x="682346" y="63500"/>
                  <a:pt x="672237" y="64973"/>
                  <a:pt x="656692" y="66904"/>
                </a:cubicBezTo>
                <a:cubicBezTo>
                  <a:pt x="641147" y="68834"/>
                  <a:pt x="630936" y="69901"/>
                  <a:pt x="626059" y="70104"/>
                </a:cubicBezTo>
                <a:cubicBezTo>
                  <a:pt x="621995" y="68072"/>
                  <a:pt x="618846" y="65126"/>
                  <a:pt x="616611" y="61265"/>
                </a:cubicBezTo>
                <a:cubicBezTo>
                  <a:pt x="614375" y="57404"/>
                  <a:pt x="612140" y="52121"/>
                  <a:pt x="609905" y="45415"/>
                </a:cubicBezTo>
                <a:lnTo>
                  <a:pt x="607467" y="39015"/>
                </a:lnTo>
                <a:cubicBezTo>
                  <a:pt x="608483" y="40031"/>
                  <a:pt x="616306" y="40539"/>
                  <a:pt x="630936" y="40539"/>
                </a:cubicBezTo>
                <a:cubicBezTo>
                  <a:pt x="642112" y="40539"/>
                  <a:pt x="653237" y="40285"/>
                  <a:pt x="664312" y="39777"/>
                </a:cubicBezTo>
                <a:cubicBezTo>
                  <a:pt x="675386" y="39269"/>
                  <a:pt x="680923" y="38710"/>
                  <a:pt x="680923" y="38100"/>
                </a:cubicBezTo>
                <a:cubicBezTo>
                  <a:pt x="683159" y="37287"/>
                  <a:pt x="684276" y="35459"/>
                  <a:pt x="684276" y="32614"/>
                </a:cubicBezTo>
                <a:cubicBezTo>
                  <a:pt x="684276" y="30582"/>
                  <a:pt x="684175" y="28855"/>
                  <a:pt x="683971" y="27432"/>
                </a:cubicBezTo>
                <a:cubicBezTo>
                  <a:pt x="684175" y="23978"/>
                  <a:pt x="683413" y="19812"/>
                  <a:pt x="681685" y="14935"/>
                </a:cubicBezTo>
                <a:cubicBezTo>
                  <a:pt x="679958" y="10059"/>
                  <a:pt x="678180" y="6604"/>
                  <a:pt x="676351" y="4572"/>
                </a:cubicBezTo>
                <a:cubicBezTo>
                  <a:pt x="680009" y="3150"/>
                  <a:pt x="684987" y="2439"/>
                  <a:pt x="691287" y="2439"/>
                </a:cubicBezTo>
                <a:cubicBezTo>
                  <a:pt x="699618" y="2439"/>
                  <a:pt x="707136" y="3709"/>
                  <a:pt x="713842" y="6249"/>
                </a:cubicBezTo>
                <a:cubicBezTo>
                  <a:pt x="720547" y="8789"/>
                  <a:pt x="723900" y="12192"/>
                  <a:pt x="723900" y="16459"/>
                </a:cubicBezTo>
                <a:cubicBezTo>
                  <a:pt x="723291" y="18695"/>
                  <a:pt x="722681" y="21641"/>
                  <a:pt x="722071" y="25299"/>
                </a:cubicBezTo>
                <a:cubicBezTo>
                  <a:pt x="721462" y="28956"/>
                  <a:pt x="721157" y="31801"/>
                  <a:pt x="721157" y="33833"/>
                </a:cubicBezTo>
                <a:cubicBezTo>
                  <a:pt x="722579" y="34646"/>
                  <a:pt x="726542" y="35052"/>
                  <a:pt x="733044" y="35052"/>
                </a:cubicBezTo>
                <a:cubicBezTo>
                  <a:pt x="740766" y="35052"/>
                  <a:pt x="748894" y="34747"/>
                  <a:pt x="757428" y="34138"/>
                </a:cubicBezTo>
                <a:lnTo>
                  <a:pt x="776935" y="33528"/>
                </a:lnTo>
                <a:cubicBezTo>
                  <a:pt x="777951" y="31496"/>
                  <a:pt x="778561" y="29109"/>
                  <a:pt x="778764" y="26365"/>
                </a:cubicBezTo>
                <a:cubicBezTo>
                  <a:pt x="778968" y="23622"/>
                  <a:pt x="779069" y="20930"/>
                  <a:pt x="779069" y="18288"/>
                </a:cubicBezTo>
                <a:cubicBezTo>
                  <a:pt x="779069" y="15647"/>
                  <a:pt x="779069" y="13919"/>
                  <a:pt x="779069" y="13107"/>
                </a:cubicBezTo>
                <a:cubicBezTo>
                  <a:pt x="777037" y="10465"/>
                  <a:pt x="775818" y="6706"/>
                  <a:pt x="775412" y="1829"/>
                </a:cubicBezTo>
                <a:cubicBezTo>
                  <a:pt x="778459" y="610"/>
                  <a:pt x="782625" y="0"/>
                  <a:pt x="787908"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Tree>
    <p:extLst>
      <p:ext uri="{BB962C8B-B14F-4D97-AF65-F5344CB8AC3E}">
        <p14:creationId xmlns:p14="http://schemas.microsoft.com/office/powerpoint/2010/main" val="77200975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descr="炫酷背景">
            <a:extLst>
              <a:ext uri="{FF2B5EF4-FFF2-40B4-BE49-F238E27FC236}">
                <a16:creationId xmlns:a16="http://schemas.microsoft.com/office/drawing/2014/main" id="{130EB2E3-AF64-4C46-B3D9-FF2B2785D307}"/>
              </a:ext>
            </a:extLst>
          </p:cNvPr>
          <p:cNvPicPr>
            <a:picLocks noChangeAspect="1" noChangeArrowheads="1"/>
          </p:cNvPicPr>
          <p:nvPr/>
        </p:nvPicPr>
        <p:blipFill rotWithShape="1">
          <a:blip r:embed="rId2" cstate="screen">
            <a:duotone>
              <a:prstClr val="black"/>
              <a:srgbClr val="3A3A3A">
                <a:tint val="45000"/>
                <a:satMod val="400000"/>
              </a:srgbClr>
            </a:duotone>
            <a:extLst>
              <a:ext uri="{28A0092B-C50C-407E-A947-70E740481C1C}">
                <a14:useLocalDpi xmlns:a14="http://schemas.microsoft.com/office/drawing/2010/main"/>
              </a:ext>
            </a:extLst>
          </a:blip>
          <a:src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7" name="形状">
            <a:extLst>
              <a:ext uri="{FF2B5EF4-FFF2-40B4-BE49-F238E27FC236}">
                <a16:creationId xmlns:a16="http://schemas.microsoft.com/office/drawing/2014/main" id="{EBDB87CD-B1A9-4CFD-9F10-70A0E5ABA417}"/>
              </a:ext>
            </a:extLst>
          </p:cNvPr>
          <p:cNvSpPr/>
          <p:nvPr/>
        </p:nvSpPr>
        <p:spPr>
          <a:xfrm rot="1829932">
            <a:off x="10398553" y="-491503"/>
            <a:ext cx="1396602" cy="4466712"/>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18" name="形状">
            <a:extLst>
              <a:ext uri="{FF2B5EF4-FFF2-40B4-BE49-F238E27FC236}">
                <a16:creationId xmlns:a16="http://schemas.microsoft.com/office/drawing/2014/main" id="{E0E957E4-EAD9-4F10-91FB-1E35AD9AF8D9}"/>
              </a:ext>
            </a:extLst>
          </p:cNvPr>
          <p:cNvSpPr/>
          <p:nvPr/>
        </p:nvSpPr>
        <p:spPr>
          <a:xfrm rot="1829932" flipH="1">
            <a:off x="1046891" y="-60723"/>
            <a:ext cx="154352" cy="2646106"/>
          </a:xfrm>
          <a:prstGeom prst="roundRect">
            <a:avLst>
              <a:gd name="adj" fmla="val 50000"/>
            </a:avLst>
          </a:prstGeom>
          <a:gradFill>
            <a:gsLst>
              <a:gs pos="0">
                <a:srgbClr val="FFFFFF">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19" name="形状">
            <a:extLst>
              <a:ext uri="{FF2B5EF4-FFF2-40B4-BE49-F238E27FC236}">
                <a16:creationId xmlns:a16="http://schemas.microsoft.com/office/drawing/2014/main" id="{35892972-E1E4-43CF-99FE-74B9A03697EB}"/>
              </a:ext>
            </a:extLst>
          </p:cNvPr>
          <p:cNvSpPr/>
          <p:nvPr/>
        </p:nvSpPr>
        <p:spPr>
          <a:xfrm rot="1829932" flipH="1">
            <a:off x="9873609" y="3989398"/>
            <a:ext cx="321925" cy="2646106"/>
          </a:xfrm>
          <a:prstGeom prst="roundRect">
            <a:avLst>
              <a:gd name="adj" fmla="val 50000"/>
            </a:avLst>
          </a:prstGeom>
          <a:gradFill>
            <a:gsLst>
              <a:gs pos="0">
                <a:srgbClr val="EE093E">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20" name="形状">
            <a:extLst>
              <a:ext uri="{FF2B5EF4-FFF2-40B4-BE49-F238E27FC236}">
                <a16:creationId xmlns:a16="http://schemas.microsoft.com/office/drawing/2014/main" id="{AC162C0F-0F5A-4865-BC0D-17E75F7D48CE}"/>
              </a:ext>
            </a:extLst>
          </p:cNvPr>
          <p:cNvSpPr/>
          <p:nvPr/>
        </p:nvSpPr>
        <p:spPr>
          <a:xfrm rot="12629932">
            <a:off x="1567198" y="-1757407"/>
            <a:ext cx="759734" cy="7932014"/>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21" name="形状">
            <a:extLst>
              <a:ext uri="{FF2B5EF4-FFF2-40B4-BE49-F238E27FC236}">
                <a16:creationId xmlns:a16="http://schemas.microsoft.com/office/drawing/2014/main" id="{D9FE33F6-19A1-4294-A8C3-EF84F6CA396E}"/>
              </a:ext>
            </a:extLst>
          </p:cNvPr>
          <p:cNvSpPr/>
          <p:nvPr/>
        </p:nvSpPr>
        <p:spPr>
          <a:xfrm rot="12629932">
            <a:off x="11488097" y="3799785"/>
            <a:ext cx="146592" cy="1596602"/>
          </a:xfrm>
          <a:prstGeom prst="roundRect">
            <a:avLst>
              <a:gd name="adj" fmla="val 50000"/>
            </a:avLst>
          </a:prstGeom>
          <a:gradFill>
            <a:gsLst>
              <a:gs pos="0">
                <a:srgbClr val="FFFFFF">
                  <a:alpha val="0"/>
                </a:srgbClr>
              </a:gs>
              <a:gs pos="100000">
                <a:srgbClr val="FFFFFF">
                  <a:alpha val="70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4" name="矩形: 圆角 3">
            <a:extLst>
              <a:ext uri="{FF2B5EF4-FFF2-40B4-BE49-F238E27FC236}">
                <a16:creationId xmlns:a16="http://schemas.microsoft.com/office/drawing/2014/main" id="{68D6CB64-8ABC-49BA-B74A-87546F5A7FF2}"/>
              </a:ext>
            </a:extLst>
          </p:cNvPr>
          <p:cNvSpPr/>
          <p:nvPr/>
        </p:nvSpPr>
        <p:spPr>
          <a:xfrm>
            <a:off x="681994" y="484481"/>
            <a:ext cx="10828009" cy="6049657"/>
          </a:xfrm>
          <a:prstGeom prst="roundRect">
            <a:avLst>
              <a:gd name="adj" fmla="val 3022"/>
            </a:avLst>
          </a:prstGeom>
          <a:blipFill dpi="0" rotWithShape="1">
            <a:blip r:embed="rId3" cstate="screen">
              <a:extLst>
                <a:ext uri="{BEBA8EAE-BF5A-486C-A8C5-ECC9F3942E4B}">
                  <a14:imgProps xmlns:a14="http://schemas.microsoft.com/office/drawing/2010/main">
                    <a14:imgLayer r:embed="rId4">
                      <a14:imgEffect>
                        <a14:artisticBlur radius="20"/>
                      </a14:imgEffect>
                      <a14:imgEffect>
                        <a14:brightnessContrast bright="5000"/>
                      </a14:imgEffect>
                    </a14:imgLayer>
                  </a14:imgProps>
                </a:ext>
                <a:ext uri="{28A0092B-C50C-407E-A947-70E740481C1C}">
                  <a14:useLocalDpi xmlns:a14="http://schemas.microsoft.com/office/drawing/2010/main"/>
                </a:ext>
              </a:extLst>
            </a:blip>
            <a:srcRect/>
            <a:stretch>
              <a:fillRect/>
            </a:stretch>
          </a:blipFill>
          <a:ln>
            <a:solidFill>
              <a:schemeClr val="bg1"/>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61" name="矩形: 圆角 60">
            <a:hlinkClick r:id="rId5"/>
            <a:extLst>
              <a:ext uri="{FF2B5EF4-FFF2-40B4-BE49-F238E27FC236}">
                <a16:creationId xmlns:a16="http://schemas.microsoft.com/office/drawing/2014/main" id="{7EAA3B77-DE26-489C-9F0E-F7ACEDBDCA57}"/>
              </a:ext>
            </a:extLst>
          </p:cNvPr>
          <p:cNvSpPr/>
          <p:nvPr/>
        </p:nvSpPr>
        <p:spPr>
          <a:xfrm>
            <a:off x="8384322" y="2114983"/>
            <a:ext cx="2114351" cy="546292"/>
          </a:xfrm>
          <a:prstGeom prst="roundRect">
            <a:avLst>
              <a:gd name="adj" fmla="val 50000"/>
            </a:avLst>
          </a:prstGeom>
          <a:gradFill>
            <a:gsLst>
              <a:gs pos="0">
                <a:srgbClr val="FF713B"/>
              </a:gs>
              <a:gs pos="100000">
                <a:srgbClr val="FE2318"/>
              </a:gs>
            </a:gsLst>
            <a:lin ang="2700000" scaled="0"/>
          </a:gradFill>
          <a:ln>
            <a:noFill/>
          </a:ln>
          <a:effectLst>
            <a:outerShdw blurRad="381000" dist="38100" dir="2700000" sx="113000" sy="113000" algn="tl" rotWithShape="0">
              <a:srgbClr val="FE2318">
                <a:alpha val="35000"/>
              </a:srgbClr>
            </a:outerShdw>
          </a:effectLst>
          <a:scene3d>
            <a:camera prst="orthographicFront"/>
            <a:lightRig rig="threePt" dir="t"/>
          </a:scene3d>
          <a:sp3d>
            <a:bevelT w="127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pic>
        <p:nvPicPr>
          <p:cNvPr id="62" name="图片 61" descr="卡通画&#10;&#10;中度可信度描述已自动生成">
            <a:extLst>
              <a:ext uri="{FF2B5EF4-FFF2-40B4-BE49-F238E27FC236}">
                <a16:creationId xmlns:a16="http://schemas.microsoft.com/office/drawing/2014/main" id="{35E55FE3-0DCB-4761-9320-C164982F4F9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165652" y="2411156"/>
            <a:ext cx="391725" cy="428780"/>
          </a:xfrm>
          <a:prstGeom prst="rect">
            <a:avLst/>
          </a:prstGeom>
          <a:effectLst>
            <a:outerShdw blurRad="50800" dist="38100" dir="8100000" algn="tr" rotWithShape="0">
              <a:prstClr val="black">
                <a:alpha val="40000"/>
              </a:prstClr>
            </a:outerShdw>
          </a:effectLst>
        </p:spPr>
      </p:pic>
      <p:sp>
        <p:nvSpPr>
          <p:cNvPr id="69" name="文本框 68">
            <a:extLst>
              <a:ext uri="{FF2B5EF4-FFF2-40B4-BE49-F238E27FC236}">
                <a16:creationId xmlns:a16="http://schemas.microsoft.com/office/drawing/2014/main" id="{588ED67E-0AC2-4F23-B658-071AEA600BE7}"/>
              </a:ext>
            </a:extLst>
          </p:cNvPr>
          <p:cNvSpPr txBox="1"/>
          <p:nvPr/>
        </p:nvSpPr>
        <p:spPr>
          <a:xfrm>
            <a:off x="4000341" y="1513940"/>
            <a:ext cx="1950974" cy="290820"/>
          </a:xfrm>
          <a:custGeom>
            <a:avLst/>
            <a:gdLst/>
            <a:ahLst/>
            <a:cxnLst/>
            <a:rect l="l" t="t" r="r" b="b"/>
            <a:pathLst>
              <a:path w="1950974" h="290820">
                <a:moveTo>
                  <a:pt x="1483770" y="192561"/>
                </a:moveTo>
                <a:cubicBezTo>
                  <a:pt x="1478493" y="192561"/>
                  <a:pt x="1471437" y="193106"/>
                  <a:pt x="1462604" y="194196"/>
                </a:cubicBezTo>
                <a:cubicBezTo>
                  <a:pt x="1453770" y="195285"/>
                  <a:pt x="1442987" y="196748"/>
                  <a:pt x="1430252" y="198584"/>
                </a:cubicBezTo>
                <a:lnTo>
                  <a:pt x="1425434" y="199272"/>
                </a:lnTo>
                <a:cubicBezTo>
                  <a:pt x="1425893" y="207532"/>
                  <a:pt x="1426524" y="215964"/>
                  <a:pt x="1427327" y="224568"/>
                </a:cubicBezTo>
                <a:lnTo>
                  <a:pt x="1427843" y="231279"/>
                </a:lnTo>
                <a:lnTo>
                  <a:pt x="1447977" y="229903"/>
                </a:lnTo>
                <a:cubicBezTo>
                  <a:pt x="1454745" y="229444"/>
                  <a:pt x="1465873" y="228755"/>
                  <a:pt x="1481361" y="227838"/>
                </a:cubicBezTo>
                <a:cubicBezTo>
                  <a:pt x="1483999" y="221413"/>
                  <a:pt x="1486322" y="215017"/>
                  <a:pt x="1488330" y="208650"/>
                </a:cubicBezTo>
                <a:cubicBezTo>
                  <a:pt x="1490338" y="202283"/>
                  <a:pt x="1491341" y="197551"/>
                  <a:pt x="1491341" y="194454"/>
                </a:cubicBezTo>
                <a:cubicBezTo>
                  <a:pt x="1491341" y="193192"/>
                  <a:pt x="1488818" y="192561"/>
                  <a:pt x="1483770" y="192561"/>
                </a:cubicBezTo>
                <a:close/>
                <a:moveTo>
                  <a:pt x="1460711" y="158316"/>
                </a:moveTo>
                <a:cubicBezTo>
                  <a:pt x="1450271" y="158316"/>
                  <a:pt x="1437938" y="159349"/>
                  <a:pt x="1423713" y="161414"/>
                </a:cubicBezTo>
                <a:cubicBezTo>
                  <a:pt x="1423942" y="169215"/>
                  <a:pt x="1424172" y="175008"/>
                  <a:pt x="1424401" y="178794"/>
                </a:cubicBezTo>
                <a:cubicBezTo>
                  <a:pt x="1426810" y="178450"/>
                  <a:pt x="1431629" y="177876"/>
                  <a:pt x="1438856" y="177073"/>
                </a:cubicBezTo>
                <a:cubicBezTo>
                  <a:pt x="1449870" y="175811"/>
                  <a:pt x="1457097" y="174836"/>
                  <a:pt x="1460539" y="174148"/>
                </a:cubicBezTo>
                <a:cubicBezTo>
                  <a:pt x="1469257" y="172427"/>
                  <a:pt x="1476456" y="170591"/>
                  <a:pt x="1482135" y="168641"/>
                </a:cubicBezTo>
                <a:cubicBezTo>
                  <a:pt x="1487814" y="166691"/>
                  <a:pt x="1493234" y="164569"/>
                  <a:pt x="1498397" y="162274"/>
                </a:cubicBezTo>
                <a:cubicBezTo>
                  <a:pt x="1486007" y="159636"/>
                  <a:pt x="1473445" y="158316"/>
                  <a:pt x="1460711" y="158316"/>
                </a:cubicBezTo>
                <a:close/>
                <a:moveTo>
                  <a:pt x="785975" y="132676"/>
                </a:moveTo>
                <a:lnTo>
                  <a:pt x="779264" y="133192"/>
                </a:lnTo>
                <a:cubicBezTo>
                  <a:pt x="769513" y="133881"/>
                  <a:pt x="762457" y="134454"/>
                  <a:pt x="758098" y="134913"/>
                </a:cubicBezTo>
                <a:cubicBezTo>
                  <a:pt x="757754" y="143861"/>
                  <a:pt x="757581" y="152351"/>
                  <a:pt x="757581" y="160381"/>
                </a:cubicBezTo>
                <a:cubicBezTo>
                  <a:pt x="757467" y="161643"/>
                  <a:pt x="757409" y="163364"/>
                  <a:pt x="757409" y="165544"/>
                </a:cubicBezTo>
                <a:cubicBezTo>
                  <a:pt x="770717" y="164626"/>
                  <a:pt x="780182" y="163651"/>
                  <a:pt x="785804" y="162618"/>
                </a:cubicBezTo>
                <a:cubicBezTo>
                  <a:pt x="785689" y="162045"/>
                  <a:pt x="785631" y="161127"/>
                  <a:pt x="785631" y="159865"/>
                </a:cubicBezTo>
                <a:cubicBezTo>
                  <a:pt x="785631" y="155506"/>
                  <a:pt x="785746" y="146443"/>
                  <a:pt x="785975" y="132676"/>
                </a:cubicBezTo>
                <a:close/>
                <a:moveTo>
                  <a:pt x="1465013" y="107724"/>
                </a:moveTo>
                <a:cubicBezTo>
                  <a:pt x="1459965" y="107724"/>
                  <a:pt x="1448837" y="109101"/>
                  <a:pt x="1431629" y="111854"/>
                </a:cubicBezTo>
                <a:lnTo>
                  <a:pt x="1423369" y="113059"/>
                </a:lnTo>
                <a:lnTo>
                  <a:pt x="1423369" y="141968"/>
                </a:lnTo>
                <a:cubicBezTo>
                  <a:pt x="1435300" y="140592"/>
                  <a:pt x="1441896" y="139846"/>
                  <a:pt x="1443158" y="139731"/>
                </a:cubicBezTo>
                <a:cubicBezTo>
                  <a:pt x="1456351" y="138240"/>
                  <a:pt x="1463464" y="137552"/>
                  <a:pt x="1464497" y="137666"/>
                </a:cubicBezTo>
                <a:cubicBezTo>
                  <a:pt x="1466103" y="137781"/>
                  <a:pt x="1467336" y="133995"/>
                  <a:pt x="1468196" y="126309"/>
                </a:cubicBezTo>
                <a:cubicBezTo>
                  <a:pt x="1469057" y="118623"/>
                  <a:pt x="1469487" y="112829"/>
                  <a:pt x="1469487" y="108929"/>
                </a:cubicBezTo>
                <a:cubicBezTo>
                  <a:pt x="1469487" y="108126"/>
                  <a:pt x="1467996" y="107724"/>
                  <a:pt x="1465013" y="107724"/>
                </a:cubicBezTo>
                <a:close/>
                <a:moveTo>
                  <a:pt x="1067502" y="78814"/>
                </a:moveTo>
                <a:cubicBezTo>
                  <a:pt x="1057521" y="80306"/>
                  <a:pt x="1047827" y="82026"/>
                  <a:pt x="1038420" y="83977"/>
                </a:cubicBezTo>
                <a:cubicBezTo>
                  <a:pt x="1039682" y="92237"/>
                  <a:pt x="1040428" y="98145"/>
                  <a:pt x="1040658" y="101701"/>
                </a:cubicBezTo>
                <a:cubicBezTo>
                  <a:pt x="1045934" y="100439"/>
                  <a:pt x="1054711" y="98948"/>
                  <a:pt x="1066986" y="97227"/>
                </a:cubicBezTo>
                <a:close/>
                <a:moveTo>
                  <a:pt x="1479812" y="75545"/>
                </a:moveTo>
                <a:cubicBezTo>
                  <a:pt x="1482336" y="75545"/>
                  <a:pt x="1485060" y="76434"/>
                  <a:pt x="1487986" y="78212"/>
                </a:cubicBezTo>
                <a:cubicBezTo>
                  <a:pt x="1490911" y="79990"/>
                  <a:pt x="1494840" y="82829"/>
                  <a:pt x="1499773" y="86730"/>
                </a:cubicBezTo>
                <a:cubicBezTo>
                  <a:pt x="1503674" y="89827"/>
                  <a:pt x="1506800" y="93011"/>
                  <a:pt x="1509152" y="96281"/>
                </a:cubicBezTo>
                <a:cubicBezTo>
                  <a:pt x="1511504" y="99550"/>
                  <a:pt x="1512680" y="102217"/>
                  <a:pt x="1512680" y="104282"/>
                </a:cubicBezTo>
                <a:cubicBezTo>
                  <a:pt x="1512680" y="106921"/>
                  <a:pt x="1511991" y="109273"/>
                  <a:pt x="1510615" y="111338"/>
                </a:cubicBezTo>
                <a:cubicBezTo>
                  <a:pt x="1509238" y="113403"/>
                  <a:pt x="1507002" y="115812"/>
                  <a:pt x="1503903" y="118565"/>
                </a:cubicBezTo>
                <a:cubicBezTo>
                  <a:pt x="1501380" y="120745"/>
                  <a:pt x="1499257" y="124129"/>
                  <a:pt x="1497536" y="128718"/>
                </a:cubicBezTo>
                <a:cubicBezTo>
                  <a:pt x="1495816" y="133307"/>
                  <a:pt x="1494955" y="136749"/>
                  <a:pt x="1494955" y="139043"/>
                </a:cubicBezTo>
                <a:cubicBezTo>
                  <a:pt x="1494955" y="139731"/>
                  <a:pt x="1495385" y="140506"/>
                  <a:pt x="1496246" y="141366"/>
                </a:cubicBezTo>
                <a:cubicBezTo>
                  <a:pt x="1497106" y="142227"/>
                  <a:pt x="1498397" y="143288"/>
                  <a:pt x="1500118" y="144550"/>
                </a:cubicBezTo>
                <a:cubicBezTo>
                  <a:pt x="1502412" y="146271"/>
                  <a:pt x="1504162" y="147733"/>
                  <a:pt x="1505366" y="148938"/>
                </a:cubicBezTo>
                <a:cubicBezTo>
                  <a:pt x="1506571" y="150142"/>
                  <a:pt x="1507173" y="151376"/>
                  <a:pt x="1507173" y="152638"/>
                </a:cubicBezTo>
                <a:cubicBezTo>
                  <a:pt x="1507173" y="155506"/>
                  <a:pt x="1505739" y="158144"/>
                  <a:pt x="1502871" y="160553"/>
                </a:cubicBezTo>
                <a:cubicBezTo>
                  <a:pt x="1503903" y="160209"/>
                  <a:pt x="1504821" y="160037"/>
                  <a:pt x="1505624" y="160037"/>
                </a:cubicBezTo>
                <a:cubicBezTo>
                  <a:pt x="1508378" y="160037"/>
                  <a:pt x="1513741" y="161959"/>
                  <a:pt x="1521714" y="165802"/>
                </a:cubicBezTo>
                <a:cubicBezTo>
                  <a:pt x="1529687" y="169645"/>
                  <a:pt x="1536915" y="173947"/>
                  <a:pt x="1543396" y="178708"/>
                </a:cubicBezTo>
                <a:cubicBezTo>
                  <a:pt x="1549878" y="183469"/>
                  <a:pt x="1553120" y="187456"/>
                  <a:pt x="1553120" y="190668"/>
                </a:cubicBezTo>
                <a:cubicBezTo>
                  <a:pt x="1553120" y="193306"/>
                  <a:pt x="1551169" y="197092"/>
                  <a:pt x="1547268" y="202025"/>
                </a:cubicBezTo>
                <a:cubicBezTo>
                  <a:pt x="1543368" y="206958"/>
                  <a:pt x="1537632" y="213555"/>
                  <a:pt x="1530060" y="221815"/>
                </a:cubicBezTo>
                <a:lnTo>
                  <a:pt x="1527307" y="224740"/>
                </a:lnTo>
                <a:lnTo>
                  <a:pt x="1523693" y="228870"/>
                </a:lnTo>
                <a:lnTo>
                  <a:pt x="1518703" y="234377"/>
                </a:lnTo>
                <a:cubicBezTo>
                  <a:pt x="1522259" y="236671"/>
                  <a:pt x="1525270" y="239195"/>
                  <a:pt x="1527737" y="241948"/>
                </a:cubicBezTo>
                <a:cubicBezTo>
                  <a:pt x="1530203" y="244702"/>
                  <a:pt x="1531437" y="246824"/>
                  <a:pt x="1531437" y="248315"/>
                </a:cubicBezTo>
                <a:cubicBezTo>
                  <a:pt x="1531437" y="249463"/>
                  <a:pt x="1530490" y="250897"/>
                  <a:pt x="1528597" y="252618"/>
                </a:cubicBezTo>
                <a:cubicBezTo>
                  <a:pt x="1526705" y="254338"/>
                  <a:pt x="1524496" y="255858"/>
                  <a:pt x="1521972" y="257178"/>
                </a:cubicBezTo>
                <a:cubicBezTo>
                  <a:pt x="1519448" y="258497"/>
                  <a:pt x="1517441" y="259157"/>
                  <a:pt x="1515949" y="259157"/>
                </a:cubicBezTo>
                <a:cubicBezTo>
                  <a:pt x="1514114" y="259157"/>
                  <a:pt x="1511303" y="258411"/>
                  <a:pt x="1507517" y="256920"/>
                </a:cubicBezTo>
                <a:cubicBezTo>
                  <a:pt x="1501666" y="254855"/>
                  <a:pt x="1495587" y="253163"/>
                  <a:pt x="1489276" y="251843"/>
                </a:cubicBezTo>
                <a:cubicBezTo>
                  <a:pt x="1482967" y="250524"/>
                  <a:pt x="1474535" y="249750"/>
                  <a:pt x="1463981" y="249520"/>
                </a:cubicBezTo>
                <a:cubicBezTo>
                  <a:pt x="1453770" y="249291"/>
                  <a:pt x="1442470" y="250323"/>
                  <a:pt x="1430081" y="252618"/>
                </a:cubicBezTo>
                <a:lnTo>
                  <a:pt x="1430424" y="257264"/>
                </a:lnTo>
                <a:cubicBezTo>
                  <a:pt x="1430424" y="261164"/>
                  <a:pt x="1428675" y="265753"/>
                  <a:pt x="1425176" y="271030"/>
                </a:cubicBezTo>
                <a:cubicBezTo>
                  <a:pt x="1421677" y="276308"/>
                  <a:pt x="1417719" y="280925"/>
                  <a:pt x="1413302" y="284883"/>
                </a:cubicBezTo>
                <a:cubicBezTo>
                  <a:pt x="1408885" y="288841"/>
                  <a:pt x="1405587" y="290820"/>
                  <a:pt x="1403407" y="290820"/>
                </a:cubicBezTo>
                <a:cubicBezTo>
                  <a:pt x="1401228" y="290820"/>
                  <a:pt x="1398790" y="288497"/>
                  <a:pt x="1396094" y="283851"/>
                </a:cubicBezTo>
                <a:cubicBezTo>
                  <a:pt x="1393398" y="279204"/>
                  <a:pt x="1391075" y="273726"/>
                  <a:pt x="1389124" y="267417"/>
                </a:cubicBezTo>
                <a:cubicBezTo>
                  <a:pt x="1387175" y="261107"/>
                  <a:pt x="1386199" y="255887"/>
                  <a:pt x="1386199" y="251757"/>
                </a:cubicBezTo>
                <a:cubicBezTo>
                  <a:pt x="1386199" y="248889"/>
                  <a:pt x="1386945" y="225715"/>
                  <a:pt x="1388436" y="182236"/>
                </a:cubicBezTo>
                <a:cubicBezTo>
                  <a:pt x="1389583" y="147590"/>
                  <a:pt x="1390157" y="129406"/>
                  <a:pt x="1390157" y="127686"/>
                </a:cubicBezTo>
                <a:cubicBezTo>
                  <a:pt x="1390157" y="122294"/>
                  <a:pt x="1389612" y="117762"/>
                  <a:pt x="1388522" y="114091"/>
                </a:cubicBezTo>
                <a:cubicBezTo>
                  <a:pt x="1387432" y="110420"/>
                  <a:pt x="1386027" y="106692"/>
                  <a:pt x="1384306" y="102906"/>
                </a:cubicBezTo>
                <a:cubicBezTo>
                  <a:pt x="1383733" y="101644"/>
                  <a:pt x="1383216" y="100382"/>
                  <a:pt x="1382757" y="99120"/>
                </a:cubicBezTo>
                <a:cubicBezTo>
                  <a:pt x="1382298" y="97858"/>
                  <a:pt x="1382069" y="96826"/>
                  <a:pt x="1382069" y="96022"/>
                </a:cubicBezTo>
                <a:cubicBezTo>
                  <a:pt x="1382069" y="94302"/>
                  <a:pt x="1383159" y="92323"/>
                  <a:pt x="1385339" y="90086"/>
                </a:cubicBezTo>
                <a:cubicBezTo>
                  <a:pt x="1387518" y="87849"/>
                  <a:pt x="1389957" y="85869"/>
                  <a:pt x="1392652" y="84149"/>
                </a:cubicBezTo>
                <a:cubicBezTo>
                  <a:pt x="1395348" y="82428"/>
                  <a:pt x="1397212" y="81568"/>
                  <a:pt x="1398245" y="81568"/>
                </a:cubicBezTo>
                <a:cubicBezTo>
                  <a:pt x="1400998" y="81568"/>
                  <a:pt x="1404726" y="82916"/>
                  <a:pt x="1409430" y="85611"/>
                </a:cubicBezTo>
                <a:cubicBezTo>
                  <a:pt x="1414134" y="88307"/>
                  <a:pt x="1417920" y="91032"/>
                  <a:pt x="1420788" y="93785"/>
                </a:cubicBezTo>
                <a:cubicBezTo>
                  <a:pt x="1427441" y="92982"/>
                  <a:pt x="1433837" y="92151"/>
                  <a:pt x="1439975" y="91290"/>
                </a:cubicBezTo>
                <a:cubicBezTo>
                  <a:pt x="1446112" y="90430"/>
                  <a:pt x="1449984" y="89770"/>
                  <a:pt x="1451590" y="89311"/>
                </a:cubicBezTo>
                <a:cubicBezTo>
                  <a:pt x="1455491" y="88164"/>
                  <a:pt x="1458760" y="86902"/>
                  <a:pt x="1461399" y="85525"/>
                </a:cubicBezTo>
                <a:cubicBezTo>
                  <a:pt x="1464038" y="84149"/>
                  <a:pt x="1467250" y="82256"/>
                  <a:pt x="1471036" y="79847"/>
                </a:cubicBezTo>
                <a:cubicBezTo>
                  <a:pt x="1473215" y="78355"/>
                  <a:pt x="1474936" y="77265"/>
                  <a:pt x="1476199" y="76577"/>
                </a:cubicBezTo>
                <a:cubicBezTo>
                  <a:pt x="1477460" y="75889"/>
                  <a:pt x="1478665" y="75545"/>
                  <a:pt x="1479812" y="75545"/>
                </a:cubicBezTo>
                <a:close/>
                <a:moveTo>
                  <a:pt x="1898489" y="52314"/>
                </a:moveTo>
                <a:cubicBezTo>
                  <a:pt x="1902733" y="52314"/>
                  <a:pt x="1909158" y="54809"/>
                  <a:pt x="1917762" y="59799"/>
                </a:cubicBezTo>
                <a:cubicBezTo>
                  <a:pt x="1926366" y="64789"/>
                  <a:pt x="1934052" y="70526"/>
                  <a:pt x="1940821" y="77007"/>
                </a:cubicBezTo>
                <a:cubicBezTo>
                  <a:pt x="1947590" y="83489"/>
                  <a:pt x="1950974" y="89024"/>
                  <a:pt x="1950974" y="93613"/>
                </a:cubicBezTo>
                <a:cubicBezTo>
                  <a:pt x="1950974" y="95564"/>
                  <a:pt x="1950056" y="97887"/>
                  <a:pt x="1948220" y="100583"/>
                </a:cubicBezTo>
                <a:cubicBezTo>
                  <a:pt x="1946385" y="103279"/>
                  <a:pt x="1944119" y="105573"/>
                  <a:pt x="1941423" y="107466"/>
                </a:cubicBezTo>
                <a:cubicBezTo>
                  <a:pt x="1938728" y="109359"/>
                  <a:pt x="1936117" y="110305"/>
                  <a:pt x="1933593" y="110305"/>
                </a:cubicBezTo>
                <a:cubicBezTo>
                  <a:pt x="1932331" y="110305"/>
                  <a:pt x="1929406" y="109158"/>
                  <a:pt x="1924817" y="106864"/>
                </a:cubicBezTo>
                <a:cubicBezTo>
                  <a:pt x="1917016" y="102963"/>
                  <a:pt x="1909129" y="99722"/>
                  <a:pt x="1901156" y="97141"/>
                </a:cubicBezTo>
                <a:cubicBezTo>
                  <a:pt x="1893183" y="94560"/>
                  <a:pt x="1883976" y="93269"/>
                  <a:pt x="1873537" y="93269"/>
                </a:cubicBezTo>
                <a:cubicBezTo>
                  <a:pt x="1849904" y="93269"/>
                  <a:pt x="1827533" y="94015"/>
                  <a:pt x="1806424" y="95506"/>
                </a:cubicBezTo>
                <a:cubicBezTo>
                  <a:pt x="1810784" y="97801"/>
                  <a:pt x="1814283" y="100353"/>
                  <a:pt x="1816922" y="103164"/>
                </a:cubicBezTo>
                <a:cubicBezTo>
                  <a:pt x="1819560" y="105975"/>
                  <a:pt x="1820880" y="108298"/>
                  <a:pt x="1820880" y="110133"/>
                </a:cubicBezTo>
                <a:cubicBezTo>
                  <a:pt x="1820880" y="111395"/>
                  <a:pt x="1820593" y="112342"/>
                  <a:pt x="1820019" y="112973"/>
                </a:cubicBezTo>
                <a:cubicBezTo>
                  <a:pt x="1819445" y="113604"/>
                  <a:pt x="1818528" y="114263"/>
                  <a:pt x="1817266" y="114952"/>
                </a:cubicBezTo>
                <a:cubicBezTo>
                  <a:pt x="1815889" y="115640"/>
                  <a:pt x="1814771" y="116386"/>
                  <a:pt x="1813910" y="117189"/>
                </a:cubicBezTo>
                <a:cubicBezTo>
                  <a:pt x="1813050" y="117992"/>
                  <a:pt x="1812390" y="119196"/>
                  <a:pt x="1811931" y="120802"/>
                </a:cubicBezTo>
                <a:cubicBezTo>
                  <a:pt x="1810325" y="126538"/>
                  <a:pt x="1808604" y="131816"/>
                  <a:pt x="1806769" y="136634"/>
                </a:cubicBezTo>
                <a:cubicBezTo>
                  <a:pt x="1814684" y="136060"/>
                  <a:pt x="1824837" y="135143"/>
                  <a:pt x="1837227" y="133881"/>
                </a:cubicBezTo>
                <a:cubicBezTo>
                  <a:pt x="1840784" y="133536"/>
                  <a:pt x="1843738" y="132590"/>
                  <a:pt x="1846090" y="131041"/>
                </a:cubicBezTo>
                <a:cubicBezTo>
                  <a:pt x="1848441" y="129493"/>
                  <a:pt x="1850879" y="127399"/>
                  <a:pt x="1853404" y="124760"/>
                </a:cubicBezTo>
                <a:cubicBezTo>
                  <a:pt x="1855583" y="122580"/>
                  <a:pt x="1857418" y="121003"/>
                  <a:pt x="1858910" y="120028"/>
                </a:cubicBezTo>
                <a:cubicBezTo>
                  <a:pt x="1860401" y="119053"/>
                  <a:pt x="1862122" y="118565"/>
                  <a:pt x="1864072" y="118565"/>
                </a:cubicBezTo>
                <a:cubicBezTo>
                  <a:pt x="1867170" y="118565"/>
                  <a:pt x="1872160" y="121175"/>
                  <a:pt x="1879043" y="126395"/>
                </a:cubicBezTo>
                <a:cubicBezTo>
                  <a:pt x="1885927" y="131615"/>
                  <a:pt x="1892265" y="137351"/>
                  <a:pt x="1898058" y="143603"/>
                </a:cubicBezTo>
                <a:cubicBezTo>
                  <a:pt x="1903852" y="149856"/>
                  <a:pt x="1906749" y="154244"/>
                  <a:pt x="1906749" y="156768"/>
                </a:cubicBezTo>
                <a:cubicBezTo>
                  <a:pt x="1906749" y="158603"/>
                  <a:pt x="1906462" y="159865"/>
                  <a:pt x="1905888" y="160553"/>
                </a:cubicBezTo>
                <a:cubicBezTo>
                  <a:pt x="1905315" y="161242"/>
                  <a:pt x="1904339" y="161930"/>
                  <a:pt x="1902963" y="162618"/>
                </a:cubicBezTo>
                <a:cubicBezTo>
                  <a:pt x="1901471" y="163421"/>
                  <a:pt x="1900210" y="164282"/>
                  <a:pt x="1899177" y="165200"/>
                </a:cubicBezTo>
                <a:cubicBezTo>
                  <a:pt x="1898144" y="166117"/>
                  <a:pt x="1897169" y="167609"/>
                  <a:pt x="1896252" y="169674"/>
                </a:cubicBezTo>
                <a:cubicBezTo>
                  <a:pt x="1893728" y="175525"/>
                  <a:pt x="1890458" y="183326"/>
                  <a:pt x="1886443" y="193077"/>
                </a:cubicBezTo>
                <a:cubicBezTo>
                  <a:pt x="1877036" y="216136"/>
                  <a:pt x="1870611" y="231337"/>
                  <a:pt x="1867170" y="238679"/>
                </a:cubicBezTo>
                <a:cubicBezTo>
                  <a:pt x="1864416" y="244530"/>
                  <a:pt x="1860286" y="250581"/>
                  <a:pt x="1854780" y="256834"/>
                </a:cubicBezTo>
                <a:cubicBezTo>
                  <a:pt x="1849273" y="263086"/>
                  <a:pt x="1843336" y="268277"/>
                  <a:pt x="1836969" y="272407"/>
                </a:cubicBezTo>
                <a:cubicBezTo>
                  <a:pt x="1830602" y="276537"/>
                  <a:pt x="1824837" y="278602"/>
                  <a:pt x="1819675" y="278602"/>
                </a:cubicBezTo>
                <a:cubicBezTo>
                  <a:pt x="1816348" y="278602"/>
                  <a:pt x="1813681" y="277856"/>
                  <a:pt x="1811673" y="276365"/>
                </a:cubicBezTo>
                <a:cubicBezTo>
                  <a:pt x="1809665" y="274874"/>
                  <a:pt x="1808117" y="273009"/>
                  <a:pt x="1807027" y="270772"/>
                </a:cubicBezTo>
                <a:cubicBezTo>
                  <a:pt x="1805937" y="268535"/>
                  <a:pt x="1804761" y="265466"/>
                  <a:pt x="1803499" y="261566"/>
                </a:cubicBezTo>
                <a:cubicBezTo>
                  <a:pt x="1801549" y="255715"/>
                  <a:pt x="1799541" y="251356"/>
                  <a:pt x="1797477" y="248488"/>
                </a:cubicBezTo>
                <a:cubicBezTo>
                  <a:pt x="1793805" y="243555"/>
                  <a:pt x="1788701" y="239539"/>
                  <a:pt x="1782161" y="236442"/>
                </a:cubicBezTo>
                <a:cubicBezTo>
                  <a:pt x="1779522" y="235065"/>
                  <a:pt x="1778204" y="234090"/>
                  <a:pt x="1778204" y="233516"/>
                </a:cubicBezTo>
                <a:cubicBezTo>
                  <a:pt x="1778204" y="232025"/>
                  <a:pt x="1778432" y="230993"/>
                  <a:pt x="1778892" y="230419"/>
                </a:cubicBezTo>
                <a:cubicBezTo>
                  <a:pt x="1779350" y="229845"/>
                  <a:pt x="1780612" y="229559"/>
                  <a:pt x="1782677" y="229559"/>
                </a:cubicBezTo>
                <a:cubicBezTo>
                  <a:pt x="1783939" y="229559"/>
                  <a:pt x="1786062" y="230304"/>
                  <a:pt x="1789044" y="231796"/>
                </a:cubicBezTo>
                <a:cubicBezTo>
                  <a:pt x="1791339" y="232943"/>
                  <a:pt x="1793375" y="233861"/>
                  <a:pt x="1795153" y="234549"/>
                </a:cubicBezTo>
                <a:cubicBezTo>
                  <a:pt x="1796931" y="235237"/>
                  <a:pt x="1798910" y="235581"/>
                  <a:pt x="1801090" y="235581"/>
                </a:cubicBezTo>
                <a:cubicBezTo>
                  <a:pt x="1808892" y="235581"/>
                  <a:pt x="1816205" y="229931"/>
                  <a:pt x="1823030" y="218631"/>
                </a:cubicBezTo>
                <a:cubicBezTo>
                  <a:pt x="1829856" y="207331"/>
                  <a:pt x="1835478" y="194913"/>
                  <a:pt x="1839895" y="181375"/>
                </a:cubicBezTo>
                <a:cubicBezTo>
                  <a:pt x="1844311" y="167838"/>
                  <a:pt x="1846692" y="159177"/>
                  <a:pt x="1847036" y="155391"/>
                </a:cubicBezTo>
                <a:cubicBezTo>
                  <a:pt x="1847151" y="154014"/>
                  <a:pt x="1844455" y="153326"/>
                  <a:pt x="1838948" y="153326"/>
                </a:cubicBezTo>
                <a:cubicBezTo>
                  <a:pt x="1834016" y="153326"/>
                  <a:pt x="1828250" y="153727"/>
                  <a:pt x="1821654" y="154531"/>
                </a:cubicBezTo>
                <a:cubicBezTo>
                  <a:pt x="1815057" y="155334"/>
                  <a:pt x="1806998" y="156366"/>
                  <a:pt x="1797477" y="157628"/>
                </a:cubicBezTo>
                <a:cubicBezTo>
                  <a:pt x="1784513" y="182752"/>
                  <a:pt x="1768194" y="203058"/>
                  <a:pt x="1748519" y="218545"/>
                </a:cubicBezTo>
                <a:cubicBezTo>
                  <a:pt x="1728844" y="234033"/>
                  <a:pt x="1711464" y="244788"/>
                  <a:pt x="1696378" y="250811"/>
                </a:cubicBezTo>
                <a:cubicBezTo>
                  <a:pt x="1681292" y="256834"/>
                  <a:pt x="1668644" y="261107"/>
                  <a:pt x="1658434" y="263631"/>
                </a:cubicBezTo>
                <a:cubicBezTo>
                  <a:pt x="1655451" y="264319"/>
                  <a:pt x="1652353" y="264663"/>
                  <a:pt x="1649141" y="264663"/>
                </a:cubicBezTo>
                <a:cubicBezTo>
                  <a:pt x="1645241" y="264663"/>
                  <a:pt x="1643290" y="264032"/>
                  <a:pt x="1643290" y="262770"/>
                </a:cubicBezTo>
                <a:cubicBezTo>
                  <a:pt x="1643290" y="261623"/>
                  <a:pt x="1645298" y="260017"/>
                  <a:pt x="1649313" y="257952"/>
                </a:cubicBezTo>
                <a:cubicBezTo>
                  <a:pt x="1675814" y="244530"/>
                  <a:pt x="1698127" y="227866"/>
                  <a:pt x="1716253" y="207962"/>
                </a:cubicBezTo>
                <a:cubicBezTo>
                  <a:pt x="1734380" y="188058"/>
                  <a:pt x="1747830" y="169014"/>
                  <a:pt x="1756607" y="150831"/>
                </a:cubicBezTo>
                <a:cubicBezTo>
                  <a:pt x="1765383" y="132647"/>
                  <a:pt x="1769771" y="119426"/>
                  <a:pt x="1769771" y="111166"/>
                </a:cubicBezTo>
                <a:cubicBezTo>
                  <a:pt x="1769771" y="106692"/>
                  <a:pt x="1768853" y="102734"/>
                  <a:pt x="1767018" y="99292"/>
                </a:cubicBezTo>
                <a:cubicBezTo>
                  <a:pt x="1744189" y="102045"/>
                  <a:pt x="1722219" y="106118"/>
                  <a:pt x="1701110" y="111510"/>
                </a:cubicBezTo>
                <a:cubicBezTo>
                  <a:pt x="1695259" y="112887"/>
                  <a:pt x="1691932" y="113575"/>
                  <a:pt x="1691129" y="113575"/>
                </a:cubicBezTo>
                <a:cubicBezTo>
                  <a:pt x="1688262" y="113575"/>
                  <a:pt x="1685823" y="112714"/>
                  <a:pt x="1683816" y="110994"/>
                </a:cubicBezTo>
                <a:cubicBezTo>
                  <a:pt x="1681808" y="109273"/>
                  <a:pt x="1679256" y="106347"/>
                  <a:pt x="1676159" y="102217"/>
                </a:cubicBezTo>
                <a:lnTo>
                  <a:pt x="1672716" y="97743"/>
                </a:lnTo>
                <a:cubicBezTo>
                  <a:pt x="1670881" y="95449"/>
                  <a:pt x="1668414" y="92753"/>
                  <a:pt x="1665317" y="89655"/>
                </a:cubicBezTo>
                <a:cubicBezTo>
                  <a:pt x="1663367" y="87590"/>
                  <a:pt x="1661990" y="86013"/>
                  <a:pt x="1661187" y="84923"/>
                </a:cubicBezTo>
                <a:cubicBezTo>
                  <a:pt x="1660384" y="83833"/>
                  <a:pt x="1659982" y="82715"/>
                  <a:pt x="1659982" y="81568"/>
                </a:cubicBezTo>
                <a:cubicBezTo>
                  <a:pt x="1659982" y="79158"/>
                  <a:pt x="1660728" y="77294"/>
                  <a:pt x="1662220" y="75975"/>
                </a:cubicBezTo>
                <a:cubicBezTo>
                  <a:pt x="1663711" y="74656"/>
                  <a:pt x="1665317" y="74111"/>
                  <a:pt x="1667038" y="74340"/>
                </a:cubicBezTo>
                <a:cubicBezTo>
                  <a:pt x="1686081" y="78011"/>
                  <a:pt x="1702716" y="79847"/>
                  <a:pt x="1716942" y="79847"/>
                </a:cubicBezTo>
                <a:cubicBezTo>
                  <a:pt x="1724169" y="79847"/>
                  <a:pt x="1742754" y="78154"/>
                  <a:pt x="1772696" y="74770"/>
                </a:cubicBezTo>
                <a:cubicBezTo>
                  <a:pt x="1802639" y="71386"/>
                  <a:pt x="1830344" y="68145"/>
                  <a:pt x="1855813" y="65048"/>
                </a:cubicBezTo>
                <a:cubicBezTo>
                  <a:pt x="1861663" y="64359"/>
                  <a:pt x="1870726" y="61663"/>
                  <a:pt x="1883001" y="56960"/>
                </a:cubicBezTo>
                <a:cubicBezTo>
                  <a:pt x="1891261" y="53862"/>
                  <a:pt x="1896424" y="52314"/>
                  <a:pt x="1898489" y="52314"/>
                </a:cubicBezTo>
                <a:close/>
                <a:moveTo>
                  <a:pt x="219410" y="48528"/>
                </a:moveTo>
                <a:cubicBezTo>
                  <a:pt x="225949" y="48528"/>
                  <a:pt x="233520" y="50134"/>
                  <a:pt x="242125" y="53346"/>
                </a:cubicBezTo>
                <a:cubicBezTo>
                  <a:pt x="246255" y="53805"/>
                  <a:pt x="250155" y="54034"/>
                  <a:pt x="253826" y="54034"/>
                </a:cubicBezTo>
                <a:cubicBezTo>
                  <a:pt x="256465" y="54034"/>
                  <a:pt x="258473" y="53977"/>
                  <a:pt x="259849" y="53862"/>
                </a:cubicBezTo>
                <a:cubicBezTo>
                  <a:pt x="266847" y="53518"/>
                  <a:pt x="278147" y="52486"/>
                  <a:pt x="293749" y="50765"/>
                </a:cubicBezTo>
                <a:cubicBezTo>
                  <a:pt x="304074" y="49732"/>
                  <a:pt x="309810" y="49216"/>
                  <a:pt x="310958" y="49216"/>
                </a:cubicBezTo>
                <a:cubicBezTo>
                  <a:pt x="320365" y="49216"/>
                  <a:pt x="328969" y="51166"/>
                  <a:pt x="336770" y="55067"/>
                </a:cubicBezTo>
                <a:cubicBezTo>
                  <a:pt x="344571" y="58967"/>
                  <a:pt x="350795" y="64560"/>
                  <a:pt x="355441" y="71845"/>
                </a:cubicBezTo>
                <a:cubicBezTo>
                  <a:pt x="360087" y="79130"/>
                  <a:pt x="362410" y="87705"/>
                  <a:pt x="362410" y="97571"/>
                </a:cubicBezTo>
                <a:cubicBezTo>
                  <a:pt x="362525" y="109043"/>
                  <a:pt x="359313" y="119512"/>
                  <a:pt x="352774" y="128976"/>
                </a:cubicBezTo>
                <a:cubicBezTo>
                  <a:pt x="346235" y="138441"/>
                  <a:pt x="337430" y="145926"/>
                  <a:pt x="326359" y="151433"/>
                </a:cubicBezTo>
                <a:cubicBezTo>
                  <a:pt x="315288" y="156940"/>
                  <a:pt x="303329" y="159750"/>
                  <a:pt x="290480" y="159865"/>
                </a:cubicBezTo>
                <a:cubicBezTo>
                  <a:pt x="285661" y="159865"/>
                  <a:pt x="281388" y="159119"/>
                  <a:pt x="277660" y="157628"/>
                </a:cubicBezTo>
                <a:cubicBezTo>
                  <a:pt x="273931" y="156137"/>
                  <a:pt x="271092" y="154387"/>
                  <a:pt x="269142" y="152379"/>
                </a:cubicBezTo>
                <a:cubicBezTo>
                  <a:pt x="267191" y="150372"/>
                  <a:pt x="266216" y="148622"/>
                  <a:pt x="266216" y="147131"/>
                </a:cubicBezTo>
                <a:cubicBezTo>
                  <a:pt x="266216" y="145640"/>
                  <a:pt x="266503" y="144521"/>
                  <a:pt x="267077" y="143775"/>
                </a:cubicBezTo>
                <a:cubicBezTo>
                  <a:pt x="267650" y="143030"/>
                  <a:pt x="268396" y="142657"/>
                  <a:pt x="269314" y="142657"/>
                </a:cubicBezTo>
                <a:cubicBezTo>
                  <a:pt x="270231" y="142657"/>
                  <a:pt x="271952" y="143001"/>
                  <a:pt x="274476" y="143689"/>
                </a:cubicBezTo>
                <a:cubicBezTo>
                  <a:pt x="277688" y="144837"/>
                  <a:pt x="280671" y="145410"/>
                  <a:pt x="283424" y="145410"/>
                </a:cubicBezTo>
                <a:cubicBezTo>
                  <a:pt x="291340" y="145295"/>
                  <a:pt x="297909" y="143345"/>
                  <a:pt x="303128" y="139559"/>
                </a:cubicBezTo>
                <a:cubicBezTo>
                  <a:pt x="308348" y="135774"/>
                  <a:pt x="312162" y="130812"/>
                  <a:pt x="314571" y="124674"/>
                </a:cubicBezTo>
                <a:cubicBezTo>
                  <a:pt x="316980" y="118537"/>
                  <a:pt x="318128" y="111969"/>
                  <a:pt x="318013" y="104971"/>
                </a:cubicBezTo>
                <a:cubicBezTo>
                  <a:pt x="318013" y="91548"/>
                  <a:pt x="314743" y="81596"/>
                  <a:pt x="308204" y="75114"/>
                </a:cubicBezTo>
                <a:cubicBezTo>
                  <a:pt x="301665" y="68633"/>
                  <a:pt x="293061" y="65392"/>
                  <a:pt x="282392" y="65392"/>
                </a:cubicBezTo>
                <a:cubicBezTo>
                  <a:pt x="277000" y="65392"/>
                  <a:pt x="270518" y="66080"/>
                  <a:pt x="262947" y="67457"/>
                </a:cubicBezTo>
                <a:cubicBezTo>
                  <a:pt x="262373" y="69751"/>
                  <a:pt x="261771" y="73623"/>
                  <a:pt x="261140" y="79072"/>
                </a:cubicBezTo>
                <a:cubicBezTo>
                  <a:pt x="260509" y="84522"/>
                  <a:pt x="260079" y="91376"/>
                  <a:pt x="259849" y="99636"/>
                </a:cubicBezTo>
                <a:lnTo>
                  <a:pt x="259849" y="105143"/>
                </a:lnTo>
                <a:cubicBezTo>
                  <a:pt x="259849" y="115812"/>
                  <a:pt x="260079" y="142026"/>
                  <a:pt x="260537" y="183785"/>
                </a:cubicBezTo>
                <a:lnTo>
                  <a:pt x="260882" y="217341"/>
                </a:lnTo>
                <a:cubicBezTo>
                  <a:pt x="260882" y="226174"/>
                  <a:pt x="262287" y="232599"/>
                  <a:pt x="265098" y="236614"/>
                </a:cubicBezTo>
                <a:cubicBezTo>
                  <a:pt x="267908" y="240629"/>
                  <a:pt x="272641" y="243497"/>
                  <a:pt x="279294" y="245218"/>
                </a:cubicBezTo>
                <a:cubicBezTo>
                  <a:pt x="282621" y="246021"/>
                  <a:pt x="285059" y="247168"/>
                  <a:pt x="286608" y="248660"/>
                </a:cubicBezTo>
                <a:cubicBezTo>
                  <a:pt x="288157" y="250151"/>
                  <a:pt x="288931" y="251757"/>
                  <a:pt x="288931" y="253478"/>
                </a:cubicBezTo>
                <a:cubicBezTo>
                  <a:pt x="288931" y="255543"/>
                  <a:pt x="288071" y="257407"/>
                  <a:pt x="286350" y="259071"/>
                </a:cubicBezTo>
                <a:cubicBezTo>
                  <a:pt x="284629" y="260734"/>
                  <a:pt x="282736" y="261623"/>
                  <a:pt x="280671" y="261738"/>
                </a:cubicBezTo>
                <a:cubicBezTo>
                  <a:pt x="279639" y="261738"/>
                  <a:pt x="277173" y="261279"/>
                  <a:pt x="273272" y="260361"/>
                </a:cubicBezTo>
                <a:cubicBezTo>
                  <a:pt x="260882" y="257264"/>
                  <a:pt x="250098" y="255715"/>
                  <a:pt x="240920" y="255715"/>
                </a:cubicBezTo>
                <a:cubicBezTo>
                  <a:pt x="235299" y="255715"/>
                  <a:pt x="229964" y="256031"/>
                  <a:pt x="224916" y="256661"/>
                </a:cubicBezTo>
                <a:cubicBezTo>
                  <a:pt x="219869" y="257292"/>
                  <a:pt x="213616" y="258239"/>
                  <a:pt x="206159" y="259501"/>
                </a:cubicBezTo>
                <a:cubicBezTo>
                  <a:pt x="201915" y="260304"/>
                  <a:pt x="199391" y="260705"/>
                  <a:pt x="198588" y="260705"/>
                </a:cubicBezTo>
                <a:cubicBezTo>
                  <a:pt x="196523" y="260820"/>
                  <a:pt x="194659" y="260132"/>
                  <a:pt x="192995" y="258640"/>
                </a:cubicBezTo>
                <a:cubicBezTo>
                  <a:pt x="191332" y="257149"/>
                  <a:pt x="190500" y="255486"/>
                  <a:pt x="190500" y="253650"/>
                </a:cubicBezTo>
                <a:cubicBezTo>
                  <a:pt x="190500" y="250438"/>
                  <a:pt x="192852" y="248201"/>
                  <a:pt x="197555" y="246939"/>
                </a:cubicBezTo>
                <a:cubicBezTo>
                  <a:pt x="203635" y="245218"/>
                  <a:pt x="208425" y="242407"/>
                  <a:pt x="211924" y="238507"/>
                </a:cubicBezTo>
                <a:cubicBezTo>
                  <a:pt x="215423" y="234606"/>
                  <a:pt x="217402" y="229673"/>
                  <a:pt x="217861" y="223708"/>
                </a:cubicBezTo>
                <a:cubicBezTo>
                  <a:pt x="219008" y="203631"/>
                  <a:pt x="219582" y="179655"/>
                  <a:pt x="219582" y="151777"/>
                </a:cubicBezTo>
                <a:cubicBezTo>
                  <a:pt x="219582" y="131816"/>
                  <a:pt x="219238" y="114521"/>
                  <a:pt x="218549" y="99894"/>
                </a:cubicBezTo>
                <a:cubicBezTo>
                  <a:pt x="217861" y="85267"/>
                  <a:pt x="216829" y="76462"/>
                  <a:pt x="215452" y="73480"/>
                </a:cubicBezTo>
                <a:cubicBezTo>
                  <a:pt x="214419" y="71071"/>
                  <a:pt x="213100" y="69464"/>
                  <a:pt x="211494" y="68661"/>
                </a:cubicBezTo>
                <a:cubicBezTo>
                  <a:pt x="209888" y="67858"/>
                  <a:pt x="208052" y="67457"/>
                  <a:pt x="205987" y="67457"/>
                </a:cubicBezTo>
                <a:lnTo>
                  <a:pt x="202201" y="67629"/>
                </a:lnTo>
                <a:cubicBezTo>
                  <a:pt x="200940" y="67629"/>
                  <a:pt x="200022" y="67428"/>
                  <a:pt x="199449" y="67027"/>
                </a:cubicBezTo>
                <a:cubicBezTo>
                  <a:pt x="198875" y="66625"/>
                  <a:pt x="198588" y="65793"/>
                  <a:pt x="198588" y="64531"/>
                </a:cubicBezTo>
                <a:cubicBezTo>
                  <a:pt x="198588" y="62466"/>
                  <a:pt x="199907" y="60172"/>
                  <a:pt x="202546" y="57648"/>
                </a:cubicBezTo>
                <a:cubicBezTo>
                  <a:pt x="205184" y="55124"/>
                  <a:pt x="208224" y="52973"/>
                  <a:pt x="211667" y="51195"/>
                </a:cubicBezTo>
                <a:cubicBezTo>
                  <a:pt x="215108" y="49417"/>
                  <a:pt x="217689" y="48528"/>
                  <a:pt x="219410" y="48528"/>
                </a:cubicBezTo>
                <a:close/>
                <a:moveTo>
                  <a:pt x="28910" y="48528"/>
                </a:moveTo>
                <a:cubicBezTo>
                  <a:pt x="35449" y="48528"/>
                  <a:pt x="43021" y="50134"/>
                  <a:pt x="51625" y="53346"/>
                </a:cubicBezTo>
                <a:cubicBezTo>
                  <a:pt x="55755" y="53805"/>
                  <a:pt x="59655" y="54034"/>
                  <a:pt x="63326" y="54034"/>
                </a:cubicBezTo>
                <a:cubicBezTo>
                  <a:pt x="65965" y="54034"/>
                  <a:pt x="67973" y="53977"/>
                  <a:pt x="69349" y="53862"/>
                </a:cubicBezTo>
                <a:cubicBezTo>
                  <a:pt x="76347" y="53518"/>
                  <a:pt x="87647" y="52486"/>
                  <a:pt x="103249" y="50765"/>
                </a:cubicBezTo>
                <a:cubicBezTo>
                  <a:pt x="113574" y="49732"/>
                  <a:pt x="119311" y="49216"/>
                  <a:pt x="120458" y="49216"/>
                </a:cubicBezTo>
                <a:cubicBezTo>
                  <a:pt x="129865" y="49216"/>
                  <a:pt x="138469" y="51166"/>
                  <a:pt x="146270" y="55067"/>
                </a:cubicBezTo>
                <a:cubicBezTo>
                  <a:pt x="154071" y="58967"/>
                  <a:pt x="160295" y="64560"/>
                  <a:pt x="164941" y="71845"/>
                </a:cubicBezTo>
                <a:cubicBezTo>
                  <a:pt x="169587" y="79130"/>
                  <a:pt x="171910" y="87705"/>
                  <a:pt x="171910" y="97571"/>
                </a:cubicBezTo>
                <a:cubicBezTo>
                  <a:pt x="172025" y="109043"/>
                  <a:pt x="168813" y="119512"/>
                  <a:pt x="162274" y="128976"/>
                </a:cubicBezTo>
                <a:cubicBezTo>
                  <a:pt x="155734" y="138441"/>
                  <a:pt x="146930" y="145926"/>
                  <a:pt x="135859" y="151433"/>
                </a:cubicBezTo>
                <a:cubicBezTo>
                  <a:pt x="124789" y="156940"/>
                  <a:pt x="112829" y="159750"/>
                  <a:pt x="99980" y="159865"/>
                </a:cubicBezTo>
                <a:cubicBezTo>
                  <a:pt x="95162" y="159865"/>
                  <a:pt x="90888" y="159119"/>
                  <a:pt x="87160" y="157628"/>
                </a:cubicBezTo>
                <a:cubicBezTo>
                  <a:pt x="83431" y="156137"/>
                  <a:pt x="80592" y="154387"/>
                  <a:pt x="78642" y="152379"/>
                </a:cubicBezTo>
                <a:cubicBezTo>
                  <a:pt x="76691" y="150372"/>
                  <a:pt x="75716" y="148622"/>
                  <a:pt x="75716" y="147131"/>
                </a:cubicBezTo>
                <a:cubicBezTo>
                  <a:pt x="75716" y="145640"/>
                  <a:pt x="76003" y="144521"/>
                  <a:pt x="76577" y="143775"/>
                </a:cubicBezTo>
                <a:cubicBezTo>
                  <a:pt x="77150" y="143030"/>
                  <a:pt x="77896" y="142657"/>
                  <a:pt x="78814" y="142657"/>
                </a:cubicBezTo>
                <a:cubicBezTo>
                  <a:pt x="79731" y="142657"/>
                  <a:pt x="81452" y="143001"/>
                  <a:pt x="83976" y="143689"/>
                </a:cubicBezTo>
                <a:cubicBezTo>
                  <a:pt x="87188" y="144837"/>
                  <a:pt x="90171" y="145410"/>
                  <a:pt x="92925" y="145410"/>
                </a:cubicBezTo>
                <a:cubicBezTo>
                  <a:pt x="100840" y="145295"/>
                  <a:pt x="107408" y="143345"/>
                  <a:pt x="112628" y="139559"/>
                </a:cubicBezTo>
                <a:cubicBezTo>
                  <a:pt x="117848" y="135774"/>
                  <a:pt x="121662" y="130812"/>
                  <a:pt x="124071" y="124674"/>
                </a:cubicBezTo>
                <a:cubicBezTo>
                  <a:pt x="126481" y="118537"/>
                  <a:pt x="127628" y="111969"/>
                  <a:pt x="127513" y="104971"/>
                </a:cubicBezTo>
                <a:cubicBezTo>
                  <a:pt x="127513" y="91548"/>
                  <a:pt x="124243" y="81596"/>
                  <a:pt x="117704" y="75114"/>
                </a:cubicBezTo>
                <a:cubicBezTo>
                  <a:pt x="111165" y="68633"/>
                  <a:pt x="102561" y="65392"/>
                  <a:pt x="91892" y="65392"/>
                </a:cubicBezTo>
                <a:cubicBezTo>
                  <a:pt x="86500" y="65392"/>
                  <a:pt x="80018" y="66080"/>
                  <a:pt x="72447" y="67457"/>
                </a:cubicBezTo>
                <a:cubicBezTo>
                  <a:pt x="71873" y="69751"/>
                  <a:pt x="71271" y="73623"/>
                  <a:pt x="70640" y="79072"/>
                </a:cubicBezTo>
                <a:cubicBezTo>
                  <a:pt x="70009" y="84522"/>
                  <a:pt x="69579" y="91376"/>
                  <a:pt x="69349" y="99636"/>
                </a:cubicBezTo>
                <a:lnTo>
                  <a:pt x="69349" y="105143"/>
                </a:lnTo>
                <a:cubicBezTo>
                  <a:pt x="69349" y="115812"/>
                  <a:pt x="69579" y="142026"/>
                  <a:pt x="70037" y="183785"/>
                </a:cubicBezTo>
                <a:lnTo>
                  <a:pt x="70382" y="217341"/>
                </a:lnTo>
                <a:cubicBezTo>
                  <a:pt x="70382" y="226174"/>
                  <a:pt x="71787" y="232599"/>
                  <a:pt x="74598" y="236614"/>
                </a:cubicBezTo>
                <a:cubicBezTo>
                  <a:pt x="77408" y="240629"/>
                  <a:pt x="82140" y="243497"/>
                  <a:pt x="88795" y="245218"/>
                </a:cubicBezTo>
                <a:cubicBezTo>
                  <a:pt x="92121" y="246021"/>
                  <a:pt x="94559" y="247168"/>
                  <a:pt x="96108" y="248660"/>
                </a:cubicBezTo>
                <a:cubicBezTo>
                  <a:pt x="97657" y="250151"/>
                  <a:pt x="98431" y="251757"/>
                  <a:pt x="98431" y="253478"/>
                </a:cubicBezTo>
                <a:cubicBezTo>
                  <a:pt x="98431" y="255543"/>
                  <a:pt x="97571" y="257407"/>
                  <a:pt x="95850" y="259071"/>
                </a:cubicBezTo>
                <a:cubicBezTo>
                  <a:pt x="94129" y="260734"/>
                  <a:pt x="92236" y="261623"/>
                  <a:pt x="90171" y="261738"/>
                </a:cubicBezTo>
                <a:cubicBezTo>
                  <a:pt x="89139" y="261738"/>
                  <a:pt x="86672" y="261279"/>
                  <a:pt x="82772" y="260361"/>
                </a:cubicBezTo>
                <a:cubicBezTo>
                  <a:pt x="70382" y="257264"/>
                  <a:pt x="59598" y="255715"/>
                  <a:pt x="50420" y="255715"/>
                </a:cubicBezTo>
                <a:cubicBezTo>
                  <a:pt x="44799" y="255715"/>
                  <a:pt x="39464" y="256031"/>
                  <a:pt x="34416" y="256661"/>
                </a:cubicBezTo>
                <a:cubicBezTo>
                  <a:pt x="29369" y="257292"/>
                  <a:pt x="23116" y="258239"/>
                  <a:pt x="15660" y="259501"/>
                </a:cubicBezTo>
                <a:cubicBezTo>
                  <a:pt x="11415" y="260304"/>
                  <a:pt x="8891" y="260705"/>
                  <a:pt x="8088" y="260705"/>
                </a:cubicBezTo>
                <a:cubicBezTo>
                  <a:pt x="6023" y="260820"/>
                  <a:pt x="4159" y="260132"/>
                  <a:pt x="2495" y="258640"/>
                </a:cubicBezTo>
                <a:cubicBezTo>
                  <a:pt x="832" y="257149"/>
                  <a:pt x="0" y="255486"/>
                  <a:pt x="0" y="253650"/>
                </a:cubicBezTo>
                <a:cubicBezTo>
                  <a:pt x="0" y="250438"/>
                  <a:pt x="2352" y="248201"/>
                  <a:pt x="7055" y="246939"/>
                </a:cubicBezTo>
                <a:cubicBezTo>
                  <a:pt x="13136" y="245218"/>
                  <a:pt x="17925" y="242407"/>
                  <a:pt x="21424" y="238507"/>
                </a:cubicBezTo>
                <a:cubicBezTo>
                  <a:pt x="24923" y="234606"/>
                  <a:pt x="26902" y="229673"/>
                  <a:pt x="27361" y="223708"/>
                </a:cubicBezTo>
                <a:cubicBezTo>
                  <a:pt x="28508" y="203631"/>
                  <a:pt x="29082" y="179655"/>
                  <a:pt x="29082" y="151777"/>
                </a:cubicBezTo>
                <a:cubicBezTo>
                  <a:pt x="29082" y="131816"/>
                  <a:pt x="28738" y="114521"/>
                  <a:pt x="28049" y="99894"/>
                </a:cubicBezTo>
                <a:cubicBezTo>
                  <a:pt x="27361" y="85267"/>
                  <a:pt x="26328" y="76462"/>
                  <a:pt x="24952" y="73480"/>
                </a:cubicBezTo>
                <a:cubicBezTo>
                  <a:pt x="23919" y="71071"/>
                  <a:pt x="22600" y="69464"/>
                  <a:pt x="20994" y="68661"/>
                </a:cubicBezTo>
                <a:cubicBezTo>
                  <a:pt x="19388" y="67858"/>
                  <a:pt x="17552" y="67457"/>
                  <a:pt x="15487" y="67457"/>
                </a:cubicBezTo>
                <a:lnTo>
                  <a:pt x="11701" y="67629"/>
                </a:lnTo>
                <a:cubicBezTo>
                  <a:pt x="10440" y="67629"/>
                  <a:pt x="9522" y="67428"/>
                  <a:pt x="8948" y="67027"/>
                </a:cubicBezTo>
                <a:cubicBezTo>
                  <a:pt x="8374" y="66625"/>
                  <a:pt x="8088" y="65793"/>
                  <a:pt x="8088" y="64531"/>
                </a:cubicBezTo>
                <a:cubicBezTo>
                  <a:pt x="8088" y="62466"/>
                  <a:pt x="9407" y="60172"/>
                  <a:pt x="12046" y="57648"/>
                </a:cubicBezTo>
                <a:cubicBezTo>
                  <a:pt x="14684" y="55124"/>
                  <a:pt x="17725" y="52973"/>
                  <a:pt x="21166" y="51195"/>
                </a:cubicBezTo>
                <a:cubicBezTo>
                  <a:pt x="24608" y="49417"/>
                  <a:pt x="27189" y="48528"/>
                  <a:pt x="28910" y="48528"/>
                </a:cubicBezTo>
                <a:close/>
                <a:moveTo>
                  <a:pt x="538627" y="44570"/>
                </a:moveTo>
                <a:cubicBezTo>
                  <a:pt x="540004" y="44570"/>
                  <a:pt x="542987" y="46749"/>
                  <a:pt x="547576" y="51109"/>
                </a:cubicBezTo>
                <a:cubicBezTo>
                  <a:pt x="552165" y="55468"/>
                  <a:pt x="556467" y="60086"/>
                  <a:pt x="560482" y="64962"/>
                </a:cubicBezTo>
                <a:cubicBezTo>
                  <a:pt x="564497" y="69837"/>
                  <a:pt x="566447" y="73021"/>
                  <a:pt x="566333" y="74512"/>
                </a:cubicBezTo>
                <a:cubicBezTo>
                  <a:pt x="566333" y="76004"/>
                  <a:pt x="565501" y="77581"/>
                  <a:pt x="563838" y="79244"/>
                </a:cubicBezTo>
                <a:cubicBezTo>
                  <a:pt x="562174" y="80908"/>
                  <a:pt x="560252" y="82285"/>
                  <a:pt x="558073" y="83374"/>
                </a:cubicBezTo>
                <a:cubicBezTo>
                  <a:pt x="555893" y="84464"/>
                  <a:pt x="554344" y="84952"/>
                  <a:pt x="553427" y="84837"/>
                </a:cubicBezTo>
                <a:cubicBezTo>
                  <a:pt x="553082" y="84837"/>
                  <a:pt x="552309" y="84522"/>
                  <a:pt x="551103" y="83891"/>
                </a:cubicBezTo>
                <a:cubicBezTo>
                  <a:pt x="549899" y="83260"/>
                  <a:pt x="548952" y="82772"/>
                  <a:pt x="548264" y="82428"/>
                </a:cubicBezTo>
                <a:cubicBezTo>
                  <a:pt x="541725" y="78757"/>
                  <a:pt x="535014" y="75602"/>
                  <a:pt x="528130" y="72963"/>
                </a:cubicBezTo>
                <a:cubicBezTo>
                  <a:pt x="521247" y="70325"/>
                  <a:pt x="513906" y="68891"/>
                  <a:pt x="506104" y="68661"/>
                </a:cubicBezTo>
                <a:cubicBezTo>
                  <a:pt x="502892" y="68547"/>
                  <a:pt x="498131" y="68489"/>
                  <a:pt x="491821" y="68489"/>
                </a:cubicBezTo>
                <a:lnTo>
                  <a:pt x="491649" y="127858"/>
                </a:lnTo>
                <a:cubicBezTo>
                  <a:pt x="491649" y="165257"/>
                  <a:pt x="491764" y="195773"/>
                  <a:pt x="491994" y="219406"/>
                </a:cubicBezTo>
                <a:cubicBezTo>
                  <a:pt x="491994" y="225601"/>
                  <a:pt x="492624" y="230448"/>
                  <a:pt x="493886" y="233947"/>
                </a:cubicBezTo>
                <a:cubicBezTo>
                  <a:pt x="495148" y="237446"/>
                  <a:pt x="497070" y="240113"/>
                  <a:pt x="499651" y="241948"/>
                </a:cubicBezTo>
                <a:cubicBezTo>
                  <a:pt x="502232" y="243784"/>
                  <a:pt x="505703" y="245218"/>
                  <a:pt x="510062" y="246251"/>
                </a:cubicBezTo>
                <a:cubicBezTo>
                  <a:pt x="513503" y="247054"/>
                  <a:pt x="515999" y="248172"/>
                  <a:pt x="517547" y="249606"/>
                </a:cubicBezTo>
                <a:cubicBezTo>
                  <a:pt x="519097" y="251040"/>
                  <a:pt x="519870" y="252618"/>
                  <a:pt x="519870" y="254338"/>
                </a:cubicBezTo>
                <a:cubicBezTo>
                  <a:pt x="519870" y="256174"/>
                  <a:pt x="518982" y="257866"/>
                  <a:pt x="517203" y="259415"/>
                </a:cubicBezTo>
                <a:cubicBezTo>
                  <a:pt x="515425" y="260963"/>
                  <a:pt x="513503" y="261738"/>
                  <a:pt x="511438" y="261738"/>
                </a:cubicBezTo>
                <a:cubicBezTo>
                  <a:pt x="510750" y="261738"/>
                  <a:pt x="508398" y="261336"/>
                  <a:pt x="504383" y="260533"/>
                </a:cubicBezTo>
                <a:cubicBezTo>
                  <a:pt x="497959" y="259271"/>
                  <a:pt x="492509" y="258325"/>
                  <a:pt x="488035" y="257694"/>
                </a:cubicBezTo>
                <a:cubicBezTo>
                  <a:pt x="483561" y="257063"/>
                  <a:pt x="478571" y="256748"/>
                  <a:pt x="473064" y="256748"/>
                </a:cubicBezTo>
                <a:cubicBezTo>
                  <a:pt x="467558" y="256748"/>
                  <a:pt x="462367" y="257063"/>
                  <a:pt x="457491" y="257694"/>
                </a:cubicBezTo>
                <a:cubicBezTo>
                  <a:pt x="452615" y="258325"/>
                  <a:pt x="446564" y="259271"/>
                  <a:pt x="439336" y="260533"/>
                </a:cubicBezTo>
                <a:cubicBezTo>
                  <a:pt x="435091" y="261336"/>
                  <a:pt x="432567" y="261738"/>
                  <a:pt x="431764" y="261738"/>
                </a:cubicBezTo>
                <a:cubicBezTo>
                  <a:pt x="429699" y="261738"/>
                  <a:pt x="427835" y="260963"/>
                  <a:pt x="426171" y="259415"/>
                </a:cubicBezTo>
                <a:cubicBezTo>
                  <a:pt x="424508" y="257866"/>
                  <a:pt x="423676" y="256174"/>
                  <a:pt x="423676" y="254338"/>
                </a:cubicBezTo>
                <a:cubicBezTo>
                  <a:pt x="423676" y="251126"/>
                  <a:pt x="426028" y="248889"/>
                  <a:pt x="430732" y="247627"/>
                </a:cubicBezTo>
                <a:cubicBezTo>
                  <a:pt x="436812" y="246136"/>
                  <a:pt x="441515" y="243469"/>
                  <a:pt x="444842" y="239625"/>
                </a:cubicBezTo>
                <a:cubicBezTo>
                  <a:pt x="448170" y="235782"/>
                  <a:pt x="450292" y="230706"/>
                  <a:pt x="451209" y="224396"/>
                </a:cubicBezTo>
                <a:cubicBezTo>
                  <a:pt x="452127" y="218086"/>
                  <a:pt x="452586" y="201853"/>
                  <a:pt x="452586" y="175697"/>
                </a:cubicBezTo>
                <a:cubicBezTo>
                  <a:pt x="452586" y="161356"/>
                  <a:pt x="452299" y="133422"/>
                  <a:pt x="451726" y="91892"/>
                </a:cubicBezTo>
                <a:cubicBezTo>
                  <a:pt x="451496" y="81568"/>
                  <a:pt x="451382" y="74684"/>
                  <a:pt x="451382" y="71243"/>
                </a:cubicBezTo>
                <a:cubicBezTo>
                  <a:pt x="442204" y="72275"/>
                  <a:pt x="434173" y="73451"/>
                  <a:pt x="427291" y="74770"/>
                </a:cubicBezTo>
                <a:cubicBezTo>
                  <a:pt x="420407" y="76089"/>
                  <a:pt x="413122" y="77667"/>
                  <a:pt x="405436" y="79503"/>
                </a:cubicBezTo>
                <a:cubicBezTo>
                  <a:pt x="400617" y="80650"/>
                  <a:pt x="397864" y="81223"/>
                  <a:pt x="397176" y="81223"/>
                </a:cubicBezTo>
                <a:cubicBezTo>
                  <a:pt x="395569" y="81223"/>
                  <a:pt x="393276" y="79388"/>
                  <a:pt x="390292" y="75717"/>
                </a:cubicBezTo>
                <a:cubicBezTo>
                  <a:pt x="387310" y="72046"/>
                  <a:pt x="384441" y="68030"/>
                  <a:pt x="381688" y="63671"/>
                </a:cubicBezTo>
                <a:cubicBezTo>
                  <a:pt x="378935" y="59312"/>
                  <a:pt x="377558" y="56845"/>
                  <a:pt x="377558" y="56271"/>
                </a:cubicBezTo>
                <a:cubicBezTo>
                  <a:pt x="377558" y="55583"/>
                  <a:pt x="377759" y="54923"/>
                  <a:pt x="378160" y="54292"/>
                </a:cubicBezTo>
                <a:cubicBezTo>
                  <a:pt x="378562" y="53662"/>
                  <a:pt x="379164" y="53403"/>
                  <a:pt x="379967" y="53518"/>
                </a:cubicBezTo>
                <a:cubicBezTo>
                  <a:pt x="388801" y="54665"/>
                  <a:pt x="404977" y="55239"/>
                  <a:pt x="428495" y="55239"/>
                </a:cubicBezTo>
                <a:cubicBezTo>
                  <a:pt x="445818" y="55239"/>
                  <a:pt x="463170" y="54952"/>
                  <a:pt x="480550" y="54379"/>
                </a:cubicBezTo>
                <a:cubicBezTo>
                  <a:pt x="497930" y="53805"/>
                  <a:pt x="508685" y="53231"/>
                  <a:pt x="512815" y="52658"/>
                </a:cubicBezTo>
                <a:cubicBezTo>
                  <a:pt x="518322" y="51855"/>
                  <a:pt x="524173" y="50019"/>
                  <a:pt x="530367" y="47151"/>
                </a:cubicBezTo>
                <a:cubicBezTo>
                  <a:pt x="531056" y="46922"/>
                  <a:pt x="532318" y="46434"/>
                  <a:pt x="534153" y="45688"/>
                </a:cubicBezTo>
                <a:cubicBezTo>
                  <a:pt x="535989" y="44943"/>
                  <a:pt x="537480" y="44570"/>
                  <a:pt x="538627" y="44570"/>
                </a:cubicBezTo>
                <a:close/>
                <a:moveTo>
                  <a:pt x="1067502" y="40440"/>
                </a:moveTo>
                <a:cubicBezTo>
                  <a:pt x="1054424" y="42275"/>
                  <a:pt x="1042952" y="44283"/>
                  <a:pt x="1033086" y="46463"/>
                </a:cubicBezTo>
                <a:cubicBezTo>
                  <a:pt x="1033200" y="49445"/>
                  <a:pt x="1034061" y="55813"/>
                  <a:pt x="1035667" y="65564"/>
                </a:cubicBezTo>
                <a:cubicBezTo>
                  <a:pt x="1045418" y="63614"/>
                  <a:pt x="1056087" y="61721"/>
                  <a:pt x="1067674" y="59885"/>
                </a:cubicBezTo>
                <a:cubicBezTo>
                  <a:pt x="1067674" y="50363"/>
                  <a:pt x="1067617" y="43881"/>
                  <a:pt x="1067502" y="40440"/>
                </a:cubicBezTo>
                <a:close/>
                <a:moveTo>
                  <a:pt x="1133582" y="35105"/>
                </a:moveTo>
                <a:cubicBezTo>
                  <a:pt x="1132549" y="35105"/>
                  <a:pt x="1129394" y="35191"/>
                  <a:pt x="1124117" y="35363"/>
                </a:cubicBezTo>
                <a:cubicBezTo>
                  <a:pt x="1118840" y="35535"/>
                  <a:pt x="1112473" y="35908"/>
                  <a:pt x="1105016" y="36482"/>
                </a:cubicBezTo>
                <a:lnTo>
                  <a:pt x="1105188" y="42333"/>
                </a:lnTo>
                <a:lnTo>
                  <a:pt x="1105704" y="54895"/>
                </a:lnTo>
                <a:cubicBezTo>
                  <a:pt x="1106852" y="54780"/>
                  <a:pt x="1108200" y="54465"/>
                  <a:pt x="1109748" y="53948"/>
                </a:cubicBezTo>
                <a:cubicBezTo>
                  <a:pt x="1111297" y="53432"/>
                  <a:pt x="1112358" y="53059"/>
                  <a:pt x="1112932" y="52830"/>
                </a:cubicBezTo>
                <a:cubicBezTo>
                  <a:pt x="1113276" y="52715"/>
                  <a:pt x="1114567" y="52256"/>
                  <a:pt x="1116804" y="51453"/>
                </a:cubicBezTo>
                <a:cubicBezTo>
                  <a:pt x="1119041" y="50650"/>
                  <a:pt x="1121134" y="50249"/>
                  <a:pt x="1123085" y="50249"/>
                </a:cubicBezTo>
                <a:cubicBezTo>
                  <a:pt x="1124117" y="50249"/>
                  <a:pt x="1126097" y="51252"/>
                  <a:pt x="1129022" y="53260"/>
                </a:cubicBezTo>
                <a:cubicBezTo>
                  <a:pt x="1131947" y="55268"/>
                  <a:pt x="1134557" y="57591"/>
                  <a:pt x="1136851" y="60229"/>
                </a:cubicBezTo>
                <a:cubicBezTo>
                  <a:pt x="1139146" y="62868"/>
                  <a:pt x="1140294" y="65162"/>
                  <a:pt x="1140294" y="67113"/>
                </a:cubicBezTo>
                <a:cubicBezTo>
                  <a:pt x="1140294" y="68030"/>
                  <a:pt x="1139834" y="69206"/>
                  <a:pt x="1138916" y="70640"/>
                </a:cubicBezTo>
                <a:cubicBezTo>
                  <a:pt x="1137999" y="72074"/>
                  <a:pt x="1136823" y="73365"/>
                  <a:pt x="1135389" y="74512"/>
                </a:cubicBezTo>
                <a:cubicBezTo>
                  <a:pt x="1133955" y="75659"/>
                  <a:pt x="1132492" y="76233"/>
                  <a:pt x="1131001" y="76233"/>
                </a:cubicBezTo>
                <a:cubicBezTo>
                  <a:pt x="1130312" y="76233"/>
                  <a:pt x="1129624" y="76176"/>
                  <a:pt x="1128936" y="76061"/>
                </a:cubicBezTo>
                <a:cubicBezTo>
                  <a:pt x="1128247" y="75946"/>
                  <a:pt x="1127559" y="75831"/>
                  <a:pt x="1126871" y="75717"/>
                </a:cubicBezTo>
                <a:cubicBezTo>
                  <a:pt x="1122855" y="74914"/>
                  <a:pt x="1119528" y="74512"/>
                  <a:pt x="1116890" y="74512"/>
                </a:cubicBezTo>
                <a:lnTo>
                  <a:pt x="1105877" y="74684"/>
                </a:lnTo>
                <a:cubicBezTo>
                  <a:pt x="1105877" y="83518"/>
                  <a:pt x="1105819" y="89770"/>
                  <a:pt x="1105704" y="93441"/>
                </a:cubicBezTo>
                <a:cubicBezTo>
                  <a:pt x="1113964" y="92868"/>
                  <a:pt x="1119356" y="92581"/>
                  <a:pt x="1121880" y="92581"/>
                </a:cubicBezTo>
                <a:cubicBezTo>
                  <a:pt x="1126813" y="92581"/>
                  <a:pt x="1131001" y="94646"/>
                  <a:pt x="1134442" y="98776"/>
                </a:cubicBezTo>
                <a:cubicBezTo>
                  <a:pt x="1137769" y="89598"/>
                  <a:pt x="1140465" y="81539"/>
                  <a:pt x="1142530" y="74598"/>
                </a:cubicBezTo>
                <a:cubicBezTo>
                  <a:pt x="1144595" y="67658"/>
                  <a:pt x="1146029" y="59656"/>
                  <a:pt x="1146832" y="50593"/>
                </a:cubicBezTo>
                <a:cubicBezTo>
                  <a:pt x="1146947" y="49445"/>
                  <a:pt x="1147004" y="47897"/>
                  <a:pt x="1147004" y="45946"/>
                </a:cubicBezTo>
                <a:cubicBezTo>
                  <a:pt x="1147004" y="41358"/>
                  <a:pt x="1146000" y="38346"/>
                  <a:pt x="1143993" y="36912"/>
                </a:cubicBezTo>
                <a:cubicBezTo>
                  <a:pt x="1141985" y="35478"/>
                  <a:pt x="1138515" y="34876"/>
                  <a:pt x="1133582" y="35105"/>
                </a:cubicBezTo>
                <a:close/>
                <a:moveTo>
                  <a:pt x="727639" y="20478"/>
                </a:moveTo>
                <a:cubicBezTo>
                  <a:pt x="729589" y="20478"/>
                  <a:pt x="733490" y="21654"/>
                  <a:pt x="739341" y="24006"/>
                </a:cubicBezTo>
                <a:cubicBezTo>
                  <a:pt x="745192" y="26358"/>
                  <a:pt x="750497" y="29111"/>
                  <a:pt x="755259" y="32266"/>
                </a:cubicBezTo>
                <a:cubicBezTo>
                  <a:pt x="760019" y="35421"/>
                  <a:pt x="762400" y="38317"/>
                  <a:pt x="762400" y="40956"/>
                </a:cubicBezTo>
                <a:cubicBezTo>
                  <a:pt x="762400" y="43939"/>
                  <a:pt x="761998" y="47839"/>
                  <a:pt x="761195" y="52658"/>
                </a:cubicBezTo>
                <a:cubicBezTo>
                  <a:pt x="760048" y="59541"/>
                  <a:pt x="759474" y="66137"/>
                  <a:pt x="759474" y="72447"/>
                </a:cubicBezTo>
                <a:cubicBezTo>
                  <a:pt x="759474" y="78183"/>
                  <a:pt x="759302" y="86845"/>
                  <a:pt x="758959" y="98432"/>
                </a:cubicBezTo>
                <a:lnTo>
                  <a:pt x="758786" y="107896"/>
                </a:lnTo>
                <a:lnTo>
                  <a:pt x="786836" y="105143"/>
                </a:lnTo>
                <a:cubicBezTo>
                  <a:pt x="786950" y="98260"/>
                  <a:pt x="787352" y="85009"/>
                  <a:pt x="788040" y="65392"/>
                </a:cubicBezTo>
                <a:lnTo>
                  <a:pt x="788556" y="49732"/>
                </a:lnTo>
                <a:cubicBezTo>
                  <a:pt x="788556" y="47667"/>
                  <a:pt x="788098" y="46090"/>
                  <a:pt x="787180" y="45000"/>
                </a:cubicBezTo>
                <a:cubicBezTo>
                  <a:pt x="786262" y="43910"/>
                  <a:pt x="784886" y="42849"/>
                  <a:pt x="783050" y="41816"/>
                </a:cubicBezTo>
                <a:cubicBezTo>
                  <a:pt x="781559" y="40899"/>
                  <a:pt x="780468" y="40096"/>
                  <a:pt x="779780" y="39407"/>
                </a:cubicBezTo>
                <a:cubicBezTo>
                  <a:pt x="779092" y="38719"/>
                  <a:pt x="778748" y="37744"/>
                  <a:pt x="778748" y="36482"/>
                </a:cubicBezTo>
                <a:cubicBezTo>
                  <a:pt x="778748" y="35449"/>
                  <a:pt x="779580" y="34101"/>
                  <a:pt x="781243" y="32438"/>
                </a:cubicBezTo>
                <a:cubicBezTo>
                  <a:pt x="782906" y="30775"/>
                  <a:pt x="784971" y="29340"/>
                  <a:pt x="787438" y="28136"/>
                </a:cubicBezTo>
                <a:cubicBezTo>
                  <a:pt x="789904" y="26931"/>
                  <a:pt x="792342" y="26329"/>
                  <a:pt x="794751" y="26329"/>
                </a:cubicBezTo>
                <a:cubicBezTo>
                  <a:pt x="797505" y="26329"/>
                  <a:pt x="801692" y="27276"/>
                  <a:pt x="807313" y="29168"/>
                </a:cubicBezTo>
                <a:cubicBezTo>
                  <a:pt x="812935" y="31061"/>
                  <a:pt x="817954" y="33442"/>
                  <a:pt x="822371" y="36310"/>
                </a:cubicBezTo>
                <a:cubicBezTo>
                  <a:pt x="826787" y="39178"/>
                  <a:pt x="828996" y="42103"/>
                  <a:pt x="828996" y="45086"/>
                </a:cubicBezTo>
                <a:cubicBezTo>
                  <a:pt x="828996" y="47495"/>
                  <a:pt x="828795" y="49732"/>
                  <a:pt x="828393" y="51797"/>
                </a:cubicBezTo>
                <a:cubicBezTo>
                  <a:pt x="827992" y="53862"/>
                  <a:pt x="827734" y="55067"/>
                  <a:pt x="827619" y="55411"/>
                </a:cubicBezTo>
                <a:cubicBezTo>
                  <a:pt x="826242" y="60918"/>
                  <a:pt x="825554" y="66596"/>
                  <a:pt x="825554" y="72447"/>
                </a:cubicBezTo>
                <a:cubicBezTo>
                  <a:pt x="825554" y="79330"/>
                  <a:pt x="825210" y="88795"/>
                  <a:pt x="824522" y="100841"/>
                </a:cubicBezTo>
                <a:lnTo>
                  <a:pt x="834674" y="99120"/>
                </a:lnTo>
                <a:lnTo>
                  <a:pt x="844483" y="96883"/>
                </a:lnTo>
                <a:cubicBezTo>
                  <a:pt x="856185" y="93900"/>
                  <a:pt x="863528" y="92409"/>
                  <a:pt x="866510" y="92409"/>
                </a:cubicBezTo>
                <a:cubicBezTo>
                  <a:pt x="871902" y="92409"/>
                  <a:pt x="878613" y="94044"/>
                  <a:pt x="886643" y="97313"/>
                </a:cubicBezTo>
                <a:cubicBezTo>
                  <a:pt x="894674" y="100583"/>
                  <a:pt x="901672" y="104541"/>
                  <a:pt x="907638" y="109187"/>
                </a:cubicBezTo>
                <a:cubicBezTo>
                  <a:pt x="913603" y="113833"/>
                  <a:pt x="916586" y="118049"/>
                  <a:pt x="916586" y="121835"/>
                </a:cubicBezTo>
                <a:cubicBezTo>
                  <a:pt x="916586" y="124359"/>
                  <a:pt x="915008" y="126797"/>
                  <a:pt x="911854" y="129148"/>
                </a:cubicBezTo>
                <a:cubicBezTo>
                  <a:pt x="908699" y="131500"/>
                  <a:pt x="904913" y="133364"/>
                  <a:pt x="900496" y="134741"/>
                </a:cubicBezTo>
                <a:cubicBezTo>
                  <a:pt x="896079" y="136118"/>
                  <a:pt x="892265" y="136806"/>
                  <a:pt x="889053" y="136806"/>
                </a:cubicBezTo>
                <a:cubicBezTo>
                  <a:pt x="886070" y="136806"/>
                  <a:pt x="882829" y="136519"/>
                  <a:pt x="879331" y="135946"/>
                </a:cubicBezTo>
                <a:cubicBezTo>
                  <a:pt x="875831" y="135372"/>
                  <a:pt x="871041" y="134512"/>
                  <a:pt x="864961" y="133364"/>
                </a:cubicBezTo>
                <a:cubicBezTo>
                  <a:pt x="852916" y="130726"/>
                  <a:pt x="843737" y="129406"/>
                  <a:pt x="837428" y="129406"/>
                </a:cubicBezTo>
                <a:lnTo>
                  <a:pt x="823317" y="130095"/>
                </a:lnTo>
                <a:cubicBezTo>
                  <a:pt x="822858" y="144779"/>
                  <a:pt x="822629" y="154932"/>
                  <a:pt x="822629" y="160553"/>
                </a:cubicBezTo>
                <a:lnTo>
                  <a:pt x="822629" y="162618"/>
                </a:lnTo>
                <a:cubicBezTo>
                  <a:pt x="826300" y="164569"/>
                  <a:pt x="829311" y="166691"/>
                  <a:pt x="831663" y="168985"/>
                </a:cubicBezTo>
                <a:cubicBezTo>
                  <a:pt x="834015" y="171280"/>
                  <a:pt x="835191" y="173460"/>
                  <a:pt x="835191" y="175525"/>
                </a:cubicBezTo>
                <a:cubicBezTo>
                  <a:pt x="835191" y="177590"/>
                  <a:pt x="834216" y="179827"/>
                  <a:pt x="832265" y="182236"/>
                </a:cubicBezTo>
                <a:cubicBezTo>
                  <a:pt x="830316" y="184645"/>
                  <a:pt x="827820" y="186653"/>
                  <a:pt x="824780" y="188259"/>
                </a:cubicBezTo>
                <a:cubicBezTo>
                  <a:pt x="821740" y="189865"/>
                  <a:pt x="818728" y="190668"/>
                  <a:pt x="815745" y="190668"/>
                </a:cubicBezTo>
                <a:cubicBezTo>
                  <a:pt x="814025" y="190668"/>
                  <a:pt x="811989" y="190496"/>
                  <a:pt x="809636" y="190152"/>
                </a:cubicBezTo>
                <a:cubicBezTo>
                  <a:pt x="807285" y="189807"/>
                  <a:pt x="805707" y="189578"/>
                  <a:pt x="804904" y="189463"/>
                </a:cubicBezTo>
                <a:cubicBezTo>
                  <a:pt x="800545" y="188660"/>
                  <a:pt x="797046" y="188259"/>
                  <a:pt x="794407" y="188259"/>
                </a:cubicBezTo>
                <a:cubicBezTo>
                  <a:pt x="785689" y="188259"/>
                  <a:pt x="772209" y="188660"/>
                  <a:pt x="753968" y="189463"/>
                </a:cubicBezTo>
                <a:cubicBezTo>
                  <a:pt x="751903" y="194167"/>
                  <a:pt x="749293" y="198067"/>
                  <a:pt x="746138" y="201165"/>
                </a:cubicBezTo>
                <a:cubicBezTo>
                  <a:pt x="742983" y="204262"/>
                  <a:pt x="739857" y="205811"/>
                  <a:pt x="736760" y="205811"/>
                </a:cubicBezTo>
                <a:cubicBezTo>
                  <a:pt x="734236" y="205811"/>
                  <a:pt x="731597" y="204377"/>
                  <a:pt x="728844" y="201509"/>
                </a:cubicBezTo>
                <a:cubicBezTo>
                  <a:pt x="726090" y="198641"/>
                  <a:pt x="723796" y="194913"/>
                  <a:pt x="721960" y="190324"/>
                </a:cubicBezTo>
                <a:cubicBezTo>
                  <a:pt x="720125" y="185735"/>
                  <a:pt x="719207" y="181031"/>
                  <a:pt x="719207" y="176213"/>
                </a:cubicBezTo>
                <a:lnTo>
                  <a:pt x="719035" y="138355"/>
                </a:lnTo>
                <a:lnTo>
                  <a:pt x="714389" y="138871"/>
                </a:lnTo>
                <a:cubicBezTo>
                  <a:pt x="703147" y="139903"/>
                  <a:pt x="695689" y="140534"/>
                  <a:pt x="692018" y="140764"/>
                </a:cubicBezTo>
                <a:lnTo>
                  <a:pt x="692190" y="175180"/>
                </a:lnTo>
                <a:lnTo>
                  <a:pt x="692535" y="226633"/>
                </a:lnTo>
                <a:cubicBezTo>
                  <a:pt x="746568" y="223880"/>
                  <a:pt x="778748" y="221987"/>
                  <a:pt x="789073" y="220954"/>
                </a:cubicBezTo>
                <a:cubicBezTo>
                  <a:pt x="796415" y="220151"/>
                  <a:pt x="802438" y="219148"/>
                  <a:pt x="807141" y="217943"/>
                </a:cubicBezTo>
                <a:cubicBezTo>
                  <a:pt x="811845" y="216738"/>
                  <a:pt x="816548" y="215218"/>
                  <a:pt x="821252" y="213383"/>
                </a:cubicBezTo>
                <a:cubicBezTo>
                  <a:pt x="823202" y="212580"/>
                  <a:pt x="825038" y="211920"/>
                  <a:pt x="826759" y="211404"/>
                </a:cubicBezTo>
                <a:cubicBezTo>
                  <a:pt x="828480" y="210888"/>
                  <a:pt x="830086" y="210629"/>
                  <a:pt x="831577" y="210629"/>
                </a:cubicBezTo>
                <a:cubicBezTo>
                  <a:pt x="835936" y="210629"/>
                  <a:pt x="841271" y="212436"/>
                  <a:pt x="847581" y="216050"/>
                </a:cubicBezTo>
                <a:cubicBezTo>
                  <a:pt x="853890" y="219664"/>
                  <a:pt x="859483" y="223736"/>
                  <a:pt x="864359" y="228268"/>
                </a:cubicBezTo>
                <a:cubicBezTo>
                  <a:pt x="869234" y="232799"/>
                  <a:pt x="871672" y="236212"/>
                  <a:pt x="871672" y="238507"/>
                </a:cubicBezTo>
                <a:cubicBezTo>
                  <a:pt x="871672" y="239998"/>
                  <a:pt x="870496" y="242006"/>
                  <a:pt x="868145" y="244530"/>
                </a:cubicBezTo>
                <a:cubicBezTo>
                  <a:pt x="865793" y="247054"/>
                  <a:pt x="863068" y="249262"/>
                  <a:pt x="859971" y="251155"/>
                </a:cubicBezTo>
                <a:cubicBezTo>
                  <a:pt x="856873" y="253048"/>
                  <a:pt x="854292" y="253994"/>
                  <a:pt x="852227" y="253994"/>
                </a:cubicBezTo>
                <a:cubicBezTo>
                  <a:pt x="851080" y="253994"/>
                  <a:pt x="849589" y="253765"/>
                  <a:pt x="847753" y="253306"/>
                </a:cubicBezTo>
                <a:cubicBezTo>
                  <a:pt x="845917" y="252847"/>
                  <a:pt x="844713" y="252560"/>
                  <a:pt x="844139" y="252445"/>
                </a:cubicBezTo>
                <a:cubicBezTo>
                  <a:pt x="838174" y="250839"/>
                  <a:pt x="831806" y="249491"/>
                  <a:pt x="825038" y="248402"/>
                </a:cubicBezTo>
                <a:cubicBezTo>
                  <a:pt x="818269" y="247312"/>
                  <a:pt x="809780" y="246767"/>
                  <a:pt x="799570" y="246767"/>
                </a:cubicBezTo>
                <a:cubicBezTo>
                  <a:pt x="784426" y="246767"/>
                  <a:pt x="766415" y="247541"/>
                  <a:pt x="745536" y="249090"/>
                </a:cubicBezTo>
                <a:cubicBezTo>
                  <a:pt x="724656" y="250639"/>
                  <a:pt x="705727" y="252273"/>
                  <a:pt x="688748" y="253994"/>
                </a:cubicBezTo>
                <a:cubicBezTo>
                  <a:pt x="686569" y="259845"/>
                  <a:pt x="683930" y="264778"/>
                  <a:pt x="680833" y="268793"/>
                </a:cubicBezTo>
                <a:cubicBezTo>
                  <a:pt x="677735" y="272808"/>
                  <a:pt x="674753" y="274816"/>
                  <a:pt x="671884" y="274816"/>
                </a:cubicBezTo>
                <a:cubicBezTo>
                  <a:pt x="668328" y="274816"/>
                  <a:pt x="665145" y="271604"/>
                  <a:pt x="662334" y="265180"/>
                </a:cubicBezTo>
                <a:cubicBezTo>
                  <a:pt x="659523" y="258755"/>
                  <a:pt x="657315" y="251241"/>
                  <a:pt x="655709" y="242637"/>
                </a:cubicBezTo>
                <a:cubicBezTo>
                  <a:pt x="654103" y="234033"/>
                  <a:pt x="653300" y="226863"/>
                  <a:pt x="653300" y="221126"/>
                </a:cubicBezTo>
                <a:lnTo>
                  <a:pt x="653300" y="144894"/>
                </a:lnTo>
                <a:cubicBezTo>
                  <a:pt x="651120" y="145009"/>
                  <a:pt x="648653" y="145295"/>
                  <a:pt x="645900" y="145754"/>
                </a:cubicBezTo>
                <a:cubicBezTo>
                  <a:pt x="645097" y="145754"/>
                  <a:pt x="643892" y="145869"/>
                  <a:pt x="642286" y="146098"/>
                </a:cubicBezTo>
                <a:cubicBezTo>
                  <a:pt x="639533" y="146443"/>
                  <a:pt x="634141" y="147647"/>
                  <a:pt x="626111" y="149712"/>
                </a:cubicBezTo>
                <a:cubicBezTo>
                  <a:pt x="622669" y="150630"/>
                  <a:pt x="619285" y="151433"/>
                  <a:pt x="615958" y="152121"/>
                </a:cubicBezTo>
                <a:cubicBezTo>
                  <a:pt x="612631" y="152810"/>
                  <a:pt x="610222" y="153154"/>
                  <a:pt x="608730" y="153154"/>
                </a:cubicBezTo>
                <a:cubicBezTo>
                  <a:pt x="606321" y="153154"/>
                  <a:pt x="602793" y="150773"/>
                  <a:pt x="598147" y="146012"/>
                </a:cubicBezTo>
                <a:cubicBezTo>
                  <a:pt x="593501" y="141251"/>
                  <a:pt x="589084" y="136003"/>
                  <a:pt x="584897" y="130267"/>
                </a:cubicBezTo>
                <a:cubicBezTo>
                  <a:pt x="580709" y="124531"/>
                  <a:pt x="578616" y="121261"/>
                  <a:pt x="578616" y="120458"/>
                </a:cubicBezTo>
                <a:cubicBezTo>
                  <a:pt x="578616" y="119311"/>
                  <a:pt x="579189" y="118365"/>
                  <a:pt x="580336" y="117619"/>
                </a:cubicBezTo>
                <a:cubicBezTo>
                  <a:pt x="581484" y="116873"/>
                  <a:pt x="582517" y="116558"/>
                  <a:pt x="583435" y="116672"/>
                </a:cubicBezTo>
                <a:cubicBezTo>
                  <a:pt x="586876" y="117361"/>
                  <a:pt x="591579" y="117906"/>
                  <a:pt x="597545" y="118307"/>
                </a:cubicBezTo>
                <a:cubicBezTo>
                  <a:pt x="603511" y="118709"/>
                  <a:pt x="608615" y="118795"/>
                  <a:pt x="612860" y="118565"/>
                </a:cubicBezTo>
                <a:cubicBezTo>
                  <a:pt x="620432" y="118336"/>
                  <a:pt x="633854" y="117533"/>
                  <a:pt x="653127" y="116156"/>
                </a:cubicBezTo>
                <a:lnTo>
                  <a:pt x="653127" y="74340"/>
                </a:lnTo>
                <a:cubicBezTo>
                  <a:pt x="653127" y="72275"/>
                  <a:pt x="652554" y="70755"/>
                  <a:pt x="651407" y="69780"/>
                </a:cubicBezTo>
                <a:cubicBezTo>
                  <a:pt x="650259" y="68805"/>
                  <a:pt x="648481" y="67744"/>
                  <a:pt x="646072" y="66596"/>
                </a:cubicBezTo>
                <a:cubicBezTo>
                  <a:pt x="644122" y="65793"/>
                  <a:pt x="642717" y="65076"/>
                  <a:pt x="641856" y="64445"/>
                </a:cubicBezTo>
                <a:cubicBezTo>
                  <a:pt x="640996" y="63814"/>
                  <a:pt x="640565" y="62868"/>
                  <a:pt x="640565" y="61606"/>
                </a:cubicBezTo>
                <a:cubicBezTo>
                  <a:pt x="640565" y="60688"/>
                  <a:pt x="642029" y="58910"/>
                  <a:pt x="644954" y="56271"/>
                </a:cubicBezTo>
                <a:cubicBezTo>
                  <a:pt x="647879" y="53633"/>
                  <a:pt x="651091" y="51224"/>
                  <a:pt x="654590" y="49044"/>
                </a:cubicBezTo>
                <a:cubicBezTo>
                  <a:pt x="658089" y="46864"/>
                  <a:pt x="660642" y="45774"/>
                  <a:pt x="662248" y="45774"/>
                </a:cubicBezTo>
                <a:cubicBezTo>
                  <a:pt x="664198" y="45774"/>
                  <a:pt x="667869" y="46635"/>
                  <a:pt x="673262" y="48356"/>
                </a:cubicBezTo>
                <a:cubicBezTo>
                  <a:pt x="678653" y="50076"/>
                  <a:pt x="683471" y="52199"/>
                  <a:pt x="687716" y="54723"/>
                </a:cubicBezTo>
                <a:cubicBezTo>
                  <a:pt x="691961" y="57247"/>
                  <a:pt x="694083" y="59770"/>
                  <a:pt x="694083" y="62294"/>
                </a:cubicBezTo>
                <a:cubicBezTo>
                  <a:pt x="694083" y="64818"/>
                  <a:pt x="693739" y="68489"/>
                  <a:pt x="693051" y="73308"/>
                </a:cubicBezTo>
                <a:cubicBezTo>
                  <a:pt x="692248" y="79961"/>
                  <a:pt x="691846" y="85239"/>
                  <a:pt x="691846" y="89139"/>
                </a:cubicBezTo>
                <a:cubicBezTo>
                  <a:pt x="691846" y="97514"/>
                  <a:pt x="691903" y="105602"/>
                  <a:pt x="692018" y="113403"/>
                </a:cubicBezTo>
                <a:lnTo>
                  <a:pt x="696665" y="113059"/>
                </a:lnTo>
                <a:cubicBezTo>
                  <a:pt x="701483" y="112714"/>
                  <a:pt x="708825" y="112083"/>
                  <a:pt x="718691" y="111166"/>
                </a:cubicBezTo>
                <a:lnTo>
                  <a:pt x="718003" y="44398"/>
                </a:lnTo>
                <a:cubicBezTo>
                  <a:pt x="718003" y="42333"/>
                  <a:pt x="717429" y="40755"/>
                  <a:pt x="716282" y="39665"/>
                </a:cubicBezTo>
                <a:cubicBezTo>
                  <a:pt x="715135" y="38576"/>
                  <a:pt x="713528" y="37514"/>
                  <a:pt x="711463" y="36482"/>
                </a:cubicBezTo>
                <a:cubicBezTo>
                  <a:pt x="709743" y="35564"/>
                  <a:pt x="708481" y="34761"/>
                  <a:pt x="707678" y="34073"/>
                </a:cubicBezTo>
                <a:cubicBezTo>
                  <a:pt x="706875" y="33384"/>
                  <a:pt x="706474" y="32409"/>
                  <a:pt x="706474" y="31147"/>
                </a:cubicBezTo>
                <a:cubicBezTo>
                  <a:pt x="706474" y="30230"/>
                  <a:pt x="707850" y="28910"/>
                  <a:pt x="710603" y="27189"/>
                </a:cubicBezTo>
                <a:cubicBezTo>
                  <a:pt x="713356" y="25469"/>
                  <a:pt x="716454" y="23920"/>
                  <a:pt x="719895" y="22543"/>
                </a:cubicBezTo>
                <a:cubicBezTo>
                  <a:pt x="723337" y="21167"/>
                  <a:pt x="725918" y="20478"/>
                  <a:pt x="727639" y="20478"/>
                </a:cubicBezTo>
                <a:close/>
                <a:moveTo>
                  <a:pt x="1793690" y="5507"/>
                </a:moveTo>
                <a:cubicBezTo>
                  <a:pt x="1804589" y="5507"/>
                  <a:pt x="1812849" y="8576"/>
                  <a:pt x="1818471" y="14713"/>
                </a:cubicBezTo>
                <a:cubicBezTo>
                  <a:pt x="1824092" y="20851"/>
                  <a:pt x="1826902" y="28394"/>
                  <a:pt x="1826902" y="37342"/>
                </a:cubicBezTo>
                <a:cubicBezTo>
                  <a:pt x="1826902" y="43193"/>
                  <a:pt x="1825239" y="48528"/>
                  <a:pt x="1821913" y="53346"/>
                </a:cubicBezTo>
                <a:cubicBezTo>
                  <a:pt x="1818586" y="58164"/>
                  <a:pt x="1813021" y="60573"/>
                  <a:pt x="1805220" y="60573"/>
                </a:cubicBezTo>
                <a:cubicBezTo>
                  <a:pt x="1798451" y="60573"/>
                  <a:pt x="1793174" y="58881"/>
                  <a:pt x="1789389" y="55497"/>
                </a:cubicBezTo>
                <a:cubicBezTo>
                  <a:pt x="1785603" y="52113"/>
                  <a:pt x="1783021" y="48298"/>
                  <a:pt x="1781645" y="44054"/>
                </a:cubicBezTo>
                <a:cubicBezTo>
                  <a:pt x="1780268" y="39809"/>
                  <a:pt x="1779580" y="35966"/>
                  <a:pt x="1779580" y="32524"/>
                </a:cubicBezTo>
                <a:cubicBezTo>
                  <a:pt x="1779580" y="28279"/>
                  <a:pt x="1778174" y="24350"/>
                  <a:pt x="1775364" y="20736"/>
                </a:cubicBezTo>
                <a:cubicBezTo>
                  <a:pt x="1772553" y="17123"/>
                  <a:pt x="1768050" y="14398"/>
                  <a:pt x="1761855" y="12562"/>
                </a:cubicBezTo>
                <a:lnTo>
                  <a:pt x="1761855" y="10670"/>
                </a:lnTo>
                <a:cubicBezTo>
                  <a:pt x="1766215" y="9178"/>
                  <a:pt x="1771205" y="7945"/>
                  <a:pt x="1776826" y="6970"/>
                </a:cubicBezTo>
                <a:cubicBezTo>
                  <a:pt x="1782448" y="5995"/>
                  <a:pt x="1788069" y="5507"/>
                  <a:pt x="1793690" y="5507"/>
                </a:cubicBezTo>
                <a:close/>
                <a:moveTo>
                  <a:pt x="1164040" y="5335"/>
                </a:moveTo>
                <a:cubicBezTo>
                  <a:pt x="1166564" y="5335"/>
                  <a:pt x="1170637" y="7429"/>
                  <a:pt x="1176258" y="11616"/>
                </a:cubicBezTo>
                <a:cubicBezTo>
                  <a:pt x="1181880" y="15803"/>
                  <a:pt x="1187013" y="20421"/>
                  <a:pt x="1191660" y="25469"/>
                </a:cubicBezTo>
                <a:cubicBezTo>
                  <a:pt x="1196306" y="30516"/>
                  <a:pt x="1198630" y="34245"/>
                  <a:pt x="1198630" y="36654"/>
                </a:cubicBezTo>
                <a:cubicBezTo>
                  <a:pt x="1198630" y="38145"/>
                  <a:pt x="1198313" y="39723"/>
                  <a:pt x="1197683" y="41386"/>
                </a:cubicBezTo>
                <a:cubicBezTo>
                  <a:pt x="1197052" y="43050"/>
                  <a:pt x="1196048" y="45430"/>
                  <a:pt x="1194671" y="48528"/>
                </a:cubicBezTo>
                <a:cubicBezTo>
                  <a:pt x="1191459" y="55411"/>
                  <a:pt x="1188562" y="62581"/>
                  <a:pt x="1185981" y="70038"/>
                </a:cubicBezTo>
                <a:cubicBezTo>
                  <a:pt x="1183400" y="77495"/>
                  <a:pt x="1181191" y="87189"/>
                  <a:pt x="1179356" y="99120"/>
                </a:cubicBezTo>
                <a:cubicBezTo>
                  <a:pt x="1178094" y="106921"/>
                  <a:pt x="1175312" y="113345"/>
                  <a:pt x="1171010" y="118393"/>
                </a:cubicBezTo>
                <a:cubicBezTo>
                  <a:pt x="1166708" y="123441"/>
                  <a:pt x="1162234" y="127112"/>
                  <a:pt x="1157588" y="129406"/>
                </a:cubicBezTo>
                <a:cubicBezTo>
                  <a:pt x="1152941" y="131701"/>
                  <a:pt x="1149528" y="132848"/>
                  <a:pt x="1147348" y="132848"/>
                </a:cubicBezTo>
                <a:cubicBezTo>
                  <a:pt x="1145972" y="132848"/>
                  <a:pt x="1143993" y="131242"/>
                  <a:pt x="1141412" y="128030"/>
                </a:cubicBezTo>
                <a:cubicBezTo>
                  <a:pt x="1138830" y="124818"/>
                  <a:pt x="1136565" y="121319"/>
                  <a:pt x="1134614" y="117533"/>
                </a:cubicBezTo>
                <a:cubicBezTo>
                  <a:pt x="1131517" y="114435"/>
                  <a:pt x="1121479" y="113001"/>
                  <a:pt x="1104500" y="113231"/>
                </a:cubicBezTo>
                <a:cubicBezTo>
                  <a:pt x="1106680" y="114263"/>
                  <a:pt x="1108630" y="115468"/>
                  <a:pt x="1110351" y="116844"/>
                </a:cubicBezTo>
                <a:cubicBezTo>
                  <a:pt x="1129394" y="132561"/>
                  <a:pt x="1147578" y="144320"/>
                  <a:pt x="1164901" y="152121"/>
                </a:cubicBezTo>
                <a:cubicBezTo>
                  <a:pt x="1182224" y="159922"/>
                  <a:pt x="1195904" y="164741"/>
                  <a:pt x="1205943" y="166576"/>
                </a:cubicBezTo>
                <a:cubicBezTo>
                  <a:pt x="1215981" y="168412"/>
                  <a:pt x="1227195" y="169903"/>
                  <a:pt x="1239585" y="171050"/>
                </a:cubicBezTo>
                <a:lnTo>
                  <a:pt x="1243543" y="171395"/>
                </a:lnTo>
                <a:cubicBezTo>
                  <a:pt x="1248131" y="171739"/>
                  <a:pt x="1251086" y="172169"/>
                  <a:pt x="1252405" y="172685"/>
                </a:cubicBezTo>
                <a:cubicBezTo>
                  <a:pt x="1253724" y="173201"/>
                  <a:pt x="1254384" y="174320"/>
                  <a:pt x="1254384" y="176041"/>
                </a:cubicBezTo>
                <a:cubicBezTo>
                  <a:pt x="1254384" y="179597"/>
                  <a:pt x="1251229" y="182006"/>
                  <a:pt x="1244919" y="183268"/>
                </a:cubicBezTo>
                <a:cubicBezTo>
                  <a:pt x="1233447" y="185563"/>
                  <a:pt x="1224441" y="188459"/>
                  <a:pt x="1217903" y="191958"/>
                </a:cubicBezTo>
                <a:cubicBezTo>
                  <a:pt x="1211363" y="195457"/>
                  <a:pt x="1205053" y="199674"/>
                  <a:pt x="1198973" y="204607"/>
                </a:cubicBezTo>
                <a:cubicBezTo>
                  <a:pt x="1196449" y="206786"/>
                  <a:pt x="1194356" y="208392"/>
                  <a:pt x="1192692" y="209425"/>
                </a:cubicBezTo>
                <a:cubicBezTo>
                  <a:pt x="1191029" y="210457"/>
                  <a:pt x="1189337" y="211146"/>
                  <a:pt x="1187616" y="211490"/>
                </a:cubicBezTo>
                <a:cubicBezTo>
                  <a:pt x="1187272" y="211605"/>
                  <a:pt x="1186813" y="211662"/>
                  <a:pt x="1186239" y="211662"/>
                </a:cubicBezTo>
                <a:cubicBezTo>
                  <a:pt x="1182109" y="211662"/>
                  <a:pt x="1176201" y="208823"/>
                  <a:pt x="1168515" y="203144"/>
                </a:cubicBezTo>
                <a:cubicBezTo>
                  <a:pt x="1160828" y="197465"/>
                  <a:pt x="1152454" y="189750"/>
                  <a:pt x="1143391" y="179999"/>
                </a:cubicBezTo>
                <a:cubicBezTo>
                  <a:pt x="1143276" y="181375"/>
                  <a:pt x="1143132" y="182637"/>
                  <a:pt x="1142960" y="183785"/>
                </a:cubicBezTo>
                <a:cubicBezTo>
                  <a:pt x="1142788" y="184932"/>
                  <a:pt x="1142703" y="185964"/>
                  <a:pt x="1142703" y="186882"/>
                </a:cubicBezTo>
                <a:cubicBezTo>
                  <a:pt x="1142703" y="189291"/>
                  <a:pt x="1143907" y="201681"/>
                  <a:pt x="1146316" y="224052"/>
                </a:cubicBezTo>
                <a:cubicBezTo>
                  <a:pt x="1148037" y="240457"/>
                  <a:pt x="1148897" y="249520"/>
                  <a:pt x="1148897" y="251241"/>
                </a:cubicBezTo>
                <a:cubicBezTo>
                  <a:pt x="1148897" y="255830"/>
                  <a:pt x="1147091" y="261078"/>
                  <a:pt x="1143477" y="266986"/>
                </a:cubicBezTo>
                <a:cubicBezTo>
                  <a:pt x="1139863" y="272895"/>
                  <a:pt x="1135762" y="278057"/>
                  <a:pt x="1131173" y="282474"/>
                </a:cubicBezTo>
                <a:cubicBezTo>
                  <a:pt x="1126584" y="286891"/>
                  <a:pt x="1123085" y="289099"/>
                  <a:pt x="1120676" y="289099"/>
                </a:cubicBezTo>
                <a:cubicBezTo>
                  <a:pt x="1118496" y="289099"/>
                  <a:pt x="1116345" y="286862"/>
                  <a:pt x="1114222" y="282388"/>
                </a:cubicBezTo>
                <a:cubicBezTo>
                  <a:pt x="1112100" y="277914"/>
                  <a:pt x="1110293" y="272895"/>
                  <a:pt x="1108803" y="267331"/>
                </a:cubicBezTo>
                <a:cubicBezTo>
                  <a:pt x="1107311" y="261767"/>
                  <a:pt x="1106565" y="258067"/>
                  <a:pt x="1106565" y="256231"/>
                </a:cubicBezTo>
                <a:cubicBezTo>
                  <a:pt x="1106565" y="253937"/>
                  <a:pt x="1106680" y="251499"/>
                  <a:pt x="1106909" y="248918"/>
                </a:cubicBezTo>
                <a:cubicBezTo>
                  <a:pt x="1107138" y="246337"/>
                  <a:pt x="1107311" y="243956"/>
                  <a:pt x="1107425" y="241776"/>
                </a:cubicBezTo>
                <a:cubicBezTo>
                  <a:pt x="1108000" y="236614"/>
                  <a:pt x="1108286" y="232828"/>
                  <a:pt x="1108286" y="230419"/>
                </a:cubicBezTo>
                <a:cubicBezTo>
                  <a:pt x="1108400" y="222847"/>
                  <a:pt x="1108114" y="213268"/>
                  <a:pt x="1107425" y="201681"/>
                </a:cubicBezTo>
                <a:cubicBezTo>
                  <a:pt x="1106737" y="190094"/>
                  <a:pt x="1105991" y="181261"/>
                  <a:pt x="1105188" y="175180"/>
                </a:cubicBezTo>
                <a:cubicBezTo>
                  <a:pt x="1104959" y="173230"/>
                  <a:pt x="1103123" y="170534"/>
                  <a:pt x="1099682" y="167093"/>
                </a:cubicBezTo>
                <a:cubicBezTo>
                  <a:pt x="1098649" y="166060"/>
                  <a:pt x="1097703" y="164999"/>
                  <a:pt x="1096842" y="163909"/>
                </a:cubicBezTo>
                <a:cubicBezTo>
                  <a:pt x="1095982" y="162819"/>
                  <a:pt x="1095552" y="161930"/>
                  <a:pt x="1095552" y="161242"/>
                </a:cubicBezTo>
                <a:cubicBezTo>
                  <a:pt x="1095552" y="160324"/>
                  <a:pt x="1096183" y="158689"/>
                  <a:pt x="1097444" y="156337"/>
                </a:cubicBezTo>
                <a:cubicBezTo>
                  <a:pt x="1098706" y="153986"/>
                  <a:pt x="1100170" y="151863"/>
                  <a:pt x="1101833" y="149970"/>
                </a:cubicBezTo>
                <a:cubicBezTo>
                  <a:pt x="1103497" y="148077"/>
                  <a:pt x="1104959" y="147131"/>
                  <a:pt x="1106221" y="147131"/>
                </a:cubicBezTo>
                <a:cubicBezTo>
                  <a:pt x="1108745" y="147246"/>
                  <a:pt x="1113448" y="148852"/>
                  <a:pt x="1120331" y="151949"/>
                </a:cubicBezTo>
                <a:cubicBezTo>
                  <a:pt x="1115858" y="145869"/>
                  <a:pt x="1111039" y="138756"/>
                  <a:pt x="1105877" y="130611"/>
                </a:cubicBezTo>
                <a:cubicBezTo>
                  <a:pt x="1102435" y="124990"/>
                  <a:pt x="1097043" y="119426"/>
                  <a:pt x="1089701" y="113919"/>
                </a:cubicBezTo>
                <a:cubicBezTo>
                  <a:pt x="1089471" y="113690"/>
                  <a:pt x="1089357" y="113575"/>
                  <a:pt x="1089357" y="113575"/>
                </a:cubicBezTo>
                <a:lnTo>
                  <a:pt x="1088668" y="113575"/>
                </a:lnTo>
                <a:cubicBezTo>
                  <a:pt x="1092684" y="117820"/>
                  <a:pt x="1094691" y="121605"/>
                  <a:pt x="1094691" y="124932"/>
                </a:cubicBezTo>
                <a:cubicBezTo>
                  <a:pt x="1094691" y="125391"/>
                  <a:pt x="1094576" y="126080"/>
                  <a:pt x="1094347" y="126997"/>
                </a:cubicBezTo>
                <a:cubicBezTo>
                  <a:pt x="1094232" y="127800"/>
                  <a:pt x="1093859" y="128403"/>
                  <a:pt x="1093228" y="128804"/>
                </a:cubicBezTo>
                <a:cubicBezTo>
                  <a:pt x="1092597" y="129206"/>
                  <a:pt x="1091479" y="129693"/>
                  <a:pt x="1089873" y="130267"/>
                </a:cubicBezTo>
                <a:cubicBezTo>
                  <a:pt x="1086431" y="131529"/>
                  <a:pt x="1083907" y="133192"/>
                  <a:pt x="1082301" y="135257"/>
                </a:cubicBezTo>
                <a:cubicBezTo>
                  <a:pt x="1077024" y="141911"/>
                  <a:pt x="1071461" y="147762"/>
                  <a:pt x="1065609" y="152810"/>
                </a:cubicBezTo>
                <a:cubicBezTo>
                  <a:pt x="1069739" y="154989"/>
                  <a:pt x="1073353" y="157313"/>
                  <a:pt x="1076450" y="159779"/>
                </a:cubicBezTo>
                <a:cubicBezTo>
                  <a:pt x="1079548" y="162246"/>
                  <a:pt x="1081097" y="164511"/>
                  <a:pt x="1081097" y="166576"/>
                </a:cubicBezTo>
                <a:cubicBezTo>
                  <a:pt x="1081097" y="167609"/>
                  <a:pt x="1080351" y="169387"/>
                  <a:pt x="1078860" y="171911"/>
                </a:cubicBezTo>
                <a:cubicBezTo>
                  <a:pt x="1077712" y="173976"/>
                  <a:pt x="1077024" y="175410"/>
                  <a:pt x="1076795" y="176213"/>
                </a:cubicBezTo>
                <a:cubicBezTo>
                  <a:pt x="1070370" y="203287"/>
                  <a:pt x="1058497" y="223364"/>
                  <a:pt x="1041173" y="236442"/>
                </a:cubicBezTo>
                <a:cubicBezTo>
                  <a:pt x="1023851" y="249520"/>
                  <a:pt x="1001021" y="257837"/>
                  <a:pt x="972685" y="261394"/>
                </a:cubicBezTo>
                <a:cubicBezTo>
                  <a:pt x="971308" y="261508"/>
                  <a:pt x="970189" y="261336"/>
                  <a:pt x="969329" y="260878"/>
                </a:cubicBezTo>
                <a:cubicBezTo>
                  <a:pt x="968469" y="260419"/>
                  <a:pt x="968038" y="259788"/>
                  <a:pt x="968038" y="258985"/>
                </a:cubicBezTo>
                <a:cubicBezTo>
                  <a:pt x="968038" y="257837"/>
                  <a:pt x="968842" y="256862"/>
                  <a:pt x="970448" y="256059"/>
                </a:cubicBezTo>
                <a:cubicBezTo>
                  <a:pt x="992589" y="244472"/>
                  <a:pt x="1009453" y="232025"/>
                  <a:pt x="1021040" y="218717"/>
                </a:cubicBezTo>
                <a:cubicBezTo>
                  <a:pt x="1032627" y="205410"/>
                  <a:pt x="1039567" y="190324"/>
                  <a:pt x="1041862" y="173460"/>
                </a:cubicBezTo>
                <a:cubicBezTo>
                  <a:pt x="1041977" y="172656"/>
                  <a:pt x="1042034" y="171452"/>
                  <a:pt x="1042034" y="169846"/>
                </a:cubicBezTo>
                <a:cubicBezTo>
                  <a:pt x="1027350" y="178450"/>
                  <a:pt x="1012005" y="185018"/>
                  <a:pt x="996002" y="189549"/>
                </a:cubicBezTo>
                <a:cubicBezTo>
                  <a:pt x="979998" y="194081"/>
                  <a:pt x="965916" y="196920"/>
                  <a:pt x="953756" y="198067"/>
                </a:cubicBezTo>
                <a:lnTo>
                  <a:pt x="953240" y="198067"/>
                </a:lnTo>
                <a:cubicBezTo>
                  <a:pt x="952207" y="198067"/>
                  <a:pt x="951375" y="197809"/>
                  <a:pt x="950744" y="197293"/>
                </a:cubicBezTo>
                <a:cubicBezTo>
                  <a:pt x="950113" y="196777"/>
                  <a:pt x="949798" y="196232"/>
                  <a:pt x="949798" y="195658"/>
                </a:cubicBezTo>
                <a:cubicBezTo>
                  <a:pt x="949798" y="194740"/>
                  <a:pt x="950543" y="193937"/>
                  <a:pt x="952035" y="193249"/>
                </a:cubicBezTo>
                <a:cubicBezTo>
                  <a:pt x="973258" y="184874"/>
                  <a:pt x="991384" y="175811"/>
                  <a:pt x="1006413" y="166060"/>
                </a:cubicBezTo>
                <a:cubicBezTo>
                  <a:pt x="1021441" y="156309"/>
                  <a:pt x="1033200" y="147102"/>
                  <a:pt x="1041690" y="138441"/>
                </a:cubicBezTo>
                <a:cubicBezTo>
                  <a:pt x="1050179" y="129779"/>
                  <a:pt x="1056087" y="122179"/>
                  <a:pt x="1059414" y="115640"/>
                </a:cubicBezTo>
                <a:lnTo>
                  <a:pt x="1050294" y="116500"/>
                </a:lnTo>
                <a:cubicBezTo>
                  <a:pt x="1044328" y="117189"/>
                  <a:pt x="1039625" y="119139"/>
                  <a:pt x="1036183" y="122351"/>
                </a:cubicBezTo>
                <a:cubicBezTo>
                  <a:pt x="1033774" y="128202"/>
                  <a:pt x="1031079" y="133192"/>
                  <a:pt x="1028095" y="137322"/>
                </a:cubicBezTo>
                <a:cubicBezTo>
                  <a:pt x="1025113" y="141452"/>
                  <a:pt x="1022302" y="143517"/>
                  <a:pt x="1019664" y="143517"/>
                </a:cubicBezTo>
                <a:cubicBezTo>
                  <a:pt x="1017483" y="143517"/>
                  <a:pt x="1014931" y="141280"/>
                  <a:pt x="1012005" y="136806"/>
                </a:cubicBezTo>
                <a:cubicBezTo>
                  <a:pt x="1009080" y="132332"/>
                  <a:pt x="1006528" y="127169"/>
                  <a:pt x="1004348" y="121319"/>
                </a:cubicBezTo>
                <a:cubicBezTo>
                  <a:pt x="1002168" y="115468"/>
                  <a:pt x="1001078" y="110879"/>
                  <a:pt x="1001078" y="107552"/>
                </a:cubicBezTo>
                <a:lnTo>
                  <a:pt x="1000734" y="85181"/>
                </a:lnTo>
                <a:cubicBezTo>
                  <a:pt x="1000390" y="73824"/>
                  <a:pt x="1000218" y="63269"/>
                  <a:pt x="1000218" y="53518"/>
                </a:cubicBezTo>
                <a:cubicBezTo>
                  <a:pt x="1000218" y="48814"/>
                  <a:pt x="999558" y="44426"/>
                  <a:pt x="998239" y="40354"/>
                </a:cubicBezTo>
                <a:cubicBezTo>
                  <a:pt x="996920" y="36281"/>
                  <a:pt x="995572" y="32811"/>
                  <a:pt x="994195" y="29943"/>
                </a:cubicBezTo>
                <a:cubicBezTo>
                  <a:pt x="992818" y="27075"/>
                  <a:pt x="992130" y="25526"/>
                  <a:pt x="992130" y="25297"/>
                </a:cubicBezTo>
                <a:cubicBezTo>
                  <a:pt x="992130" y="23920"/>
                  <a:pt x="992847" y="22199"/>
                  <a:pt x="994281" y="20134"/>
                </a:cubicBezTo>
                <a:cubicBezTo>
                  <a:pt x="995715" y="18069"/>
                  <a:pt x="997064" y="17037"/>
                  <a:pt x="998325" y="17037"/>
                </a:cubicBezTo>
                <a:cubicBezTo>
                  <a:pt x="1009912" y="17037"/>
                  <a:pt x="1019950" y="19733"/>
                  <a:pt x="1028440" y="25124"/>
                </a:cubicBezTo>
                <a:cubicBezTo>
                  <a:pt x="1029701" y="25354"/>
                  <a:pt x="1032053" y="25469"/>
                  <a:pt x="1035495" y="25469"/>
                </a:cubicBezTo>
                <a:cubicBezTo>
                  <a:pt x="1041461" y="25469"/>
                  <a:pt x="1049032" y="24981"/>
                  <a:pt x="1058210" y="24006"/>
                </a:cubicBezTo>
                <a:cubicBezTo>
                  <a:pt x="1067387" y="23031"/>
                  <a:pt x="1079261" y="21625"/>
                  <a:pt x="1093831" y="19790"/>
                </a:cubicBezTo>
                <a:cubicBezTo>
                  <a:pt x="1106909" y="18069"/>
                  <a:pt x="1119356" y="16578"/>
                  <a:pt x="1131173" y="15316"/>
                </a:cubicBezTo>
                <a:cubicBezTo>
                  <a:pt x="1140236" y="14398"/>
                  <a:pt x="1149643" y="11645"/>
                  <a:pt x="1159394" y="7056"/>
                </a:cubicBezTo>
                <a:cubicBezTo>
                  <a:pt x="1161918" y="5909"/>
                  <a:pt x="1163467" y="5335"/>
                  <a:pt x="1164040" y="5335"/>
                </a:cubicBezTo>
                <a:close/>
                <a:moveTo>
                  <a:pt x="1430081" y="0"/>
                </a:moveTo>
                <a:cubicBezTo>
                  <a:pt x="1437652" y="0"/>
                  <a:pt x="1444047" y="1492"/>
                  <a:pt x="1449267" y="4475"/>
                </a:cubicBezTo>
                <a:cubicBezTo>
                  <a:pt x="1454487" y="7457"/>
                  <a:pt x="1458359" y="11444"/>
                  <a:pt x="1460883" y="16434"/>
                </a:cubicBezTo>
                <a:cubicBezTo>
                  <a:pt x="1463407" y="21425"/>
                  <a:pt x="1464669" y="26845"/>
                  <a:pt x="1464669" y="32696"/>
                </a:cubicBezTo>
                <a:cubicBezTo>
                  <a:pt x="1464669" y="36138"/>
                  <a:pt x="1464038" y="39465"/>
                  <a:pt x="1462776" y="42677"/>
                </a:cubicBezTo>
                <a:cubicBezTo>
                  <a:pt x="1479296" y="41644"/>
                  <a:pt x="1497078" y="41128"/>
                  <a:pt x="1516121" y="41128"/>
                </a:cubicBezTo>
                <a:cubicBezTo>
                  <a:pt x="1523922" y="41128"/>
                  <a:pt x="1529716" y="40555"/>
                  <a:pt x="1533502" y="39407"/>
                </a:cubicBezTo>
                <a:cubicBezTo>
                  <a:pt x="1537287" y="38260"/>
                  <a:pt x="1540672" y="36654"/>
                  <a:pt x="1543654" y="34589"/>
                </a:cubicBezTo>
                <a:cubicBezTo>
                  <a:pt x="1545490" y="33442"/>
                  <a:pt x="1546981" y="32639"/>
                  <a:pt x="1548129" y="32180"/>
                </a:cubicBezTo>
                <a:cubicBezTo>
                  <a:pt x="1549276" y="31721"/>
                  <a:pt x="1550767" y="31492"/>
                  <a:pt x="1552603" y="31492"/>
                </a:cubicBezTo>
                <a:cubicBezTo>
                  <a:pt x="1556044" y="31492"/>
                  <a:pt x="1561207" y="34503"/>
                  <a:pt x="1568090" y="40526"/>
                </a:cubicBezTo>
                <a:cubicBezTo>
                  <a:pt x="1574973" y="46549"/>
                  <a:pt x="1581168" y="53375"/>
                  <a:pt x="1586675" y="61004"/>
                </a:cubicBezTo>
                <a:cubicBezTo>
                  <a:pt x="1592182" y="68633"/>
                  <a:pt x="1594935" y="74742"/>
                  <a:pt x="1594935" y="79330"/>
                </a:cubicBezTo>
                <a:cubicBezTo>
                  <a:pt x="1594935" y="85296"/>
                  <a:pt x="1594075" y="89713"/>
                  <a:pt x="1592354" y="92581"/>
                </a:cubicBezTo>
                <a:cubicBezTo>
                  <a:pt x="1590633" y="95449"/>
                  <a:pt x="1588711" y="97227"/>
                  <a:pt x="1586589" y="97915"/>
                </a:cubicBezTo>
                <a:cubicBezTo>
                  <a:pt x="1584467" y="98604"/>
                  <a:pt x="1582029" y="98948"/>
                  <a:pt x="1579276" y="98948"/>
                </a:cubicBezTo>
                <a:cubicBezTo>
                  <a:pt x="1578129" y="98948"/>
                  <a:pt x="1576895" y="98718"/>
                  <a:pt x="1575576" y="98260"/>
                </a:cubicBezTo>
                <a:cubicBezTo>
                  <a:pt x="1574257" y="97801"/>
                  <a:pt x="1572966" y="97284"/>
                  <a:pt x="1571704" y="96711"/>
                </a:cubicBezTo>
                <a:cubicBezTo>
                  <a:pt x="1569065" y="95564"/>
                  <a:pt x="1566771" y="94703"/>
                  <a:pt x="1564821" y="94130"/>
                </a:cubicBezTo>
                <a:cubicBezTo>
                  <a:pt x="1562870" y="93556"/>
                  <a:pt x="1560576" y="93269"/>
                  <a:pt x="1557937" y="93269"/>
                </a:cubicBezTo>
                <a:cubicBezTo>
                  <a:pt x="1555529" y="93269"/>
                  <a:pt x="1552976" y="93642"/>
                  <a:pt x="1550280" y="94388"/>
                </a:cubicBezTo>
                <a:cubicBezTo>
                  <a:pt x="1547584" y="95133"/>
                  <a:pt x="1544056" y="96252"/>
                  <a:pt x="1539697" y="97743"/>
                </a:cubicBezTo>
                <a:cubicBezTo>
                  <a:pt x="1533157" y="100152"/>
                  <a:pt x="1528741" y="101357"/>
                  <a:pt x="1526446" y="101357"/>
                </a:cubicBezTo>
                <a:cubicBezTo>
                  <a:pt x="1525184" y="101357"/>
                  <a:pt x="1524553" y="100841"/>
                  <a:pt x="1524553" y="99808"/>
                </a:cubicBezTo>
                <a:cubicBezTo>
                  <a:pt x="1524553" y="98661"/>
                  <a:pt x="1525930" y="95736"/>
                  <a:pt x="1528684" y="91032"/>
                </a:cubicBezTo>
                <a:cubicBezTo>
                  <a:pt x="1530863" y="87476"/>
                  <a:pt x="1532584" y="84350"/>
                  <a:pt x="1533846" y="81654"/>
                </a:cubicBezTo>
                <a:cubicBezTo>
                  <a:pt x="1535108" y="78958"/>
                  <a:pt x="1535739" y="76520"/>
                  <a:pt x="1535739" y="74340"/>
                </a:cubicBezTo>
                <a:cubicBezTo>
                  <a:pt x="1535739" y="70554"/>
                  <a:pt x="1533846" y="67858"/>
                  <a:pt x="1530060" y="66252"/>
                </a:cubicBezTo>
                <a:cubicBezTo>
                  <a:pt x="1526274" y="64646"/>
                  <a:pt x="1522029" y="63843"/>
                  <a:pt x="1517326" y="63843"/>
                </a:cubicBezTo>
                <a:lnTo>
                  <a:pt x="1513368" y="63671"/>
                </a:lnTo>
                <a:cubicBezTo>
                  <a:pt x="1512221" y="63671"/>
                  <a:pt x="1508922" y="63556"/>
                  <a:pt x="1503473" y="63327"/>
                </a:cubicBezTo>
                <a:cubicBezTo>
                  <a:pt x="1498024" y="63097"/>
                  <a:pt x="1491743" y="62983"/>
                  <a:pt x="1484630" y="62983"/>
                </a:cubicBezTo>
                <a:cubicBezTo>
                  <a:pt x="1463751" y="62983"/>
                  <a:pt x="1441524" y="64187"/>
                  <a:pt x="1417948" y="66596"/>
                </a:cubicBezTo>
                <a:cubicBezTo>
                  <a:pt x="1394373" y="69006"/>
                  <a:pt x="1371056" y="73422"/>
                  <a:pt x="1347997" y="79847"/>
                </a:cubicBezTo>
                <a:cubicBezTo>
                  <a:pt x="1349029" y="85812"/>
                  <a:pt x="1349545" y="91491"/>
                  <a:pt x="1349545" y="96883"/>
                </a:cubicBezTo>
                <a:cubicBezTo>
                  <a:pt x="1349545" y="109043"/>
                  <a:pt x="1347652" y="119311"/>
                  <a:pt x="1343867" y="127686"/>
                </a:cubicBezTo>
                <a:cubicBezTo>
                  <a:pt x="1340081" y="136060"/>
                  <a:pt x="1335693" y="142313"/>
                  <a:pt x="1330702" y="146443"/>
                </a:cubicBezTo>
                <a:cubicBezTo>
                  <a:pt x="1325712" y="150573"/>
                  <a:pt x="1321554" y="152638"/>
                  <a:pt x="1318227" y="152638"/>
                </a:cubicBezTo>
                <a:cubicBezTo>
                  <a:pt x="1312949" y="152638"/>
                  <a:pt x="1308274" y="150945"/>
                  <a:pt x="1304202" y="147561"/>
                </a:cubicBezTo>
                <a:cubicBezTo>
                  <a:pt x="1300130" y="144177"/>
                  <a:pt x="1298093" y="139043"/>
                  <a:pt x="1298093" y="132160"/>
                </a:cubicBezTo>
                <a:cubicBezTo>
                  <a:pt x="1298093" y="125965"/>
                  <a:pt x="1299498" y="120028"/>
                  <a:pt x="1302309" y="114349"/>
                </a:cubicBezTo>
                <a:cubicBezTo>
                  <a:pt x="1305119" y="108671"/>
                  <a:pt x="1309106" y="101988"/>
                  <a:pt x="1314268" y="94302"/>
                </a:cubicBezTo>
                <a:cubicBezTo>
                  <a:pt x="1318628" y="87648"/>
                  <a:pt x="1321439" y="83002"/>
                  <a:pt x="1322701" y="80363"/>
                </a:cubicBezTo>
                <a:lnTo>
                  <a:pt x="1324766" y="73996"/>
                </a:lnTo>
                <a:cubicBezTo>
                  <a:pt x="1324880" y="73537"/>
                  <a:pt x="1324938" y="72963"/>
                  <a:pt x="1324938" y="72275"/>
                </a:cubicBezTo>
                <a:cubicBezTo>
                  <a:pt x="1324938" y="68604"/>
                  <a:pt x="1324593" y="65707"/>
                  <a:pt x="1323905" y="63585"/>
                </a:cubicBezTo>
                <a:cubicBezTo>
                  <a:pt x="1323217" y="61463"/>
                  <a:pt x="1322299" y="59426"/>
                  <a:pt x="1321152" y="57476"/>
                </a:cubicBezTo>
                <a:cubicBezTo>
                  <a:pt x="1320234" y="56214"/>
                  <a:pt x="1319775" y="55124"/>
                  <a:pt x="1319775" y="54206"/>
                </a:cubicBezTo>
                <a:cubicBezTo>
                  <a:pt x="1319775" y="52256"/>
                  <a:pt x="1320377" y="50679"/>
                  <a:pt x="1321582" y="49474"/>
                </a:cubicBezTo>
                <a:cubicBezTo>
                  <a:pt x="1322787" y="48270"/>
                  <a:pt x="1324651" y="47667"/>
                  <a:pt x="1327175" y="47667"/>
                </a:cubicBezTo>
                <a:cubicBezTo>
                  <a:pt x="1328322" y="47667"/>
                  <a:pt x="1330215" y="48786"/>
                  <a:pt x="1332854" y="51023"/>
                </a:cubicBezTo>
                <a:cubicBezTo>
                  <a:pt x="1335492" y="53260"/>
                  <a:pt x="1338016" y="56329"/>
                  <a:pt x="1340425" y="60229"/>
                </a:cubicBezTo>
                <a:cubicBezTo>
                  <a:pt x="1363484" y="54379"/>
                  <a:pt x="1389469" y="49847"/>
                  <a:pt x="1418378" y="46635"/>
                </a:cubicBezTo>
                <a:cubicBezTo>
                  <a:pt x="1415396" y="41931"/>
                  <a:pt x="1413904" y="35622"/>
                  <a:pt x="1413904" y="27706"/>
                </a:cubicBezTo>
                <a:cubicBezTo>
                  <a:pt x="1413904" y="17381"/>
                  <a:pt x="1408455" y="10555"/>
                  <a:pt x="1397557" y="7228"/>
                </a:cubicBezTo>
                <a:lnTo>
                  <a:pt x="1397557" y="5335"/>
                </a:lnTo>
                <a:cubicBezTo>
                  <a:pt x="1402031" y="3844"/>
                  <a:pt x="1407136" y="2582"/>
                  <a:pt x="1412872" y="1549"/>
                </a:cubicBezTo>
                <a:cubicBezTo>
                  <a:pt x="1418608" y="517"/>
                  <a:pt x="1424344" y="0"/>
                  <a:pt x="143008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cxnSp>
        <p:nvCxnSpPr>
          <p:cNvPr id="8" name="直接连接符 7">
            <a:extLst>
              <a:ext uri="{FF2B5EF4-FFF2-40B4-BE49-F238E27FC236}">
                <a16:creationId xmlns:a16="http://schemas.microsoft.com/office/drawing/2014/main" id="{AB2843BF-D554-4C54-AF90-2FD06B1EA8C5}"/>
              </a:ext>
            </a:extLst>
          </p:cNvPr>
          <p:cNvCxnSpPr/>
          <p:nvPr/>
        </p:nvCxnSpPr>
        <p:spPr>
          <a:xfrm>
            <a:off x="3990975" y="2114983"/>
            <a:ext cx="37211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 name="文本框 8">
            <a:extLst>
              <a:ext uri="{FF2B5EF4-FFF2-40B4-BE49-F238E27FC236}">
                <a16:creationId xmlns:a16="http://schemas.microsoft.com/office/drawing/2014/main" id="{0911739B-E5AB-4D01-B0D2-969D7675F71B}"/>
              </a:ext>
            </a:extLst>
          </p:cNvPr>
          <p:cNvSpPr txBox="1"/>
          <p:nvPr/>
        </p:nvSpPr>
        <p:spPr>
          <a:xfrm>
            <a:off x="3922153" y="2224223"/>
            <a:ext cx="3980755" cy="1339534"/>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r>
              <a:rPr kumimoji="0" lang="en-US" altLang="zh-CN" sz="1100" b="0" i="0" u="none" strike="noStrike" kern="1200" cap="none" spc="0" normalizeH="0" baseline="0" noProof="0" dirty="0" err="1">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PPTWorld</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爱好者交流学习社区，汇集全球优秀的</a:t>
            </a:r>
            <a:r>
              <a:rPr kumimoji="0" lang="en-US" altLang="zh-CN" sz="1100" b="0" i="0" u="none" strike="noStrike" kern="1200" cap="none" spc="0" normalizeH="0" baseline="0" noProof="0" dirty="0" err="1">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PPTer</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，连接共同爱好者，致力于发现幻灯的力量！拥有海量优质的</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资源，包含了</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设计教程、</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动画教程、</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模板素材下载等。看</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设计文章，学</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软件教程，找</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灵感、模板素材，上</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p>
        </p:txBody>
      </p:sp>
      <p:sp>
        <p:nvSpPr>
          <p:cNvPr id="10" name="文本框 9">
            <a:extLst>
              <a:ext uri="{FF2B5EF4-FFF2-40B4-BE49-F238E27FC236}">
                <a16:creationId xmlns:a16="http://schemas.microsoft.com/office/drawing/2014/main" id="{26954410-5A0E-4573-8FF2-9A8D992FAAAD}"/>
              </a:ext>
            </a:extLst>
          </p:cNvPr>
          <p:cNvSpPr txBox="1"/>
          <p:nvPr/>
        </p:nvSpPr>
        <p:spPr>
          <a:xfrm>
            <a:off x="3918012" y="1799709"/>
            <a:ext cx="286728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官方网址：</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https://www.pptx.cn/</a:t>
            </a: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p:txBody>
      </p:sp>
      <p:sp>
        <p:nvSpPr>
          <p:cNvPr id="71" name="任意多边形: 形状 70">
            <a:hlinkClick r:id="rId7"/>
            <a:extLst>
              <a:ext uri="{FF2B5EF4-FFF2-40B4-BE49-F238E27FC236}">
                <a16:creationId xmlns:a16="http://schemas.microsoft.com/office/drawing/2014/main" id="{185BDD53-F84E-4443-ACCD-C8D2B26F04A0}"/>
              </a:ext>
            </a:extLst>
          </p:cNvPr>
          <p:cNvSpPr/>
          <p:nvPr/>
        </p:nvSpPr>
        <p:spPr>
          <a:xfrm>
            <a:off x="8384322" y="4793919"/>
            <a:ext cx="2114351" cy="546292"/>
          </a:xfrm>
          <a:custGeom>
            <a:avLst/>
            <a:gdLst>
              <a:gd name="connsiteX0" fmla="*/ 273146 w 2114351"/>
              <a:gd name="connsiteY0" fmla="*/ 0 h 546292"/>
              <a:gd name="connsiteX1" fmla="*/ 1841205 w 2114351"/>
              <a:gd name="connsiteY1" fmla="*/ 0 h 546292"/>
              <a:gd name="connsiteX2" fmla="*/ 2114351 w 2114351"/>
              <a:gd name="connsiteY2" fmla="*/ 273146 h 546292"/>
              <a:gd name="connsiteX3" fmla="*/ 1841205 w 2114351"/>
              <a:gd name="connsiteY3" fmla="*/ 546292 h 546292"/>
              <a:gd name="connsiteX4" fmla="*/ 273146 w 2114351"/>
              <a:gd name="connsiteY4" fmla="*/ 546292 h 546292"/>
              <a:gd name="connsiteX5" fmla="*/ 0 w 2114351"/>
              <a:gd name="connsiteY5" fmla="*/ 273146 h 546292"/>
              <a:gd name="connsiteX6" fmla="*/ 273146 w 2114351"/>
              <a:gd name="connsiteY6" fmla="*/ 0 h 546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14351" h="546292">
                <a:moveTo>
                  <a:pt x="273146" y="0"/>
                </a:moveTo>
                <a:lnTo>
                  <a:pt x="1841205" y="0"/>
                </a:lnTo>
                <a:cubicBezTo>
                  <a:pt x="1992059" y="0"/>
                  <a:pt x="2114351" y="122292"/>
                  <a:pt x="2114351" y="273146"/>
                </a:cubicBezTo>
                <a:cubicBezTo>
                  <a:pt x="2114351" y="424000"/>
                  <a:pt x="1992059" y="546292"/>
                  <a:pt x="1841205" y="546292"/>
                </a:cubicBezTo>
                <a:lnTo>
                  <a:pt x="273146" y="546292"/>
                </a:lnTo>
                <a:cubicBezTo>
                  <a:pt x="122292" y="546292"/>
                  <a:pt x="0" y="424000"/>
                  <a:pt x="0" y="273146"/>
                </a:cubicBezTo>
                <a:cubicBezTo>
                  <a:pt x="0" y="122292"/>
                  <a:pt x="122292" y="0"/>
                  <a:pt x="273146" y="0"/>
                </a:cubicBezTo>
                <a:close/>
              </a:path>
            </a:pathLst>
          </a:custGeom>
          <a:gradFill>
            <a:gsLst>
              <a:gs pos="0">
                <a:srgbClr val="FF713B"/>
              </a:gs>
              <a:gs pos="100000">
                <a:srgbClr val="FE2318"/>
              </a:gs>
            </a:gsLst>
            <a:lin ang="2700000" scaled="0"/>
          </a:gradFill>
          <a:ln>
            <a:noFill/>
          </a:ln>
          <a:effectLst>
            <a:outerShdw blurRad="381000" dist="38100" dir="2700000" sx="113000" sy="113000" algn="tl" rotWithShape="0">
              <a:srgbClr val="FE2318">
                <a:alpha val="35000"/>
              </a:srgbClr>
            </a:outerShdw>
          </a:effectLst>
          <a:scene3d>
            <a:camera prst="orthographicFront"/>
            <a:lightRig rig="threePt" dir="t"/>
          </a:scene3d>
          <a:sp3d>
            <a:bevelT w="12700" h="12700"/>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pic>
        <p:nvPicPr>
          <p:cNvPr id="63" name="图片 62" descr="卡通画&#10;&#10;中度可信度描述已自动生成">
            <a:extLst>
              <a:ext uri="{FF2B5EF4-FFF2-40B4-BE49-F238E27FC236}">
                <a16:creationId xmlns:a16="http://schemas.microsoft.com/office/drawing/2014/main" id="{49BD1E16-C1F2-4107-A128-A7B7F8258838}"/>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165652" y="5090092"/>
            <a:ext cx="391725" cy="428780"/>
          </a:xfrm>
          <a:prstGeom prst="rect">
            <a:avLst/>
          </a:prstGeom>
          <a:effectLst>
            <a:outerShdw blurRad="50800" dist="38100" dir="8100000" algn="tr" rotWithShape="0">
              <a:prstClr val="black">
                <a:alpha val="40000"/>
              </a:prstClr>
            </a:outerShdw>
          </a:effectLst>
        </p:spPr>
      </p:pic>
      <p:sp>
        <p:nvSpPr>
          <p:cNvPr id="65" name="矩形: 圆角 64">
            <a:extLst>
              <a:ext uri="{FF2B5EF4-FFF2-40B4-BE49-F238E27FC236}">
                <a16:creationId xmlns:a16="http://schemas.microsoft.com/office/drawing/2014/main" id="{162BD722-1C4A-4633-8435-945BF1FD143E}"/>
              </a:ext>
            </a:extLst>
          </p:cNvPr>
          <p:cNvSpPr/>
          <p:nvPr/>
        </p:nvSpPr>
        <p:spPr>
          <a:xfrm>
            <a:off x="1612717" y="4095022"/>
            <a:ext cx="1966528" cy="1966528"/>
          </a:xfrm>
          <a:prstGeom prst="roundRect">
            <a:avLst>
              <a:gd name="adj" fmla="val 5042"/>
            </a:avLst>
          </a:prstGeom>
          <a:blipFill dpi="0" rotWithShape="1">
            <a:blip r:embed="rId8" cstate="screen">
              <a:extLst>
                <a:ext uri="{28A0092B-C50C-407E-A947-70E740481C1C}">
                  <a14:useLocalDpi xmlns:a14="http://schemas.microsoft.com/office/drawing/2010/main"/>
                </a:ext>
              </a:extLst>
            </a:blip>
            <a:srcRect/>
            <a:stretch>
              <a:fillRect/>
            </a:stretch>
          </a:blipFill>
          <a:ln w="34925">
            <a:solidFill>
              <a:srgbClr val="A01435"/>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cxnSp>
        <p:nvCxnSpPr>
          <p:cNvPr id="66" name="直接连接符 65">
            <a:extLst>
              <a:ext uri="{FF2B5EF4-FFF2-40B4-BE49-F238E27FC236}">
                <a16:creationId xmlns:a16="http://schemas.microsoft.com/office/drawing/2014/main" id="{16DA68A9-ECAB-4761-936C-07D32C5D75EB}"/>
              </a:ext>
            </a:extLst>
          </p:cNvPr>
          <p:cNvCxnSpPr/>
          <p:nvPr/>
        </p:nvCxnSpPr>
        <p:spPr>
          <a:xfrm>
            <a:off x="3990975" y="4793919"/>
            <a:ext cx="37211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67" name="文本框 66">
            <a:extLst>
              <a:ext uri="{FF2B5EF4-FFF2-40B4-BE49-F238E27FC236}">
                <a16:creationId xmlns:a16="http://schemas.microsoft.com/office/drawing/2014/main" id="{D493650D-AAE6-48E7-920F-F0EE173069BC}"/>
              </a:ext>
            </a:extLst>
          </p:cNvPr>
          <p:cNvSpPr txBox="1"/>
          <p:nvPr/>
        </p:nvSpPr>
        <p:spPr>
          <a:xfrm>
            <a:off x="3922153" y="4903159"/>
            <a:ext cx="3980755" cy="1085618"/>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钛学术文献，由钛学术（北京）智汇科技有限公司研发的一站式文献检索网站。用户可以在这里直接获取海量的学术论文、期刊文献等数据资料，直观感受智能化应用带来的检索便利，通过不一样的功能事半功倍地完成论文写作</a:t>
            </a:r>
          </a:p>
        </p:txBody>
      </p:sp>
      <p:sp>
        <p:nvSpPr>
          <p:cNvPr id="68" name="文本框 67">
            <a:extLst>
              <a:ext uri="{FF2B5EF4-FFF2-40B4-BE49-F238E27FC236}">
                <a16:creationId xmlns:a16="http://schemas.microsoft.com/office/drawing/2014/main" id="{68A03112-BC49-4CD2-89AB-9DAAE60DF593}"/>
              </a:ext>
            </a:extLst>
          </p:cNvPr>
          <p:cNvSpPr txBox="1"/>
          <p:nvPr/>
        </p:nvSpPr>
        <p:spPr>
          <a:xfrm>
            <a:off x="3918012" y="4478645"/>
            <a:ext cx="286728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https://doc.paperpass.com/</a:t>
            </a: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p:txBody>
      </p:sp>
      <p:sp>
        <p:nvSpPr>
          <p:cNvPr id="75" name="文本框 74">
            <a:hlinkClick r:id="rId5"/>
            <a:extLst>
              <a:ext uri="{FF2B5EF4-FFF2-40B4-BE49-F238E27FC236}">
                <a16:creationId xmlns:a16="http://schemas.microsoft.com/office/drawing/2014/main" id="{C6038AF8-A75D-4B03-B5FD-3FA8297E08F4}"/>
              </a:ext>
            </a:extLst>
          </p:cNvPr>
          <p:cNvSpPr txBox="1"/>
          <p:nvPr/>
        </p:nvSpPr>
        <p:spPr>
          <a:xfrm>
            <a:off x="8667610" y="2274934"/>
            <a:ext cx="1507560" cy="254603"/>
          </a:xfrm>
          <a:custGeom>
            <a:avLst/>
            <a:gdLst/>
            <a:ahLst/>
            <a:cxnLst/>
            <a:rect l="l" t="t" r="r" b="b"/>
            <a:pathLst>
              <a:path w="1507560" h="254603">
                <a:moveTo>
                  <a:pt x="15945" y="227857"/>
                </a:moveTo>
                <a:cubicBezTo>
                  <a:pt x="15773" y="228028"/>
                  <a:pt x="15430" y="228371"/>
                  <a:pt x="14916" y="228885"/>
                </a:cubicBezTo>
                <a:cubicBezTo>
                  <a:pt x="14402" y="229400"/>
                  <a:pt x="13973" y="230257"/>
                  <a:pt x="13630" y="231457"/>
                </a:cubicBezTo>
                <a:lnTo>
                  <a:pt x="14659" y="231457"/>
                </a:lnTo>
                <a:cubicBezTo>
                  <a:pt x="15516" y="231971"/>
                  <a:pt x="16459" y="232229"/>
                  <a:pt x="17488" y="232229"/>
                </a:cubicBezTo>
                <a:cubicBezTo>
                  <a:pt x="17488" y="231886"/>
                  <a:pt x="18088" y="231286"/>
                  <a:pt x="19288" y="230428"/>
                </a:cubicBezTo>
                <a:lnTo>
                  <a:pt x="19288" y="227857"/>
                </a:lnTo>
                <a:close/>
                <a:moveTo>
                  <a:pt x="559870" y="226057"/>
                </a:moveTo>
                <a:lnTo>
                  <a:pt x="560127" y="226057"/>
                </a:lnTo>
                <a:lnTo>
                  <a:pt x="560127" y="228114"/>
                </a:lnTo>
                <a:cubicBezTo>
                  <a:pt x="559956" y="227600"/>
                  <a:pt x="559870" y="226914"/>
                  <a:pt x="559870" y="226057"/>
                </a:cubicBezTo>
                <a:close/>
                <a:moveTo>
                  <a:pt x="139903" y="202911"/>
                </a:moveTo>
                <a:cubicBezTo>
                  <a:pt x="140932" y="204111"/>
                  <a:pt x="142089" y="204925"/>
                  <a:pt x="143375" y="205354"/>
                </a:cubicBezTo>
                <a:cubicBezTo>
                  <a:pt x="144661" y="205783"/>
                  <a:pt x="145475" y="205997"/>
                  <a:pt x="145818" y="205997"/>
                </a:cubicBezTo>
                <a:cubicBezTo>
                  <a:pt x="144961" y="205140"/>
                  <a:pt x="144146" y="204497"/>
                  <a:pt x="143375" y="204068"/>
                </a:cubicBezTo>
                <a:cubicBezTo>
                  <a:pt x="142603" y="203639"/>
                  <a:pt x="141446" y="203254"/>
                  <a:pt x="139903" y="202911"/>
                </a:cubicBezTo>
                <a:close/>
                <a:moveTo>
                  <a:pt x="69694" y="187738"/>
                </a:moveTo>
                <a:cubicBezTo>
                  <a:pt x="73638" y="187738"/>
                  <a:pt x="79596" y="189452"/>
                  <a:pt x="87568" y="192881"/>
                </a:cubicBezTo>
                <a:cubicBezTo>
                  <a:pt x="95540" y="196310"/>
                  <a:pt x="99870" y="199225"/>
                  <a:pt x="100555" y="201625"/>
                </a:cubicBezTo>
                <a:cubicBezTo>
                  <a:pt x="102441" y="204025"/>
                  <a:pt x="103384" y="207540"/>
                  <a:pt x="103384" y="212169"/>
                </a:cubicBezTo>
                <a:cubicBezTo>
                  <a:pt x="103384" y="217655"/>
                  <a:pt x="102313" y="223313"/>
                  <a:pt x="100170" y="229143"/>
                </a:cubicBezTo>
                <a:cubicBezTo>
                  <a:pt x="98026" y="234972"/>
                  <a:pt x="95926" y="238315"/>
                  <a:pt x="93869" y="239172"/>
                </a:cubicBezTo>
                <a:cubicBezTo>
                  <a:pt x="92497" y="239515"/>
                  <a:pt x="90354" y="239687"/>
                  <a:pt x="87439" y="239687"/>
                </a:cubicBezTo>
                <a:cubicBezTo>
                  <a:pt x="86754" y="239001"/>
                  <a:pt x="85896" y="238229"/>
                  <a:pt x="84868" y="237372"/>
                </a:cubicBezTo>
                <a:cubicBezTo>
                  <a:pt x="83839" y="236515"/>
                  <a:pt x="83025" y="235615"/>
                  <a:pt x="82424" y="234672"/>
                </a:cubicBezTo>
                <a:cubicBezTo>
                  <a:pt x="81824" y="233729"/>
                  <a:pt x="81439" y="232486"/>
                  <a:pt x="81267" y="230943"/>
                </a:cubicBezTo>
                <a:cubicBezTo>
                  <a:pt x="81953" y="229057"/>
                  <a:pt x="81610" y="226742"/>
                  <a:pt x="80238" y="223999"/>
                </a:cubicBezTo>
                <a:cubicBezTo>
                  <a:pt x="78867" y="221256"/>
                  <a:pt x="78095" y="219627"/>
                  <a:pt x="77924" y="219113"/>
                </a:cubicBezTo>
                <a:cubicBezTo>
                  <a:pt x="73295" y="207283"/>
                  <a:pt x="70552" y="196824"/>
                  <a:pt x="69694" y="187738"/>
                </a:cubicBezTo>
                <a:close/>
                <a:moveTo>
                  <a:pt x="128073" y="186966"/>
                </a:moveTo>
                <a:cubicBezTo>
                  <a:pt x="135102" y="187309"/>
                  <a:pt x="142003" y="189409"/>
                  <a:pt x="148776" y="193267"/>
                </a:cubicBezTo>
                <a:cubicBezTo>
                  <a:pt x="155548" y="197124"/>
                  <a:pt x="161334" y="201625"/>
                  <a:pt x="166135" y="206768"/>
                </a:cubicBezTo>
                <a:cubicBezTo>
                  <a:pt x="166306" y="214312"/>
                  <a:pt x="165578" y="221042"/>
                  <a:pt x="163949" y="226957"/>
                </a:cubicBezTo>
                <a:cubicBezTo>
                  <a:pt x="162320" y="232872"/>
                  <a:pt x="159277" y="235915"/>
                  <a:pt x="154819" y="236086"/>
                </a:cubicBezTo>
                <a:cubicBezTo>
                  <a:pt x="154305" y="236772"/>
                  <a:pt x="153705" y="237115"/>
                  <a:pt x="153019" y="237115"/>
                </a:cubicBezTo>
                <a:cubicBezTo>
                  <a:pt x="152162" y="237115"/>
                  <a:pt x="151390" y="236772"/>
                  <a:pt x="150704" y="236086"/>
                </a:cubicBezTo>
                <a:cubicBezTo>
                  <a:pt x="147447" y="235058"/>
                  <a:pt x="144232" y="231586"/>
                  <a:pt x="141060" y="225671"/>
                </a:cubicBezTo>
                <a:cubicBezTo>
                  <a:pt x="137889" y="219756"/>
                  <a:pt x="135145" y="213069"/>
                  <a:pt x="132831" y="205611"/>
                </a:cubicBezTo>
                <a:cubicBezTo>
                  <a:pt x="130516" y="198153"/>
                  <a:pt x="128930" y="191938"/>
                  <a:pt x="128073" y="186966"/>
                </a:cubicBezTo>
                <a:close/>
                <a:moveTo>
                  <a:pt x="180022" y="184137"/>
                </a:moveTo>
                <a:cubicBezTo>
                  <a:pt x="185166" y="184480"/>
                  <a:pt x="191252" y="186151"/>
                  <a:pt x="198282" y="189152"/>
                </a:cubicBezTo>
                <a:cubicBezTo>
                  <a:pt x="205311" y="192152"/>
                  <a:pt x="211912" y="195624"/>
                  <a:pt x="218084" y="199567"/>
                </a:cubicBezTo>
                <a:cubicBezTo>
                  <a:pt x="224256" y="203511"/>
                  <a:pt x="228800" y="206940"/>
                  <a:pt x="231715" y="209854"/>
                </a:cubicBezTo>
                <a:lnTo>
                  <a:pt x="231972" y="224771"/>
                </a:lnTo>
                <a:cubicBezTo>
                  <a:pt x="231972" y="232314"/>
                  <a:pt x="231372" y="238144"/>
                  <a:pt x="230172" y="242258"/>
                </a:cubicBezTo>
                <a:cubicBezTo>
                  <a:pt x="229657" y="242430"/>
                  <a:pt x="228586" y="242816"/>
                  <a:pt x="226957" y="243416"/>
                </a:cubicBezTo>
                <a:cubicBezTo>
                  <a:pt x="225328" y="244016"/>
                  <a:pt x="222799" y="244402"/>
                  <a:pt x="219370" y="244573"/>
                </a:cubicBezTo>
                <a:cubicBezTo>
                  <a:pt x="212341" y="237887"/>
                  <a:pt x="206511" y="231243"/>
                  <a:pt x="201882" y="224642"/>
                </a:cubicBezTo>
                <a:cubicBezTo>
                  <a:pt x="197253" y="218041"/>
                  <a:pt x="192195" y="209340"/>
                  <a:pt x="186709" y="198539"/>
                </a:cubicBezTo>
                <a:close/>
                <a:moveTo>
                  <a:pt x="1172718" y="182594"/>
                </a:moveTo>
                <a:cubicBezTo>
                  <a:pt x="1166374" y="182594"/>
                  <a:pt x="1161488" y="182765"/>
                  <a:pt x="1158059" y="183108"/>
                </a:cubicBezTo>
                <a:cubicBezTo>
                  <a:pt x="1136628" y="184823"/>
                  <a:pt x="1119654" y="187137"/>
                  <a:pt x="1107138" y="190052"/>
                </a:cubicBezTo>
                <a:cubicBezTo>
                  <a:pt x="1106795" y="190909"/>
                  <a:pt x="1106624" y="192024"/>
                  <a:pt x="1106624" y="193395"/>
                </a:cubicBezTo>
                <a:cubicBezTo>
                  <a:pt x="1106624" y="193910"/>
                  <a:pt x="1106667" y="194424"/>
                  <a:pt x="1106752" y="194938"/>
                </a:cubicBezTo>
                <a:cubicBezTo>
                  <a:pt x="1106838" y="195453"/>
                  <a:pt x="1106795" y="195881"/>
                  <a:pt x="1106624" y="196224"/>
                </a:cubicBezTo>
                <a:cubicBezTo>
                  <a:pt x="1106452" y="196567"/>
                  <a:pt x="1106195" y="196738"/>
                  <a:pt x="1105852" y="196738"/>
                </a:cubicBezTo>
                <a:cubicBezTo>
                  <a:pt x="1105510" y="197596"/>
                  <a:pt x="1105252" y="199696"/>
                  <a:pt x="1105081" y="203039"/>
                </a:cubicBezTo>
                <a:cubicBezTo>
                  <a:pt x="1104909" y="206383"/>
                  <a:pt x="1104824" y="208654"/>
                  <a:pt x="1104824" y="209854"/>
                </a:cubicBezTo>
                <a:cubicBezTo>
                  <a:pt x="1104652" y="211226"/>
                  <a:pt x="1104566" y="212598"/>
                  <a:pt x="1104566" y="213969"/>
                </a:cubicBezTo>
                <a:cubicBezTo>
                  <a:pt x="1104566" y="215341"/>
                  <a:pt x="1104481" y="216627"/>
                  <a:pt x="1104309" y="217827"/>
                </a:cubicBezTo>
                <a:cubicBezTo>
                  <a:pt x="1114596" y="217655"/>
                  <a:pt x="1128227" y="216455"/>
                  <a:pt x="1145200" y="214226"/>
                </a:cubicBezTo>
                <a:cubicBezTo>
                  <a:pt x="1160631" y="211998"/>
                  <a:pt x="1173832" y="210712"/>
                  <a:pt x="1184805" y="210369"/>
                </a:cubicBezTo>
                <a:lnTo>
                  <a:pt x="1184805" y="208826"/>
                </a:lnTo>
                <a:cubicBezTo>
                  <a:pt x="1185834" y="205397"/>
                  <a:pt x="1186348" y="201882"/>
                  <a:pt x="1186348" y="198282"/>
                </a:cubicBezTo>
                <a:cubicBezTo>
                  <a:pt x="1186348" y="191424"/>
                  <a:pt x="1185148" y="186537"/>
                  <a:pt x="1182748" y="183623"/>
                </a:cubicBezTo>
                <a:cubicBezTo>
                  <a:pt x="1181376" y="182937"/>
                  <a:pt x="1178033" y="182594"/>
                  <a:pt x="1172718" y="182594"/>
                </a:cubicBezTo>
                <a:close/>
                <a:moveTo>
                  <a:pt x="37547" y="176422"/>
                </a:moveTo>
                <a:lnTo>
                  <a:pt x="39090" y="183880"/>
                </a:lnTo>
                <a:cubicBezTo>
                  <a:pt x="39433" y="197425"/>
                  <a:pt x="38448" y="210455"/>
                  <a:pt x="36133" y="222971"/>
                </a:cubicBezTo>
                <a:cubicBezTo>
                  <a:pt x="33818" y="235486"/>
                  <a:pt x="29661" y="243030"/>
                  <a:pt x="23660" y="245602"/>
                </a:cubicBezTo>
                <a:cubicBezTo>
                  <a:pt x="22288" y="246802"/>
                  <a:pt x="20488" y="247402"/>
                  <a:pt x="18259" y="247402"/>
                </a:cubicBezTo>
                <a:cubicBezTo>
                  <a:pt x="15002" y="247402"/>
                  <a:pt x="11658" y="246245"/>
                  <a:pt x="8229" y="243930"/>
                </a:cubicBezTo>
                <a:cubicBezTo>
                  <a:pt x="4800" y="241616"/>
                  <a:pt x="2657" y="239430"/>
                  <a:pt x="1800" y="237372"/>
                </a:cubicBezTo>
                <a:cubicBezTo>
                  <a:pt x="600" y="235658"/>
                  <a:pt x="0" y="233429"/>
                  <a:pt x="0" y="230686"/>
                </a:cubicBezTo>
                <a:cubicBezTo>
                  <a:pt x="0" y="229143"/>
                  <a:pt x="171" y="227171"/>
                  <a:pt x="514" y="224771"/>
                </a:cubicBezTo>
                <a:cubicBezTo>
                  <a:pt x="18859" y="203511"/>
                  <a:pt x="31204" y="187394"/>
                  <a:pt x="37547" y="176422"/>
                </a:cubicBezTo>
                <a:close/>
                <a:moveTo>
                  <a:pt x="1448667" y="156877"/>
                </a:moveTo>
                <a:lnTo>
                  <a:pt x="1452010" y="163820"/>
                </a:lnTo>
                <a:lnTo>
                  <a:pt x="1453039" y="163820"/>
                </a:lnTo>
                <a:cubicBezTo>
                  <a:pt x="1452524" y="161934"/>
                  <a:pt x="1451967" y="160434"/>
                  <a:pt x="1451367" y="159320"/>
                </a:cubicBezTo>
                <a:cubicBezTo>
                  <a:pt x="1450767" y="158205"/>
                  <a:pt x="1449867" y="157391"/>
                  <a:pt x="1448667" y="156877"/>
                </a:cubicBezTo>
                <a:close/>
                <a:moveTo>
                  <a:pt x="447742" y="154562"/>
                </a:moveTo>
                <a:cubicBezTo>
                  <a:pt x="447742" y="155419"/>
                  <a:pt x="447827" y="156019"/>
                  <a:pt x="447999" y="156362"/>
                </a:cubicBezTo>
                <a:cubicBezTo>
                  <a:pt x="448170" y="156705"/>
                  <a:pt x="448427" y="157048"/>
                  <a:pt x="448770" y="157391"/>
                </a:cubicBezTo>
                <a:lnTo>
                  <a:pt x="448770" y="156619"/>
                </a:lnTo>
                <a:lnTo>
                  <a:pt x="449285" y="155848"/>
                </a:lnTo>
                <a:close/>
                <a:moveTo>
                  <a:pt x="374961" y="153019"/>
                </a:moveTo>
                <a:cubicBezTo>
                  <a:pt x="373932" y="154733"/>
                  <a:pt x="372218" y="157134"/>
                  <a:pt x="369818" y="160220"/>
                </a:cubicBezTo>
                <a:cubicBezTo>
                  <a:pt x="366903" y="163820"/>
                  <a:pt x="364846" y="166992"/>
                  <a:pt x="363645" y="169735"/>
                </a:cubicBezTo>
                <a:lnTo>
                  <a:pt x="364160" y="169735"/>
                </a:lnTo>
                <a:cubicBezTo>
                  <a:pt x="364331" y="169392"/>
                  <a:pt x="365531" y="167935"/>
                  <a:pt x="367760" y="165363"/>
                </a:cubicBezTo>
                <a:cubicBezTo>
                  <a:pt x="370846" y="161934"/>
                  <a:pt x="373032" y="159277"/>
                  <a:pt x="374318" y="157391"/>
                </a:cubicBezTo>
                <a:cubicBezTo>
                  <a:pt x="375604" y="155505"/>
                  <a:pt x="375818" y="154048"/>
                  <a:pt x="374961" y="153019"/>
                </a:cubicBezTo>
                <a:close/>
                <a:moveTo>
                  <a:pt x="599989" y="139646"/>
                </a:moveTo>
                <a:cubicBezTo>
                  <a:pt x="595874" y="140331"/>
                  <a:pt x="590045" y="141017"/>
                  <a:pt x="582501" y="141703"/>
                </a:cubicBezTo>
                <a:cubicBezTo>
                  <a:pt x="572214" y="142732"/>
                  <a:pt x="564413" y="143846"/>
                  <a:pt x="559098" y="145046"/>
                </a:cubicBezTo>
                <a:lnTo>
                  <a:pt x="558327" y="168706"/>
                </a:lnTo>
                <a:cubicBezTo>
                  <a:pt x="562442" y="168706"/>
                  <a:pt x="568442" y="168021"/>
                  <a:pt x="576329" y="166649"/>
                </a:cubicBezTo>
                <a:cubicBezTo>
                  <a:pt x="577186" y="166478"/>
                  <a:pt x="579844" y="166049"/>
                  <a:pt x="584302" y="165363"/>
                </a:cubicBezTo>
                <a:cubicBezTo>
                  <a:pt x="588759" y="164677"/>
                  <a:pt x="593474" y="164334"/>
                  <a:pt x="598446" y="164334"/>
                </a:cubicBezTo>
                <a:cubicBezTo>
                  <a:pt x="599303" y="153533"/>
                  <a:pt x="599818" y="145303"/>
                  <a:pt x="599989" y="139646"/>
                </a:cubicBezTo>
                <a:close/>
                <a:moveTo>
                  <a:pt x="1086821" y="135016"/>
                </a:moveTo>
                <a:lnTo>
                  <a:pt x="1086821" y="136302"/>
                </a:lnTo>
                <a:cubicBezTo>
                  <a:pt x="1085964" y="137503"/>
                  <a:pt x="1085407" y="138960"/>
                  <a:pt x="1085150" y="140674"/>
                </a:cubicBezTo>
                <a:cubicBezTo>
                  <a:pt x="1084893" y="142389"/>
                  <a:pt x="1084807" y="144232"/>
                  <a:pt x="1084893" y="146204"/>
                </a:cubicBezTo>
                <a:cubicBezTo>
                  <a:pt x="1084978" y="148175"/>
                  <a:pt x="1085021" y="149675"/>
                  <a:pt x="1085021" y="150704"/>
                </a:cubicBezTo>
                <a:lnTo>
                  <a:pt x="1088622" y="150962"/>
                </a:lnTo>
                <a:lnTo>
                  <a:pt x="1088622" y="149419"/>
                </a:lnTo>
                <a:cubicBezTo>
                  <a:pt x="1088965" y="148904"/>
                  <a:pt x="1089136" y="147875"/>
                  <a:pt x="1089136" y="146332"/>
                </a:cubicBezTo>
                <a:cubicBezTo>
                  <a:pt x="1089136" y="144961"/>
                  <a:pt x="1089050" y="143075"/>
                  <a:pt x="1088879" y="140674"/>
                </a:cubicBezTo>
                <a:cubicBezTo>
                  <a:pt x="1088708" y="138274"/>
                  <a:pt x="1088708" y="136474"/>
                  <a:pt x="1088879" y="135274"/>
                </a:cubicBezTo>
                <a:close/>
                <a:moveTo>
                  <a:pt x="1175547" y="100041"/>
                </a:moveTo>
                <a:cubicBezTo>
                  <a:pt x="1170403" y="100727"/>
                  <a:pt x="1162345" y="101241"/>
                  <a:pt x="1151372" y="101584"/>
                </a:cubicBezTo>
                <a:cubicBezTo>
                  <a:pt x="1141428" y="101927"/>
                  <a:pt x="1133327" y="102398"/>
                  <a:pt x="1127069" y="102998"/>
                </a:cubicBezTo>
                <a:cubicBezTo>
                  <a:pt x="1120811" y="103599"/>
                  <a:pt x="1114939" y="104841"/>
                  <a:pt x="1109453" y="106727"/>
                </a:cubicBezTo>
                <a:cubicBezTo>
                  <a:pt x="1107052" y="110156"/>
                  <a:pt x="1105510" y="113842"/>
                  <a:pt x="1104824" y="117786"/>
                </a:cubicBezTo>
                <a:cubicBezTo>
                  <a:pt x="1104138" y="121729"/>
                  <a:pt x="1103795" y="127216"/>
                  <a:pt x="1103795" y="134245"/>
                </a:cubicBezTo>
                <a:lnTo>
                  <a:pt x="1138256" y="131673"/>
                </a:lnTo>
                <a:cubicBezTo>
                  <a:pt x="1153858" y="130302"/>
                  <a:pt x="1166117" y="129359"/>
                  <a:pt x="1175032" y="128844"/>
                </a:cubicBezTo>
                <a:lnTo>
                  <a:pt x="1176061" y="120872"/>
                </a:lnTo>
                <a:cubicBezTo>
                  <a:pt x="1176918" y="116929"/>
                  <a:pt x="1177347" y="113328"/>
                  <a:pt x="1177347" y="110071"/>
                </a:cubicBezTo>
                <a:cubicBezTo>
                  <a:pt x="1177347" y="106813"/>
                  <a:pt x="1176747" y="103470"/>
                  <a:pt x="1175547" y="100041"/>
                </a:cubicBezTo>
                <a:close/>
                <a:moveTo>
                  <a:pt x="593817" y="99012"/>
                </a:moveTo>
                <a:cubicBezTo>
                  <a:pt x="589531" y="99012"/>
                  <a:pt x="582244" y="99355"/>
                  <a:pt x="571957" y="100041"/>
                </a:cubicBezTo>
                <a:lnTo>
                  <a:pt x="561413" y="100555"/>
                </a:lnTo>
                <a:cubicBezTo>
                  <a:pt x="560899" y="102098"/>
                  <a:pt x="560427" y="103298"/>
                  <a:pt x="559998" y="104155"/>
                </a:cubicBezTo>
                <a:cubicBezTo>
                  <a:pt x="559570" y="105013"/>
                  <a:pt x="559270" y="105999"/>
                  <a:pt x="559098" y="107113"/>
                </a:cubicBezTo>
                <a:cubicBezTo>
                  <a:pt x="558927" y="108228"/>
                  <a:pt x="558841" y="110071"/>
                  <a:pt x="558841" y="112643"/>
                </a:cubicBezTo>
                <a:cubicBezTo>
                  <a:pt x="558841" y="118300"/>
                  <a:pt x="558927" y="123615"/>
                  <a:pt x="559098" y="128587"/>
                </a:cubicBezTo>
                <a:cubicBezTo>
                  <a:pt x="560641" y="128416"/>
                  <a:pt x="565228" y="127901"/>
                  <a:pt x="572857" y="127044"/>
                </a:cubicBezTo>
                <a:cubicBezTo>
                  <a:pt x="580487" y="126187"/>
                  <a:pt x="589016" y="125672"/>
                  <a:pt x="598446" y="125501"/>
                </a:cubicBezTo>
                <a:cubicBezTo>
                  <a:pt x="598789" y="121901"/>
                  <a:pt x="598746" y="117957"/>
                  <a:pt x="598318" y="113671"/>
                </a:cubicBezTo>
                <a:cubicBezTo>
                  <a:pt x="597889" y="109385"/>
                  <a:pt x="597589" y="106727"/>
                  <a:pt x="597417" y="105699"/>
                </a:cubicBezTo>
                <a:cubicBezTo>
                  <a:pt x="596903" y="103127"/>
                  <a:pt x="596646" y="100984"/>
                  <a:pt x="596646" y="99269"/>
                </a:cubicBezTo>
                <a:cubicBezTo>
                  <a:pt x="596474" y="99269"/>
                  <a:pt x="596217" y="99226"/>
                  <a:pt x="595874" y="99141"/>
                </a:cubicBezTo>
                <a:cubicBezTo>
                  <a:pt x="595531" y="99055"/>
                  <a:pt x="594846" y="99012"/>
                  <a:pt x="593817" y="99012"/>
                </a:cubicBezTo>
                <a:close/>
                <a:moveTo>
                  <a:pt x="155591" y="98755"/>
                </a:moveTo>
                <a:cubicBezTo>
                  <a:pt x="151990" y="99612"/>
                  <a:pt x="143675" y="100384"/>
                  <a:pt x="130645" y="101069"/>
                </a:cubicBezTo>
                <a:cubicBezTo>
                  <a:pt x="117615" y="101755"/>
                  <a:pt x="104927" y="102355"/>
                  <a:pt x="92583" y="102870"/>
                </a:cubicBezTo>
                <a:lnTo>
                  <a:pt x="65837" y="104413"/>
                </a:lnTo>
                <a:cubicBezTo>
                  <a:pt x="65837" y="107499"/>
                  <a:pt x="66180" y="113157"/>
                  <a:pt x="66865" y="121386"/>
                </a:cubicBezTo>
                <a:cubicBezTo>
                  <a:pt x="67037" y="123444"/>
                  <a:pt x="67294" y="127344"/>
                  <a:pt x="67637" y="133088"/>
                </a:cubicBezTo>
                <a:cubicBezTo>
                  <a:pt x="67980" y="138831"/>
                  <a:pt x="67980" y="142818"/>
                  <a:pt x="67637" y="145046"/>
                </a:cubicBezTo>
                <a:cubicBezTo>
                  <a:pt x="68666" y="144189"/>
                  <a:pt x="86668" y="142818"/>
                  <a:pt x="121644" y="140931"/>
                </a:cubicBezTo>
                <a:cubicBezTo>
                  <a:pt x="140675" y="139903"/>
                  <a:pt x="150704" y="139303"/>
                  <a:pt x="151733" y="139131"/>
                </a:cubicBezTo>
                <a:cubicBezTo>
                  <a:pt x="151733" y="134845"/>
                  <a:pt x="152419" y="129101"/>
                  <a:pt x="153791" y="121901"/>
                </a:cubicBezTo>
                <a:cubicBezTo>
                  <a:pt x="154648" y="117272"/>
                  <a:pt x="155248" y="113328"/>
                  <a:pt x="155591" y="110071"/>
                </a:cubicBezTo>
                <a:cubicBezTo>
                  <a:pt x="155934" y="106813"/>
                  <a:pt x="155934" y="103041"/>
                  <a:pt x="155591" y="98755"/>
                </a:cubicBezTo>
                <a:close/>
                <a:moveTo>
                  <a:pt x="614648" y="95926"/>
                </a:moveTo>
                <a:cubicBezTo>
                  <a:pt x="613277" y="96269"/>
                  <a:pt x="612162" y="96869"/>
                  <a:pt x="611305" y="97726"/>
                </a:cubicBezTo>
                <a:lnTo>
                  <a:pt x="611305" y="98755"/>
                </a:lnTo>
                <a:lnTo>
                  <a:pt x="614648" y="98755"/>
                </a:lnTo>
                <a:cubicBezTo>
                  <a:pt x="615505" y="98412"/>
                  <a:pt x="616534" y="98026"/>
                  <a:pt x="617734" y="97598"/>
                </a:cubicBezTo>
                <a:cubicBezTo>
                  <a:pt x="618934" y="97169"/>
                  <a:pt x="619963" y="96783"/>
                  <a:pt x="620820" y="96440"/>
                </a:cubicBezTo>
                <a:cubicBezTo>
                  <a:pt x="620820" y="96269"/>
                  <a:pt x="620563" y="96098"/>
                  <a:pt x="620049" y="95926"/>
                </a:cubicBezTo>
                <a:close/>
                <a:moveTo>
                  <a:pt x="638823" y="89239"/>
                </a:moveTo>
                <a:cubicBezTo>
                  <a:pt x="648081" y="89068"/>
                  <a:pt x="656139" y="90225"/>
                  <a:pt x="662997" y="92711"/>
                </a:cubicBezTo>
                <a:cubicBezTo>
                  <a:pt x="669855" y="95197"/>
                  <a:pt x="673284" y="99441"/>
                  <a:pt x="673284" y="105441"/>
                </a:cubicBezTo>
                <a:cubicBezTo>
                  <a:pt x="671398" y="110585"/>
                  <a:pt x="670198" y="117829"/>
                  <a:pt x="669684" y="127173"/>
                </a:cubicBezTo>
                <a:cubicBezTo>
                  <a:pt x="669169" y="136517"/>
                  <a:pt x="668912" y="148990"/>
                  <a:pt x="668912" y="164592"/>
                </a:cubicBezTo>
                <a:cubicBezTo>
                  <a:pt x="668912" y="166478"/>
                  <a:pt x="668869" y="170935"/>
                  <a:pt x="668783" y="177965"/>
                </a:cubicBezTo>
                <a:cubicBezTo>
                  <a:pt x="668698" y="184994"/>
                  <a:pt x="668483" y="190866"/>
                  <a:pt x="668140" y="195581"/>
                </a:cubicBezTo>
                <a:cubicBezTo>
                  <a:pt x="667798" y="200296"/>
                  <a:pt x="667369" y="204025"/>
                  <a:pt x="666855" y="206768"/>
                </a:cubicBezTo>
                <a:cubicBezTo>
                  <a:pt x="656568" y="205225"/>
                  <a:pt x="649581" y="203382"/>
                  <a:pt x="645895" y="201239"/>
                </a:cubicBezTo>
                <a:cubicBezTo>
                  <a:pt x="642209" y="199096"/>
                  <a:pt x="640366" y="196396"/>
                  <a:pt x="640366" y="193138"/>
                </a:cubicBezTo>
                <a:cubicBezTo>
                  <a:pt x="640366" y="191766"/>
                  <a:pt x="640708" y="189366"/>
                  <a:pt x="641394" y="185937"/>
                </a:cubicBezTo>
                <a:cubicBezTo>
                  <a:pt x="642252" y="182851"/>
                  <a:pt x="642766" y="179337"/>
                  <a:pt x="642937" y="175393"/>
                </a:cubicBezTo>
                <a:cubicBezTo>
                  <a:pt x="644480" y="172821"/>
                  <a:pt x="645252" y="164935"/>
                  <a:pt x="645252" y="151733"/>
                </a:cubicBezTo>
                <a:cubicBezTo>
                  <a:pt x="645252" y="139217"/>
                  <a:pt x="644609" y="126358"/>
                  <a:pt x="643323" y="113157"/>
                </a:cubicBezTo>
                <a:cubicBezTo>
                  <a:pt x="642037" y="99955"/>
                  <a:pt x="640537" y="91983"/>
                  <a:pt x="638823" y="89239"/>
                </a:cubicBezTo>
                <a:close/>
                <a:moveTo>
                  <a:pt x="613619" y="74838"/>
                </a:moveTo>
                <a:cubicBezTo>
                  <a:pt x="619277" y="77410"/>
                  <a:pt x="622921" y="79424"/>
                  <a:pt x="624549" y="80881"/>
                </a:cubicBezTo>
                <a:cubicBezTo>
                  <a:pt x="626178" y="82338"/>
                  <a:pt x="627507" y="84782"/>
                  <a:pt x="628536" y="88211"/>
                </a:cubicBezTo>
                <a:cubicBezTo>
                  <a:pt x="626307" y="93183"/>
                  <a:pt x="624806" y="99483"/>
                  <a:pt x="624035" y="107113"/>
                </a:cubicBezTo>
                <a:cubicBezTo>
                  <a:pt x="623263" y="114743"/>
                  <a:pt x="622878" y="123787"/>
                  <a:pt x="622878" y="134245"/>
                </a:cubicBezTo>
                <a:lnTo>
                  <a:pt x="623135" y="160220"/>
                </a:lnTo>
                <a:cubicBezTo>
                  <a:pt x="623135" y="165706"/>
                  <a:pt x="623049" y="169735"/>
                  <a:pt x="622878" y="172307"/>
                </a:cubicBezTo>
                <a:cubicBezTo>
                  <a:pt x="622706" y="175564"/>
                  <a:pt x="622663" y="178651"/>
                  <a:pt x="622749" y="181565"/>
                </a:cubicBezTo>
                <a:cubicBezTo>
                  <a:pt x="622835" y="184480"/>
                  <a:pt x="622878" y="186966"/>
                  <a:pt x="622878" y="189023"/>
                </a:cubicBezTo>
                <a:cubicBezTo>
                  <a:pt x="623049" y="192110"/>
                  <a:pt x="623135" y="196738"/>
                  <a:pt x="623135" y="202911"/>
                </a:cubicBezTo>
                <a:cubicBezTo>
                  <a:pt x="623135" y="220399"/>
                  <a:pt x="621420" y="231800"/>
                  <a:pt x="617991" y="237115"/>
                </a:cubicBezTo>
                <a:cubicBezTo>
                  <a:pt x="616277" y="239858"/>
                  <a:pt x="614991" y="241701"/>
                  <a:pt x="614134" y="242644"/>
                </a:cubicBezTo>
                <a:cubicBezTo>
                  <a:pt x="613277" y="243587"/>
                  <a:pt x="612033" y="244230"/>
                  <a:pt x="610405" y="244573"/>
                </a:cubicBezTo>
                <a:cubicBezTo>
                  <a:pt x="608776" y="244916"/>
                  <a:pt x="605990" y="245002"/>
                  <a:pt x="602047" y="244830"/>
                </a:cubicBezTo>
                <a:cubicBezTo>
                  <a:pt x="601189" y="244145"/>
                  <a:pt x="599646" y="242687"/>
                  <a:pt x="597417" y="240458"/>
                </a:cubicBezTo>
                <a:cubicBezTo>
                  <a:pt x="590559" y="233257"/>
                  <a:pt x="583444" y="226571"/>
                  <a:pt x="576072" y="220399"/>
                </a:cubicBezTo>
                <a:cubicBezTo>
                  <a:pt x="578644" y="219370"/>
                  <a:pt x="582330" y="218856"/>
                  <a:pt x="587130" y="218856"/>
                </a:cubicBezTo>
                <a:cubicBezTo>
                  <a:pt x="591245" y="218856"/>
                  <a:pt x="594417" y="218513"/>
                  <a:pt x="596646" y="217827"/>
                </a:cubicBezTo>
                <a:cubicBezTo>
                  <a:pt x="598360" y="212512"/>
                  <a:pt x="599218" y="206083"/>
                  <a:pt x="599218" y="198539"/>
                </a:cubicBezTo>
                <a:cubicBezTo>
                  <a:pt x="599218" y="196138"/>
                  <a:pt x="599046" y="192538"/>
                  <a:pt x="598703" y="187738"/>
                </a:cubicBezTo>
                <a:lnTo>
                  <a:pt x="598446" y="181565"/>
                </a:lnTo>
                <a:cubicBezTo>
                  <a:pt x="592445" y="181394"/>
                  <a:pt x="587130" y="181651"/>
                  <a:pt x="582501" y="182337"/>
                </a:cubicBezTo>
                <a:cubicBezTo>
                  <a:pt x="577872" y="183022"/>
                  <a:pt x="572386" y="184051"/>
                  <a:pt x="566042" y="185423"/>
                </a:cubicBezTo>
                <a:lnTo>
                  <a:pt x="557298" y="187223"/>
                </a:lnTo>
                <a:cubicBezTo>
                  <a:pt x="557298" y="195796"/>
                  <a:pt x="557898" y="205482"/>
                  <a:pt x="559098" y="216284"/>
                </a:cubicBezTo>
                <a:lnTo>
                  <a:pt x="559870" y="226057"/>
                </a:lnTo>
                <a:cubicBezTo>
                  <a:pt x="555412" y="226228"/>
                  <a:pt x="552155" y="225542"/>
                  <a:pt x="550097" y="223999"/>
                </a:cubicBezTo>
                <a:lnTo>
                  <a:pt x="550097" y="226057"/>
                </a:lnTo>
                <a:lnTo>
                  <a:pt x="550869" y="226057"/>
                </a:lnTo>
                <a:cubicBezTo>
                  <a:pt x="551897" y="226571"/>
                  <a:pt x="554984" y="227257"/>
                  <a:pt x="560127" y="228114"/>
                </a:cubicBezTo>
                <a:cubicBezTo>
                  <a:pt x="560470" y="233943"/>
                  <a:pt x="560641" y="238487"/>
                  <a:pt x="560641" y="241744"/>
                </a:cubicBezTo>
                <a:cubicBezTo>
                  <a:pt x="560127" y="241916"/>
                  <a:pt x="559270" y="242001"/>
                  <a:pt x="558070" y="242001"/>
                </a:cubicBezTo>
                <a:cubicBezTo>
                  <a:pt x="553955" y="242001"/>
                  <a:pt x="548726" y="240758"/>
                  <a:pt x="542382" y="238272"/>
                </a:cubicBezTo>
                <a:cubicBezTo>
                  <a:pt x="536038" y="235786"/>
                  <a:pt x="532524" y="233772"/>
                  <a:pt x="531838" y="232229"/>
                </a:cubicBezTo>
                <a:cubicBezTo>
                  <a:pt x="529266" y="228800"/>
                  <a:pt x="527980" y="222971"/>
                  <a:pt x="527980" y="214741"/>
                </a:cubicBezTo>
                <a:cubicBezTo>
                  <a:pt x="527980" y="211826"/>
                  <a:pt x="528494" y="203340"/>
                  <a:pt x="529523" y="189281"/>
                </a:cubicBezTo>
                <a:cubicBezTo>
                  <a:pt x="530552" y="176422"/>
                  <a:pt x="531324" y="165149"/>
                  <a:pt x="531838" y="155462"/>
                </a:cubicBezTo>
                <a:cubicBezTo>
                  <a:pt x="532352" y="145775"/>
                  <a:pt x="532609" y="134674"/>
                  <a:pt x="532609" y="122158"/>
                </a:cubicBezTo>
                <a:lnTo>
                  <a:pt x="532609" y="88982"/>
                </a:lnTo>
                <a:cubicBezTo>
                  <a:pt x="530895" y="85553"/>
                  <a:pt x="530038" y="82896"/>
                  <a:pt x="530038" y="81010"/>
                </a:cubicBezTo>
                <a:cubicBezTo>
                  <a:pt x="530038" y="78781"/>
                  <a:pt x="531324" y="77666"/>
                  <a:pt x="533895" y="77666"/>
                </a:cubicBezTo>
                <a:cubicBezTo>
                  <a:pt x="535610" y="77666"/>
                  <a:pt x="538096" y="78224"/>
                  <a:pt x="541353" y="79338"/>
                </a:cubicBezTo>
                <a:cubicBezTo>
                  <a:pt x="544611" y="80453"/>
                  <a:pt x="548040" y="81696"/>
                  <a:pt x="551640" y="83067"/>
                </a:cubicBezTo>
                <a:lnTo>
                  <a:pt x="561413" y="86668"/>
                </a:lnTo>
                <a:cubicBezTo>
                  <a:pt x="563127" y="85296"/>
                  <a:pt x="565656" y="84396"/>
                  <a:pt x="569000" y="83967"/>
                </a:cubicBezTo>
                <a:cubicBezTo>
                  <a:pt x="572343" y="83539"/>
                  <a:pt x="576586" y="83325"/>
                  <a:pt x="581730" y="83325"/>
                </a:cubicBezTo>
                <a:cubicBezTo>
                  <a:pt x="582587" y="83325"/>
                  <a:pt x="584987" y="83239"/>
                  <a:pt x="588931" y="83067"/>
                </a:cubicBezTo>
                <a:cubicBezTo>
                  <a:pt x="592874" y="82896"/>
                  <a:pt x="595960" y="82381"/>
                  <a:pt x="598189" y="81524"/>
                </a:cubicBezTo>
                <a:lnTo>
                  <a:pt x="604618" y="78695"/>
                </a:lnTo>
                <a:cubicBezTo>
                  <a:pt x="608219" y="76638"/>
                  <a:pt x="611219" y="75352"/>
                  <a:pt x="613619" y="74838"/>
                </a:cubicBezTo>
                <a:close/>
                <a:moveTo>
                  <a:pt x="1042587" y="70466"/>
                </a:moveTo>
                <a:cubicBezTo>
                  <a:pt x="1041730" y="71323"/>
                  <a:pt x="1040187" y="72394"/>
                  <a:pt x="1037958" y="73680"/>
                </a:cubicBezTo>
                <a:cubicBezTo>
                  <a:pt x="1035729" y="74966"/>
                  <a:pt x="1034186" y="76209"/>
                  <a:pt x="1033329" y="77410"/>
                </a:cubicBezTo>
                <a:lnTo>
                  <a:pt x="1034100" y="77410"/>
                </a:lnTo>
                <a:cubicBezTo>
                  <a:pt x="1034786" y="77924"/>
                  <a:pt x="1035986" y="78267"/>
                  <a:pt x="1037701" y="78438"/>
                </a:cubicBezTo>
                <a:cubicBezTo>
                  <a:pt x="1038387" y="77410"/>
                  <a:pt x="1039373" y="76209"/>
                  <a:pt x="1040658" y="74838"/>
                </a:cubicBezTo>
                <a:cubicBezTo>
                  <a:pt x="1041944" y="73466"/>
                  <a:pt x="1042845" y="72009"/>
                  <a:pt x="1043359" y="70466"/>
                </a:cubicBezTo>
                <a:close/>
                <a:moveTo>
                  <a:pt x="687943" y="69951"/>
                </a:moveTo>
                <a:cubicBezTo>
                  <a:pt x="691886" y="69951"/>
                  <a:pt x="696301" y="70766"/>
                  <a:pt x="701187" y="72394"/>
                </a:cubicBezTo>
                <a:cubicBezTo>
                  <a:pt x="706074" y="74023"/>
                  <a:pt x="710360" y="75909"/>
                  <a:pt x="714046" y="78052"/>
                </a:cubicBezTo>
                <a:cubicBezTo>
                  <a:pt x="717732" y="80195"/>
                  <a:pt x="719833" y="82039"/>
                  <a:pt x="720347" y="83582"/>
                </a:cubicBezTo>
                <a:cubicBezTo>
                  <a:pt x="718290" y="91983"/>
                  <a:pt x="717089" y="106213"/>
                  <a:pt x="716747" y="126273"/>
                </a:cubicBezTo>
                <a:cubicBezTo>
                  <a:pt x="716404" y="135188"/>
                  <a:pt x="716061" y="140503"/>
                  <a:pt x="715718" y="142217"/>
                </a:cubicBezTo>
                <a:lnTo>
                  <a:pt x="715204" y="161248"/>
                </a:lnTo>
                <a:cubicBezTo>
                  <a:pt x="714861" y="172393"/>
                  <a:pt x="714518" y="185466"/>
                  <a:pt x="714175" y="200468"/>
                </a:cubicBezTo>
                <a:cubicBezTo>
                  <a:pt x="713832" y="215470"/>
                  <a:pt x="713489" y="226999"/>
                  <a:pt x="713146" y="235058"/>
                </a:cubicBezTo>
                <a:cubicBezTo>
                  <a:pt x="712289" y="239172"/>
                  <a:pt x="710746" y="242687"/>
                  <a:pt x="708517" y="245602"/>
                </a:cubicBezTo>
                <a:cubicBezTo>
                  <a:pt x="706288" y="248517"/>
                  <a:pt x="703116" y="251517"/>
                  <a:pt x="699001" y="254603"/>
                </a:cubicBezTo>
                <a:cubicBezTo>
                  <a:pt x="695230" y="254603"/>
                  <a:pt x="692058" y="253917"/>
                  <a:pt x="689486" y="252545"/>
                </a:cubicBezTo>
                <a:cubicBezTo>
                  <a:pt x="686914" y="251174"/>
                  <a:pt x="683485" y="248602"/>
                  <a:pt x="679199" y="244830"/>
                </a:cubicBezTo>
                <a:cubicBezTo>
                  <a:pt x="673884" y="240544"/>
                  <a:pt x="669426" y="236986"/>
                  <a:pt x="665826" y="234157"/>
                </a:cubicBezTo>
                <a:cubicBezTo>
                  <a:pt x="662225" y="231329"/>
                  <a:pt x="657339" y="228028"/>
                  <a:pt x="651167" y="224256"/>
                </a:cubicBezTo>
                <a:cubicBezTo>
                  <a:pt x="657168" y="224085"/>
                  <a:pt x="662826" y="223656"/>
                  <a:pt x="668140" y="222971"/>
                </a:cubicBezTo>
                <a:cubicBezTo>
                  <a:pt x="673456" y="222285"/>
                  <a:pt x="679971" y="221170"/>
                  <a:pt x="687686" y="219627"/>
                </a:cubicBezTo>
                <a:cubicBezTo>
                  <a:pt x="690086" y="199739"/>
                  <a:pt x="691286" y="179936"/>
                  <a:pt x="691286" y="160220"/>
                </a:cubicBezTo>
                <a:lnTo>
                  <a:pt x="691029" y="127558"/>
                </a:lnTo>
                <a:cubicBezTo>
                  <a:pt x="691029" y="116586"/>
                  <a:pt x="691201" y="107842"/>
                  <a:pt x="691543" y="101327"/>
                </a:cubicBezTo>
                <a:cubicBezTo>
                  <a:pt x="691029" y="93269"/>
                  <a:pt x="688972" y="84782"/>
                  <a:pt x="685371" y="75866"/>
                </a:cubicBezTo>
                <a:cubicBezTo>
                  <a:pt x="684171" y="72609"/>
                  <a:pt x="683657" y="70809"/>
                  <a:pt x="683828" y="70466"/>
                </a:cubicBezTo>
                <a:cubicBezTo>
                  <a:pt x="685543" y="70123"/>
                  <a:pt x="686914" y="69951"/>
                  <a:pt x="687943" y="69951"/>
                </a:cubicBezTo>
                <a:close/>
                <a:moveTo>
                  <a:pt x="1192006" y="69180"/>
                </a:moveTo>
                <a:cubicBezTo>
                  <a:pt x="1193892" y="70894"/>
                  <a:pt x="1196464" y="72609"/>
                  <a:pt x="1199721" y="74323"/>
                </a:cubicBezTo>
                <a:cubicBezTo>
                  <a:pt x="1204522" y="77410"/>
                  <a:pt x="1208165" y="80110"/>
                  <a:pt x="1210651" y="82424"/>
                </a:cubicBezTo>
                <a:cubicBezTo>
                  <a:pt x="1213137" y="84739"/>
                  <a:pt x="1214637" y="87611"/>
                  <a:pt x="1215152" y="91040"/>
                </a:cubicBezTo>
                <a:cubicBezTo>
                  <a:pt x="1215495" y="92068"/>
                  <a:pt x="1215152" y="93654"/>
                  <a:pt x="1214123" y="95797"/>
                </a:cubicBezTo>
                <a:cubicBezTo>
                  <a:pt x="1213094" y="97940"/>
                  <a:pt x="1212752" y="100041"/>
                  <a:pt x="1213094" y="102098"/>
                </a:cubicBezTo>
                <a:cubicBezTo>
                  <a:pt x="1212066" y="116328"/>
                  <a:pt x="1210694" y="126787"/>
                  <a:pt x="1208980" y="133473"/>
                </a:cubicBezTo>
                <a:cubicBezTo>
                  <a:pt x="1207265" y="140160"/>
                  <a:pt x="1205422" y="144361"/>
                  <a:pt x="1203450" y="146075"/>
                </a:cubicBezTo>
                <a:cubicBezTo>
                  <a:pt x="1201479" y="147790"/>
                  <a:pt x="1198693" y="149075"/>
                  <a:pt x="1195092" y="149933"/>
                </a:cubicBezTo>
                <a:cubicBezTo>
                  <a:pt x="1191835" y="149247"/>
                  <a:pt x="1188577" y="148218"/>
                  <a:pt x="1185320" y="146847"/>
                </a:cubicBezTo>
                <a:cubicBezTo>
                  <a:pt x="1183776" y="146332"/>
                  <a:pt x="1180948" y="146075"/>
                  <a:pt x="1176833" y="146075"/>
                </a:cubicBezTo>
                <a:cubicBezTo>
                  <a:pt x="1168946" y="146075"/>
                  <a:pt x="1153173" y="147104"/>
                  <a:pt x="1129512" y="149161"/>
                </a:cubicBezTo>
                <a:cubicBezTo>
                  <a:pt x="1121283" y="150018"/>
                  <a:pt x="1112110" y="150790"/>
                  <a:pt x="1101995" y="151476"/>
                </a:cubicBezTo>
                <a:cubicBezTo>
                  <a:pt x="1102166" y="154390"/>
                  <a:pt x="1102638" y="157005"/>
                  <a:pt x="1103409" y="159320"/>
                </a:cubicBezTo>
                <a:cubicBezTo>
                  <a:pt x="1104181" y="161634"/>
                  <a:pt x="1104738" y="163391"/>
                  <a:pt x="1105081" y="164592"/>
                </a:cubicBezTo>
                <a:cubicBezTo>
                  <a:pt x="1106967" y="165620"/>
                  <a:pt x="1108596" y="166349"/>
                  <a:pt x="1109967" y="166778"/>
                </a:cubicBezTo>
                <a:cubicBezTo>
                  <a:pt x="1111339" y="167206"/>
                  <a:pt x="1113396" y="167421"/>
                  <a:pt x="1116139" y="167421"/>
                </a:cubicBezTo>
                <a:cubicBezTo>
                  <a:pt x="1117168" y="166906"/>
                  <a:pt x="1118540" y="166649"/>
                  <a:pt x="1120254" y="166649"/>
                </a:cubicBezTo>
                <a:cubicBezTo>
                  <a:pt x="1121283" y="166649"/>
                  <a:pt x="1122354" y="166735"/>
                  <a:pt x="1123469" y="166906"/>
                </a:cubicBezTo>
                <a:cubicBezTo>
                  <a:pt x="1124583" y="167078"/>
                  <a:pt x="1125741" y="167163"/>
                  <a:pt x="1126941" y="167163"/>
                </a:cubicBezTo>
                <a:lnTo>
                  <a:pt x="1134142" y="166392"/>
                </a:lnTo>
                <a:cubicBezTo>
                  <a:pt x="1152487" y="164163"/>
                  <a:pt x="1165860" y="163049"/>
                  <a:pt x="1174261" y="163049"/>
                </a:cubicBezTo>
                <a:cubicBezTo>
                  <a:pt x="1176661" y="163049"/>
                  <a:pt x="1178719" y="163220"/>
                  <a:pt x="1180433" y="163563"/>
                </a:cubicBezTo>
                <a:cubicBezTo>
                  <a:pt x="1182490" y="162877"/>
                  <a:pt x="1185062" y="161848"/>
                  <a:pt x="1188148" y="160477"/>
                </a:cubicBezTo>
                <a:cubicBezTo>
                  <a:pt x="1191063" y="159277"/>
                  <a:pt x="1193720" y="158291"/>
                  <a:pt x="1196121" y="157519"/>
                </a:cubicBezTo>
                <a:cubicBezTo>
                  <a:pt x="1198521" y="156748"/>
                  <a:pt x="1201607" y="156191"/>
                  <a:pt x="1205379" y="155848"/>
                </a:cubicBezTo>
                <a:lnTo>
                  <a:pt x="1212066" y="158934"/>
                </a:lnTo>
                <a:cubicBezTo>
                  <a:pt x="1215495" y="160305"/>
                  <a:pt x="1218238" y="161634"/>
                  <a:pt x="1220295" y="162920"/>
                </a:cubicBezTo>
                <a:cubicBezTo>
                  <a:pt x="1222353" y="164206"/>
                  <a:pt x="1223982" y="165963"/>
                  <a:pt x="1225182" y="168192"/>
                </a:cubicBezTo>
                <a:lnTo>
                  <a:pt x="1223124" y="186709"/>
                </a:lnTo>
                <a:cubicBezTo>
                  <a:pt x="1221067" y="204882"/>
                  <a:pt x="1220038" y="216284"/>
                  <a:pt x="1220038" y="220913"/>
                </a:cubicBezTo>
                <a:cubicBezTo>
                  <a:pt x="1220038" y="222971"/>
                  <a:pt x="1220124" y="224256"/>
                  <a:pt x="1220295" y="224771"/>
                </a:cubicBezTo>
                <a:cubicBezTo>
                  <a:pt x="1218752" y="231629"/>
                  <a:pt x="1217038" y="236558"/>
                  <a:pt x="1215152" y="239558"/>
                </a:cubicBezTo>
                <a:cubicBezTo>
                  <a:pt x="1213266" y="242559"/>
                  <a:pt x="1211380" y="244273"/>
                  <a:pt x="1209494" y="244702"/>
                </a:cubicBezTo>
                <a:cubicBezTo>
                  <a:pt x="1207608" y="245130"/>
                  <a:pt x="1204865" y="245259"/>
                  <a:pt x="1201264" y="245087"/>
                </a:cubicBezTo>
                <a:cubicBezTo>
                  <a:pt x="1198521" y="243716"/>
                  <a:pt x="1195521" y="241273"/>
                  <a:pt x="1192263" y="237758"/>
                </a:cubicBezTo>
                <a:cubicBezTo>
                  <a:pt x="1189006" y="234243"/>
                  <a:pt x="1187377" y="232057"/>
                  <a:pt x="1187377" y="231200"/>
                </a:cubicBezTo>
                <a:cubicBezTo>
                  <a:pt x="1186520" y="230000"/>
                  <a:pt x="1183262" y="229400"/>
                  <a:pt x="1177604" y="229400"/>
                </a:cubicBezTo>
                <a:lnTo>
                  <a:pt x="1168346" y="229400"/>
                </a:lnTo>
                <a:cubicBezTo>
                  <a:pt x="1165088" y="231114"/>
                  <a:pt x="1155401" y="232314"/>
                  <a:pt x="1139285" y="233000"/>
                </a:cubicBezTo>
                <a:cubicBezTo>
                  <a:pt x="1123169" y="233686"/>
                  <a:pt x="1109110" y="234029"/>
                  <a:pt x="1097108" y="234029"/>
                </a:cubicBezTo>
                <a:cubicBezTo>
                  <a:pt x="1093165" y="239001"/>
                  <a:pt x="1090379" y="242430"/>
                  <a:pt x="1088750" y="244316"/>
                </a:cubicBezTo>
                <a:cubicBezTo>
                  <a:pt x="1087121" y="246202"/>
                  <a:pt x="1085450" y="247831"/>
                  <a:pt x="1083735" y="249202"/>
                </a:cubicBezTo>
                <a:cubicBezTo>
                  <a:pt x="1079449" y="245945"/>
                  <a:pt x="1076234" y="242773"/>
                  <a:pt x="1074091" y="239687"/>
                </a:cubicBezTo>
                <a:cubicBezTo>
                  <a:pt x="1071948" y="236601"/>
                  <a:pt x="1069934" y="232229"/>
                  <a:pt x="1068048" y="226571"/>
                </a:cubicBezTo>
                <a:cubicBezTo>
                  <a:pt x="1067876" y="226057"/>
                  <a:pt x="1067790" y="225199"/>
                  <a:pt x="1067790" y="223999"/>
                </a:cubicBezTo>
                <a:cubicBezTo>
                  <a:pt x="1067790" y="221599"/>
                  <a:pt x="1068819" y="216627"/>
                  <a:pt x="1070877" y="209083"/>
                </a:cubicBezTo>
                <a:cubicBezTo>
                  <a:pt x="1071734" y="206683"/>
                  <a:pt x="1072162" y="186280"/>
                  <a:pt x="1072162" y="147875"/>
                </a:cubicBezTo>
                <a:cubicBezTo>
                  <a:pt x="1072162" y="109470"/>
                  <a:pt x="1071734" y="89239"/>
                  <a:pt x="1070877" y="87182"/>
                </a:cubicBezTo>
                <a:cubicBezTo>
                  <a:pt x="1070534" y="85982"/>
                  <a:pt x="1069848" y="84353"/>
                  <a:pt x="1068819" y="82296"/>
                </a:cubicBezTo>
                <a:cubicBezTo>
                  <a:pt x="1067448" y="79552"/>
                  <a:pt x="1066590" y="77238"/>
                  <a:pt x="1066247" y="75352"/>
                </a:cubicBezTo>
                <a:cubicBezTo>
                  <a:pt x="1066762" y="75181"/>
                  <a:pt x="1067319" y="74838"/>
                  <a:pt x="1067919" y="74323"/>
                </a:cubicBezTo>
                <a:cubicBezTo>
                  <a:pt x="1068519" y="73809"/>
                  <a:pt x="1069505" y="73466"/>
                  <a:pt x="1070877" y="73294"/>
                </a:cubicBezTo>
                <a:cubicBezTo>
                  <a:pt x="1077220" y="77752"/>
                  <a:pt x="1083564" y="80924"/>
                  <a:pt x="1089908" y="82810"/>
                </a:cubicBezTo>
                <a:cubicBezTo>
                  <a:pt x="1096251" y="84696"/>
                  <a:pt x="1103195" y="85639"/>
                  <a:pt x="1110739" y="85639"/>
                </a:cubicBezTo>
                <a:cubicBezTo>
                  <a:pt x="1118797" y="85639"/>
                  <a:pt x="1130284" y="84353"/>
                  <a:pt x="1145200" y="81781"/>
                </a:cubicBezTo>
                <a:cubicBezTo>
                  <a:pt x="1147086" y="81267"/>
                  <a:pt x="1149915" y="81010"/>
                  <a:pt x="1153687" y="81010"/>
                </a:cubicBezTo>
                <a:cubicBezTo>
                  <a:pt x="1154716" y="81010"/>
                  <a:pt x="1156387" y="81010"/>
                  <a:pt x="1158702" y="81010"/>
                </a:cubicBezTo>
                <a:cubicBezTo>
                  <a:pt x="1161016" y="81010"/>
                  <a:pt x="1163074" y="80924"/>
                  <a:pt x="1164874" y="80753"/>
                </a:cubicBezTo>
                <a:cubicBezTo>
                  <a:pt x="1166674" y="80581"/>
                  <a:pt x="1168346" y="80152"/>
                  <a:pt x="1169889" y="79467"/>
                </a:cubicBezTo>
                <a:cubicBezTo>
                  <a:pt x="1172118" y="78267"/>
                  <a:pt x="1174261" y="76981"/>
                  <a:pt x="1176318" y="75609"/>
                </a:cubicBezTo>
                <a:cubicBezTo>
                  <a:pt x="1178719" y="73723"/>
                  <a:pt x="1181033" y="72309"/>
                  <a:pt x="1183262" y="71366"/>
                </a:cubicBezTo>
                <a:cubicBezTo>
                  <a:pt x="1185491" y="70423"/>
                  <a:pt x="1188406" y="69694"/>
                  <a:pt x="1192006" y="69180"/>
                </a:cubicBezTo>
                <a:close/>
                <a:moveTo>
                  <a:pt x="1441980" y="66608"/>
                </a:moveTo>
                <a:cubicBezTo>
                  <a:pt x="1445581" y="66608"/>
                  <a:pt x="1448667" y="67251"/>
                  <a:pt x="1451238" y="68537"/>
                </a:cubicBezTo>
                <a:cubicBezTo>
                  <a:pt x="1453810" y="69823"/>
                  <a:pt x="1457068" y="72523"/>
                  <a:pt x="1461011" y="76638"/>
                </a:cubicBezTo>
                <a:cubicBezTo>
                  <a:pt x="1461182" y="78009"/>
                  <a:pt x="1461268" y="79981"/>
                  <a:pt x="1461268" y="82553"/>
                </a:cubicBezTo>
                <a:cubicBezTo>
                  <a:pt x="1461268" y="87525"/>
                  <a:pt x="1460668" y="92369"/>
                  <a:pt x="1459468" y="97083"/>
                </a:cubicBezTo>
                <a:cubicBezTo>
                  <a:pt x="1458268" y="101798"/>
                  <a:pt x="1456468" y="107328"/>
                  <a:pt x="1454067" y="113671"/>
                </a:cubicBezTo>
                <a:cubicBezTo>
                  <a:pt x="1450467" y="122929"/>
                  <a:pt x="1448238" y="130473"/>
                  <a:pt x="1447381" y="136302"/>
                </a:cubicBezTo>
                <a:cubicBezTo>
                  <a:pt x="1450467" y="138189"/>
                  <a:pt x="1455225" y="143118"/>
                  <a:pt x="1461654" y="151090"/>
                </a:cubicBezTo>
                <a:cubicBezTo>
                  <a:pt x="1468084" y="159062"/>
                  <a:pt x="1471898" y="164849"/>
                  <a:pt x="1473098" y="168449"/>
                </a:cubicBezTo>
                <a:cubicBezTo>
                  <a:pt x="1472927" y="168792"/>
                  <a:pt x="1471641" y="173593"/>
                  <a:pt x="1469241" y="182851"/>
                </a:cubicBezTo>
                <a:cubicBezTo>
                  <a:pt x="1468041" y="187995"/>
                  <a:pt x="1466969" y="191467"/>
                  <a:pt x="1466026" y="193267"/>
                </a:cubicBezTo>
                <a:cubicBezTo>
                  <a:pt x="1465083" y="195067"/>
                  <a:pt x="1463412" y="195967"/>
                  <a:pt x="1461011" y="195967"/>
                </a:cubicBezTo>
                <a:cubicBezTo>
                  <a:pt x="1459297" y="195967"/>
                  <a:pt x="1456725" y="195453"/>
                  <a:pt x="1453296" y="194424"/>
                </a:cubicBezTo>
                <a:cubicBezTo>
                  <a:pt x="1449695" y="186195"/>
                  <a:pt x="1445966" y="178822"/>
                  <a:pt x="1442109" y="172307"/>
                </a:cubicBezTo>
                <a:cubicBezTo>
                  <a:pt x="1438251" y="165792"/>
                  <a:pt x="1435465" y="162192"/>
                  <a:pt x="1433750" y="161506"/>
                </a:cubicBezTo>
                <a:cubicBezTo>
                  <a:pt x="1433065" y="162363"/>
                  <a:pt x="1431436" y="164849"/>
                  <a:pt x="1428864" y="168964"/>
                </a:cubicBezTo>
                <a:cubicBezTo>
                  <a:pt x="1422006" y="179594"/>
                  <a:pt x="1416091" y="188037"/>
                  <a:pt x="1411119" y="194295"/>
                </a:cubicBezTo>
                <a:cubicBezTo>
                  <a:pt x="1406147" y="200553"/>
                  <a:pt x="1401432" y="204025"/>
                  <a:pt x="1396974" y="204711"/>
                </a:cubicBezTo>
                <a:cubicBezTo>
                  <a:pt x="1398860" y="199739"/>
                  <a:pt x="1401004" y="194595"/>
                  <a:pt x="1403404" y="189281"/>
                </a:cubicBezTo>
                <a:cubicBezTo>
                  <a:pt x="1406490" y="182080"/>
                  <a:pt x="1408976" y="175779"/>
                  <a:pt x="1410862" y="170378"/>
                </a:cubicBezTo>
                <a:cubicBezTo>
                  <a:pt x="1412748" y="164977"/>
                  <a:pt x="1414034" y="159534"/>
                  <a:pt x="1414720" y="154048"/>
                </a:cubicBezTo>
                <a:cubicBezTo>
                  <a:pt x="1415062" y="152847"/>
                  <a:pt x="1416006" y="150276"/>
                  <a:pt x="1417548" y="146332"/>
                </a:cubicBezTo>
                <a:cubicBezTo>
                  <a:pt x="1419092" y="142389"/>
                  <a:pt x="1419863" y="138788"/>
                  <a:pt x="1419863" y="135531"/>
                </a:cubicBezTo>
                <a:cubicBezTo>
                  <a:pt x="1419863" y="134159"/>
                  <a:pt x="1419777" y="133131"/>
                  <a:pt x="1419606" y="132445"/>
                </a:cubicBezTo>
                <a:cubicBezTo>
                  <a:pt x="1417206" y="125587"/>
                  <a:pt x="1413948" y="119329"/>
                  <a:pt x="1409833" y="113671"/>
                </a:cubicBezTo>
                <a:cubicBezTo>
                  <a:pt x="1409319" y="113157"/>
                  <a:pt x="1408204" y="111271"/>
                  <a:pt x="1406490" y="108013"/>
                </a:cubicBezTo>
                <a:cubicBezTo>
                  <a:pt x="1403061" y="101327"/>
                  <a:pt x="1400318" y="97297"/>
                  <a:pt x="1398260" y="95926"/>
                </a:cubicBezTo>
                <a:cubicBezTo>
                  <a:pt x="1398603" y="94897"/>
                  <a:pt x="1399375" y="94383"/>
                  <a:pt x="1400575" y="94383"/>
                </a:cubicBezTo>
                <a:cubicBezTo>
                  <a:pt x="1403490" y="94383"/>
                  <a:pt x="1408033" y="96526"/>
                  <a:pt x="1414205" y="100812"/>
                </a:cubicBezTo>
                <a:cubicBezTo>
                  <a:pt x="1420378" y="105098"/>
                  <a:pt x="1423978" y="108442"/>
                  <a:pt x="1425007" y="110842"/>
                </a:cubicBezTo>
                <a:cubicBezTo>
                  <a:pt x="1425692" y="109299"/>
                  <a:pt x="1426935" y="104027"/>
                  <a:pt x="1428736" y="95026"/>
                </a:cubicBezTo>
                <a:cubicBezTo>
                  <a:pt x="1430536" y="86025"/>
                  <a:pt x="1431436" y="79552"/>
                  <a:pt x="1431436" y="75609"/>
                </a:cubicBezTo>
                <a:cubicBezTo>
                  <a:pt x="1431436" y="74066"/>
                  <a:pt x="1431350" y="73123"/>
                  <a:pt x="1431179" y="72780"/>
                </a:cubicBezTo>
                <a:cubicBezTo>
                  <a:pt x="1431007" y="71923"/>
                  <a:pt x="1430450" y="71066"/>
                  <a:pt x="1429507" y="70208"/>
                </a:cubicBezTo>
                <a:cubicBezTo>
                  <a:pt x="1428564" y="69351"/>
                  <a:pt x="1427921" y="68322"/>
                  <a:pt x="1427578" y="67122"/>
                </a:cubicBezTo>
                <a:lnTo>
                  <a:pt x="1436579" y="66865"/>
                </a:lnTo>
                <a:cubicBezTo>
                  <a:pt x="1437951" y="66694"/>
                  <a:pt x="1439751" y="66608"/>
                  <a:pt x="1441980" y="66608"/>
                </a:cubicBezTo>
                <a:close/>
                <a:moveTo>
                  <a:pt x="298837" y="59407"/>
                </a:moveTo>
                <a:lnTo>
                  <a:pt x="299094" y="61207"/>
                </a:lnTo>
                <a:lnTo>
                  <a:pt x="299609" y="61207"/>
                </a:lnTo>
                <a:lnTo>
                  <a:pt x="299352" y="59407"/>
                </a:lnTo>
                <a:close/>
                <a:moveTo>
                  <a:pt x="829132" y="58893"/>
                </a:moveTo>
                <a:cubicBezTo>
                  <a:pt x="831532" y="58893"/>
                  <a:pt x="834447" y="60436"/>
                  <a:pt x="837876" y="63522"/>
                </a:cubicBezTo>
                <a:cubicBezTo>
                  <a:pt x="841305" y="66608"/>
                  <a:pt x="844348" y="70080"/>
                  <a:pt x="847006" y="73937"/>
                </a:cubicBezTo>
                <a:cubicBezTo>
                  <a:pt x="849663" y="77795"/>
                  <a:pt x="850992" y="80753"/>
                  <a:pt x="850992" y="82810"/>
                </a:cubicBezTo>
                <a:cubicBezTo>
                  <a:pt x="844305" y="88639"/>
                  <a:pt x="837704" y="94211"/>
                  <a:pt x="831190" y="99526"/>
                </a:cubicBezTo>
                <a:cubicBezTo>
                  <a:pt x="830846" y="103984"/>
                  <a:pt x="830675" y="108527"/>
                  <a:pt x="830675" y="113157"/>
                </a:cubicBezTo>
                <a:cubicBezTo>
                  <a:pt x="830675" y="122758"/>
                  <a:pt x="830932" y="133731"/>
                  <a:pt x="831447" y="146075"/>
                </a:cubicBezTo>
                <a:cubicBezTo>
                  <a:pt x="831618" y="150876"/>
                  <a:pt x="831790" y="156833"/>
                  <a:pt x="831961" y="163949"/>
                </a:cubicBezTo>
                <a:cubicBezTo>
                  <a:pt x="832132" y="171064"/>
                  <a:pt x="832218" y="179251"/>
                  <a:pt x="832218" y="188509"/>
                </a:cubicBezTo>
                <a:cubicBezTo>
                  <a:pt x="832218" y="210112"/>
                  <a:pt x="830932" y="222971"/>
                  <a:pt x="828360" y="227085"/>
                </a:cubicBezTo>
                <a:cubicBezTo>
                  <a:pt x="827160" y="229143"/>
                  <a:pt x="826046" y="232400"/>
                  <a:pt x="825017" y="236858"/>
                </a:cubicBezTo>
                <a:cubicBezTo>
                  <a:pt x="824160" y="240115"/>
                  <a:pt x="823260" y="242602"/>
                  <a:pt x="822317" y="244316"/>
                </a:cubicBezTo>
                <a:cubicBezTo>
                  <a:pt x="821374" y="246030"/>
                  <a:pt x="819788" y="247145"/>
                  <a:pt x="817559" y="247659"/>
                </a:cubicBezTo>
                <a:cubicBezTo>
                  <a:pt x="816530" y="248002"/>
                  <a:pt x="815930" y="248173"/>
                  <a:pt x="815759" y="248173"/>
                </a:cubicBezTo>
                <a:lnTo>
                  <a:pt x="813187" y="247659"/>
                </a:lnTo>
                <a:cubicBezTo>
                  <a:pt x="812673" y="244573"/>
                  <a:pt x="809758" y="240544"/>
                  <a:pt x="804443" y="235572"/>
                </a:cubicBezTo>
                <a:cubicBezTo>
                  <a:pt x="802729" y="234029"/>
                  <a:pt x="801143" y="232400"/>
                  <a:pt x="799686" y="230686"/>
                </a:cubicBezTo>
                <a:cubicBezTo>
                  <a:pt x="798228" y="228971"/>
                  <a:pt x="797328" y="227428"/>
                  <a:pt x="796985" y="226057"/>
                </a:cubicBezTo>
                <a:cubicBezTo>
                  <a:pt x="802129" y="219198"/>
                  <a:pt x="804700" y="191595"/>
                  <a:pt x="804700" y="143246"/>
                </a:cubicBezTo>
                <a:lnTo>
                  <a:pt x="804700" y="117786"/>
                </a:lnTo>
                <a:cubicBezTo>
                  <a:pt x="786355" y="128073"/>
                  <a:pt x="773154" y="133216"/>
                  <a:pt x="765095" y="133216"/>
                </a:cubicBezTo>
                <a:cubicBezTo>
                  <a:pt x="778126" y="121901"/>
                  <a:pt x="788070" y="112985"/>
                  <a:pt x="794928" y="106470"/>
                </a:cubicBezTo>
                <a:cubicBezTo>
                  <a:pt x="801786" y="99955"/>
                  <a:pt x="808044" y="92926"/>
                  <a:pt x="813702" y="85382"/>
                </a:cubicBezTo>
                <a:cubicBezTo>
                  <a:pt x="819359" y="77838"/>
                  <a:pt x="824503" y="69008"/>
                  <a:pt x="829132" y="58893"/>
                </a:cubicBezTo>
                <a:close/>
                <a:moveTo>
                  <a:pt x="1305420" y="36004"/>
                </a:moveTo>
                <a:cubicBezTo>
                  <a:pt x="1316907" y="38576"/>
                  <a:pt x="1324537" y="42562"/>
                  <a:pt x="1328309" y="47963"/>
                </a:cubicBezTo>
                <a:cubicBezTo>
                  <a:pt x="1332081" y="53364"/>
                  <a:pt x="1333967" y="60693"/>
                  <a:pt x="1333967" y="69951"/>
                </a:cubicBezTo>
                <a:lnTo>
                  <a:pt x="1333710" y="81524"/>
                </a:lnTo>
                <a:cubicBezTo>
                  <a:pt x="1333366" y="87696"/>
                  <a:pt x="1333195" y="92497"/>
                  <a:pt x="1333195" y="95926"/>
                </a:cubicBezTo>
                <a:cubicBezTo>
                  <a:pt x="1333195" y="105870"/>
                  <a:pt x="1334052" y="121472"/>
                  <a:pt x="1335767" y="142732"/>
                </a:cubicBezTo>
                <a:cubicBezTo>
                  <a:pt x="1337138" y="159877"/>
                  <a:pt x="1337910" y="172221"/>
                  <a:pt x="1338082" y="179765"/>
                </a:cubicBezTo>
                <a:lnTo>
                  <a:pt x="1338339" y="186195"/>
                </a:lnTo>
                <a:cubicBezTo>
                  <a:pt x="1338853" y="191509"/>
                  <a:pt x="1339110" y="197425"/>
                  <a:pt x="1339110" y="203939"/>
                </a:cubicBezTo>
                <a:lnTo>
                  <a:pt x="1344254" y="190052"/>
                </a:lnTo>
                <a:cubicBezTo>
                  <a:pt x="1344425" y="186623"/>
                  <a:pt x="1345797" y="180451"/>
                  <a:pt x="1348368" y="171535"/>
                </a:cubicBezTo>
                <a:cubicBezTo>
                  <a:pt x="1350769" y="163306"/>
                  <a:pt x="1352569" y="156234"/>
                  <a:pt x="1353769" y="150319"/>
                </a:cubicBezTo>
                <a:cubicBezTo>
                  <a:pt x="1354969" y="144403"/>
                  <a:pt x="1355484" y="138360"/>
                  <a:pt x="1355312" y="132188"/>
                </a:cubicBezTo>
                <a:lnTo>
                  <a:pt x="1334224" y="86411"/>
                </a:lnTo>
                <a:cubicBezTo>
                  <a:pt x="1336967" y="86067"/>
                  <a:pt x="1340525" y="87782"/>
                  <a:pt x="1344897" y="91554"/>
                </a:cubicBezTo>
                <a:cubicBezTo>
                  <a:pt x="1349269" y="95326"/>
                  <a:pt x="1354283" y="100212"/>
                  <a:pt x="1359941" y="106213"/>
                </a:cubicBezTo>
                <a:cubicBezTo>
                  <a:pt x="1362856" y="109470"/>
                  <a:pt x="1364656" y="111356"/>
                  <a:pt x="1365342" y="111871"/>
                </a:cubicBezTo>
                <a:cubicBezTo>
                  <a:pt x="1367914" y="108442"/>
                  <a:pt x="1370143" y="102655"/>
                  <a:pt x="1372028" y="94511"/>
                </a:cubicBezTo>
                <a:cubicBezTo>
                  <a:pt x="1373914" y="86368"/>
                  <a:pt x="1374858" y="79638"/>
                  <a:pt x="1374858" y="74323"/>
                </a:cubicBezTo>
                <a:cubicBezTo>
                  <a:pt x="1374858" y="71923"/>
                  <a:pt x="1374686" y="70466"/>
                  <a:pt x="1374343" y="69951"/>
                </a:cubicBezTo>
                <a:cubicBezTo>
                  <a:pt x="1373486" y="68751"/>
                  <a:pt x="1372586" y="67937"/>
                  <a:pt x="1371643" y="67508"/>
                </a:cubicBezTo>
                <a:cubicBezTo>
                  <a:pt x="1370700" y="67079"/>
                  <a:pt x="1370014" y="66651"/>
                  <a:pt x="1369585" y="66222"/>
                </a:cubicBezTo>
                <a:cubicBezTo>
                  <a:pt x="1369157" y="65794"/>
                  <a:pt x="1368857" y="64979"/>
                  <a:pt x="1368685" y="63779"/>
                </a:cubicBezTo>
                <a:cubicBezTo>
                  <a:pt x="1369200" y="62236"/>
                  <a:pt x="1370657" y="61464"/>
                  <a:pt x="1373057" y="61464"/>
                </a:cubicBezTo>
                <a:cubicBezTo>
                  <a:pt x="1375972" y="61464"/>
                  <a:pt x="1379744" y="62408"/>
                  <a:pt x="1384373" y="64293"/>
                </a:cubicBezTo>
                <a:cubicBezTo>
                  <a:pt x="1389002" y="66179"/>
                  <a:pt x="1393288" y="68366"/>
                  <a:pt x="1397232" y="70851"/>
                </a:cubicBezTo>
                <a:cubicBezTo>
                  <a:pt x="1401175" y="73337"/>
                  <a:pt x="1403404" y="75352"/>
                  <a:pt x="1403918" y="76895"/>
                </a:cubicBezTo>
                <a:cubicBezTo>
                  <a:pt x="1404432" y="79295"/>
                  <a:pt x="1403575" y="82810"/>
                  <a:pt x="1401346" y="87439"/>
                </a:cubicBezTo>
                <a:cubicBezTo>
                  <a:pt x="1399460" y="90868"/>
                  <a:pt x="1398432" y="93697"/>
                  <a:pt x="1398260" y="95926"/>
                </a:cubicBezTo>
                <a:cubicBezTo>
                  <a:pt x="1398089" y="99355"/>
                  <a:pt x="1397446" y="102784"/>
                  <a:pt x="1396332" y="106213"/>
                </a:cubicBezTo>
                <a:cubicBezTo>
                  <a:pt x="1395217" y="109642"/>
                  <a:pt x="1393631" y="113671"/>
                  <a:pt x="1391574" y="118300"/>
                </a:cubicBezTo>
                <a:cubicBezTo>
                  <a:pt x="1388316" y="125672"/>
                  <a:pt x="1386430" y="131331"/>
                  <a:pt x="1385916" y="135274"/>
                </a:cubicBezTo>
                <a:cubicBezTo>
                  <a:pt x="1388488" y="138360"/>
                  <a:pt x="1391231" y="141103"/>
                  <a:pt x="1394146" y="143503"/>
                </a:cubicBezTo>
                <a:cubicBezTo>
                  <a:pt x="1397575" y="146589"/>
                  <a:pt x="1400103" y="149247"/>
                  <a:pt x="1401732" y="151476"/>
                </a:cubicBezTo>
                <a:cubicBezTo>
                  <a:pt x="1403361" y="153705"/>
                  <a:pt x="1404175" y="156276"/>
                  <a:pt x="1404175" y="159191"/>
                </a:cubicBezTo>
                <a:cubicBezTo>
                  <a:pt x="1404175" y="160563"/>
                  <a:pt x="1403918" y="162192"/>
                  <a:pt x="1403404" y="164077"/>
                </a:cubicBezTo>
                <a:cubicBezTo>
                  <a:pt x="1401861" y="165963"/>
                  <a:pt x="1400232" y="169821"/>
                  <a:pt x="1398518" y="175650"/>
                </a:cubicBezTo>
                <a:cubicBezTo>
                  <a:pt x="1397146" y="179765"/>
                  <a:pt x="1395946" y="182765"/>
                  <a:pt x="1394917" y="184651"/>
                </a:cubicBezTo>
                <a:cubicBezTo>
                  <a:pt x="1393888" y="186537"/>
                  <a:pt x="1392517" y="187480"/>
                  <a:pt x="1390802" y="187480"/>
                </a:cubicBezTo>
                <a:cubicBezTo>
                  <a:pt x="1389945" y="187480"/>
                  <a:pt x="1388916" y="187137"/>
                  <a:pt x="1387716" y="186451"/>
                </a:cubicBezTo>
                <a:cubicBezTo>
                  <a:pt x="1386516" y="184051"/>
                  <a:pt x="1384544" y="179594"/>
                  <a:pt x="1381801" y="173078"/>
                </a:cubicBezTo>
                <a:cubicBezTo>
                  <a:pt x="1379229" y="166392"/>
                  <a:pt x="1377129" y="161549"/>
                  <a:pt x="1375500" y="158548"/>
                </a:cubicBezTo>
                <a:cubicBezTo>
                  <a:pt x="1373872" y="155548"/>
                  <a:pt x="1372629" y="155076"/>
                  <a:pt x="1371771" y="157134"/>
                </a:cubicBezTo>
                <a:cubicBezTo>
                  <a:pt x="1369714" y="159191"/>
                  <a:pt x="1367742" y="161806"/>
                  <a:pt x="1365856" y="164977"/>
                </a:cubicBezTo>
                <a:cubicBezTo>
                  <a:pt x="1363970" y="168149"/>
                  <a:pt x="1361570" y="172393"/>
                  <a:pt x="1358655" y="177708"/>
                </a:cubicBezTo>
                <a:cubicBezTo>
                  <a:pt x="1354541" y="185594"/>
                  <a:pt x="1351112" y="191595"/>
                  <a:pt x="1348368" y="195710"/>
                </a:cubicBezTo>
                <a:cubicBezTo>
                  <a:pt x="1345625" y="199825"/>
                  <a:pt x="1342539" y="202996"/>
                  <a:pt x="1339110" y="205225"/>
                </a:cubicBezTo>
                <a:cubicBezTo>
                  <a:pt x="1339796" y="227514"/>
                  <a:pt x="1335938" y="239430"/>
                  <a:pt x="1327537" y="240973"/>
                </a:cubicBezTo>
                <a:cubicBezTo>
                  <a:pt x="1319993" y="235829"/>
                  <a:pt x="1314036" y="231543"/>
                  <a:pt x="1309664" y="228114"/>
                </a:cubicBezTo>
                <a:cubicBezTo>
                  <a:pt x="1305292" y="224685"/>
                  <a:pt x="1302163" y="220827"/>
                  <a:pt x="1300277" y="216541"/>
                </a:cubicBezTo>
                <a:lnTo>
                  <a:pt x="1307992" y="57092"/>
                </a:lnTo>
                <a:cubicBezTo>
                  <a:pt x="1307306" y="54349"/>
                  <a:pt x="1305592" y="50577"/>
                  <a:pt x="1302848" y="45777"/>
                </a:cubicBezTo>
                <a:cubicBezTo>
                  <a:pt x="1300791" y="42519"/>
                  <a:pt x="1299334" y="39605"/>
                  <a:pt x="1298476" y="37033"/>
                </a:cubicBezTo>
                <a:close/>
                <a:moveTo>
                  <a:pt x="1479528" y="24174"/>
                </a:moveTo>
                <a:cubicBezTo>
                  <a:pt x="1479699" y="24517"/>
                  <a:pt x="1479871" y="24774"/>
                  <a:pt x="1480042" y="24946"/>
                </a:cubicBezTo>
                <a:cubicBezTo>
                  <a:pt x="1480214" y="25117"/>
                  <a:pt x="1480556" y="25203"/>
                  <a:pt x="1481071" y="25203"/>
                </a:cubicBezTo>
                <a:close/>
                <a:moveTo>
                  <a:pt x="831704" y="20317"/>
                </a:moveTo>
                <a:lnTo>
                  <a:pt x="830675" y="20831"/>
                </a:lnTo>
                <a:cubicBezTo>
                  <a:pt x="829989" y="21517"/>
                  <a:pt x="829646" y="22631"/>
                  <a:pt x="829646" y="24174"/>
                </a:cubicBezTo>
                <a:lnTo>
                  <a:pt x="831704" y="24174"/>
                </a:lnTo>
                <a:lnTo>
                  <a:pt x="831704" y="23145"/>
                </a:lnTo>
                <a:lnTo>
                  <a:pt x="832475" y="20831"/>
                </a:lnTo>
                <a:cubicBezTo>
                  <a:pt x="831961" y="20831"/>
                  <a:pt x="831704" y="20659"/>
                  <a:pt x="831704" y="20317"/>
                </a:cubicBezTo>
                <a:close/>
                <a:moveTo>
                  <a:pt x="664283" y="19802"/>
                </a:moveTo>
                <a:lnTo>
                  <a:pt x="664283" y="23660"/>
                </a:lnTo>
                <a:lnTo>
                  <a:pt x="665054" y="23660"/>
                </a:lnTo>
                <a:cubicBezTo>
                  <a:pt x="665740" y="23317"/>
                  <a:pt x="666083" y="22974"/>
                  <a:pt x="666083" y="22631"/>
                </a:cubicBezTo>
                <a:lnTo>
                  <a:pt x="666855" y="20831"/>
                </a:lnTo>
                <a:close/>
                <a:moveTo>
                  <a:pt x="1481071" y="12601"/>
                </a:moveTo>
                <a:cubicBezTo>
                  <a:pt x="1486386" y="12773"/>
                  <a:pt x="1491529" y="14830"/>
                  <a:pt x="1496501" y="18774"/>
                </a:cubicBezTo>
                <a:cubicBezTo>
                  <a:pt x="1501473" y="22717"/>
                  <a:pt x="1504559" y="26918"/>
                  <a:pt x="1505760" y="31375"/>
                </a:cubicBezTo>
                <a:cubicBezTo>
                  <a:pt x="1505588" y="32404"/>
                  <a:pt x="1505202" y="33990"/>
                  <a:pt x="1504602" y="36133"/>
                </a:cubicBezTo>
                <a:cubicBezTo>
                  <a:pt x="1504002" y="38276"/>
                  <a:pt x="1503616" y="40119"/>
                  <a:pt x="1503445" y="41662"/>
                </a:cubicBezTo>
                <a:lnTo>
                  <a:pt x="1504731" y="77924"/>
                </a:lnTo>
                <a:lnTo>
                  <a:pt x="1503959" y="119843"/>
                </a:lnTo>
                <a:cubicBezTo>
                  <a:pt x="1503616" y="139732"/>
                  <a:pt x="1503445" y="151819"/>
                  <a:pt x="1503445" y="156105"/>
                </a:cubicBezTo>
                <a:cubicBezTo>
                  <a:pt x="1503445" y="171878"/>
                  <a:pt x="1504388" y="183537"/>
                  <a:pt x="1506274" y="191081"/>
                </a:cubicBezTo>
                <a:cubicBezTo>
                  <a:pt x="1507131" y="194338"/>
                  <a:pt x="1507560" y="198539"/>
                  <a:pt x="1507560" y="203682"/>
                </a:cubicBezTo>
                <a:cubicBezTo>
                  <a:pt x="1507560" y="210540"/>
                  <a:pt x="1506702" y="217484"/>
                  <a:pt x="1504988" y="224514"/>
                </a:cubicBezTo>
                <a:cubicBezTo>
                  <a:pt x="1503274" y="231543"/>
                  <a:pt x="1501002" y="237329"/>
                  <a:pt x="1498173" y="241873"/>
                </a:cubicBezTo>
                <a:cubicBezTo>
                  <a:pt x="1495344" y="246416"/>
                  <a:pt x="1492386" y="248688"/>
                  <a:pt x="1489300" y="248688"/>
                </a:cubicBezTo>
                <a:cubicBezTo>
                  <a:pt x="1484500" y="248688"/>
                  <a:pt x="1477685" y="245859"/>
                  <a:pt x="1468855" y="240201"/>
                </a:cubicBezTo>
                <a:cubicBezTo>
                  <a:pt x="1460025" y="234543"/>
                  <a:pt x="1451753" y="228714"/>
                  <a:pt x="1444038" y="222713"/>
                </a:cubicBezTo>
                <a:cubicBezTo>
                  <a:pt x="1447638" y="221685"/>
                  <a:pt x="1451410" y="220827"/>
                  <a:pt x="1455353" y="220142"/>
                </a:cubicBezTo>
                <a:cubicBezTo>
                  <a:pt x="1459468" y="219627"/>
                  <a:pt x="1462597" y="218770"/>
                  <a:pt x="1464740" y="217570"/>
                </a:cubicBezTo>
                <a:cubicBezTo>
                  <a:pt x="1466883" y="216370"/>
                  <a:pt x="1469241" y="213798"/>
                  <a:pt x="1471812" y="209854"/>
                </a:cubicBezTo>
                <a:cubicBezTo>
                  <a:pt x="1473870" y="209854"/>
                  <a:pt x="1474899" y="191595"/>
                  <a:pt x="1474899" y="155076"/>
                </a:cubicBezTo>
                <a:cubicBezTo>
                  <a:pt x="1474899" y="132273"/>
                  <a:pt x="1474513" y="109385"/>
                  <a:pt x="1473741" y="86411"/>
                </a:cubicBezTo>
                <a:cubicBezTo>
                  <a:pt x="1472970" y="63436"/>
                  <a:pt x="1472070" y="49806"/>
                  <a:pt x="1471041" y="45520"/>
                </a:cubicBezTo>
                <a:cubicBezTo>
                  <a:pt x="1461611" y="43634"/>
                  <a:pt x="1448838" y="42691"/>
                  <a:pt x="1432722" y="42691"/>
                </a:cubicBezTo>
                <a:cubicBezTo>
                  <a:pt x="1409233" y="42691"/>
                  <a:pt x="1386945" y="44320"/>
                  <a:pt x="1365856" y="47577"/>
                </a:cubicBezTo>
                <a:cubicBezTo>
                  <a:pt x="1357627" y="50835"/>
                  <a:pt x="1351026" y="52806"/>
                  <a:pt x="1346054" y="53492"/>
                </a:cubicBezTo>
                <a:cubicBezTo>
                  <a:pt x="1342796" y="53835"/>
                  <a:pt x="1338724" y="52378"/>
                  <a:pt x="1333838" y="49120"/>
                </a:cubicBezTo>
                <a:cubicBezTo>
                  <a:pt x="1328952" y="45863"/>
                  <a:pt x="1324751" y="42048"/>
                  <a:pt x="1321236" y="37676"/>
                </a:cubicBezTo>
                <a:cubicBezTo>
                  <a:pt x="1317722" y="33304"/>
                  <a:pt x="1316393" y="30004"/>
                  <a:pt x="1317250" y="27775"/>
                </a:cubicBezTo>
                <a:cubicBezTo>
                  <a:pt x="1318450" y="27946"/>
                  <a:pt x="1334910" y="27089"/>
                  <a:pt x="1366628" y="25203"/>
                </a:cubicBezTo>
                <a:cubicBezTo>
                  <a:pt x="1427493" y="21774"/>
                  <a:pt x="1458268" y="20402"/>
                  <a:pt x="1458954" y="21088"/>
                </a:cubicBezTo>
                <a:cubicBezTo>
                  <a:pt x="1461525" y="19888"/>
                  <a:pt x="1465383" y="18430"/>
                  <a:pt x="1470527" y="16716"/>
                </a:cubicBezTo>
                <a:cubicBezTo>
                  <a:pt x="1475327" y="15001"/>
                  <a:pt x="1478842" y="13630"/>
                  <a:pt x="1481071" y="12601"/>
                </a:cubicBezTo>
                <a:close/>
                <a:moveTo>
                  <a:pt x="369560" y="7972"/>
                </a:moveTo>
                <a:cubicBezTo>
                  <a:pt x="383962" y="7972"/>
                  <a:pt x="392620" y="12258"/>
                  <a:pt x="395535" y="20831"/>
                </a:cubicBezTo>
                <a:cubicBezTo>
                  <a:pt x="396049" y="22374"/>
                  <a:pt x="396307" y="23831"/>
                  <a:pt x="396307" y="25203"/>
                </a:cubicBezTo>
                <a:cubicBezTo>
                  <a:pt x="396307" y="27603"/>
                  <a:pt x="395749" y="30303"/>
                  <a:pt x="394635" y="33304"/>
                </a:cubicBezTo>
                <a:cubicBezTo>
                  <a:pt x="393521" y="36304"/>
                  <a:pt x="392878" y="38233"/>
                  <a:pt x="392706" y="39090"/>
                </a:cubicBezTo>
                <a:lnTo>
                  <a:pt x="392706" y="45777"/>
                </a:lnTo>
                <a:lnTo>
                  <a:pt x="439512" y="42691"/>
                </a:lnTo>
                <a:cubicBezTo>
                  <a:pt x="440541" y="42519"/>
                  <a:pt x="442341" y="41833"/>
                  <a:pt x="444913" y="40633"/>
                </a:cubicBezTo>
                <a:cubicBezTo>
                  <a:pt x="449370" y="38747"/>
                  <a:pt x="453828" y="37719"/>
                  <a:pt x="458286" y="37547"/>
                </a:cubicBezTo>
                <a:cubicBezTo>
                  <a:pt x="459143" y="38233"/>
                  <a:pt x="461243" y="40119"/>
                  <a:pt x="464586" y="43205"/>
                </a:cubicBezTo>
                <a:cubicBezTo>
                  <a:pt x="467930" y="46291"/>
                  <a:pt x="470502" y="49549"/>
                  <a:pt x="472302" y="52978"/>
                </a:cubicBezTo>
                <a:cubicBezTo>
                  <a:pt x="474102" y="56407"/>
                  <a:pt x="475002" y="60007"/>
                  <a:pt x="475002" y="63779"/>
                </a:cubicBezTo>
                <a:cubicBezTo>
                  <a:pt x="475002" y="65665"/>
                  <a:pt x="474745" y="67808"/>
                  <a:pt x="474231" y="70208"/>
                </a:cubicBezTo>
                <a:cubicBezTo>
                  <a:pt x="467373" y="70208"/>
                  <a:pt x="458629" y="70037"/>
                  <a:pt x="447999" y="69694"/>
                </a:cubicBezTo>
                <a:cubicBezTo>
                  <a:pt x="437369" y="69351"/>
                  <a:pt x="429739" y="69094"/>
                  <a:pt x="425110" y="68923"/>
                </a:cubicBezTo>
                <a:cubicBezTo>
                  <a:pt x="419109" y="68580"/>
                  <a:pt x="408480" y="68237"/>
                  <a:pt x="393220" y="67894"/>
                </a:cubicBezTo>
                <a:lnTo>
                  <a:pt x="392706" y="100555"/>
                </a:lnTo>
                <a:cubicBezTo>
                  <a:pt x="411908" y="100555"/>
                  <a:pt x="426139" y="99869"/>
                  <a:pt x="435397" y="98498"/>
                </a:cubicBezTo>
                <a:cubicBezTo>
                  <a:pt x="441226" y="97812"/>
                  <a:pt x="446456" y="97469"/>
                  <a:pt x="451085" y="97469"/>
                </a:cubicBezTo>
                <a:cubicBezTo>
                  <a:pt x="451942" y="97297"/>
                  <a:pt x="454085" y="96526"/>
                  <a:pt x="457514" y="95154"/>
                </a:cubicBezTo>
                <a:cubicBezTo>
                  <a:pt x="460943" y="93783"/>
                  <a:pt x="463858" y="93097"/>
                  <a:pt x="466258" y="93097"/>
                </a:cubicBezTo>
                <a:cubicBezTo>
                  <a:pt x="467973" y="93097"/>
                  <a:pt x="469430" y="93440"/>
                  <a:pt x="470630" y="94126"/>
                </a:cubicBezTo>
                <a:cubicBezTo>
                  <a:pt x="476116" y="96012"/>
                  <a:pt x="480960" y="99226"/>
                  <a:pt x="485160" y="103770"/>
                </a:cubicBezTo>
                <a:cubicBezTo>
                  <a:pt x="489361" y="108313"/>
                  <a:pt x="491461" y="113157"/>
                  <a:pt x="491461" y="118300"/>
                </a:cubicBezTo>
                <a:cubicBezTo>
                  <a:pt x="491461" y="121558"/>
                  <a:pt x="490175" y="124901"/>
                  <a:pt x="487604" y="128330"/>
                </a:cubicBezTo>
                <a:cubicBezTo>
                  <a:pt x="484518" y="128330"/>
                  <a:pt x="481860" y="127987"/>
                  <a:pt x="479631" y="127301"/>
                </a:cubicBezTo>
                <a:cubicBezTo>
                  <a:pt x="477402" y="126615"/>
                  <a:pt x="474831" y="125587"/>
                  <a:pt x="471916" y="124215"/>
                </a:cubicBezTo>
                <a:cubicBezTo>
                  <a:pt x="467115" y="121644"/>
                  <a:pt x="462572" y="120272"/>
                  <a:pt x="458286" y="120101"/>
                </a:cubicBezTo>
                <a:cubicBezTo>
                  <a:pt x="454342" y="119929"/>
                  <a:pt x="448256" y="119843"/>
                  <a:pt x="440026" y="119843"/>
                </a:cubicBezTo>
                <a:cubicBezTo>
                  <a:pt x="425625" y="119843"/>
                  <a:pt x="408565" y="120272"/>
                  <a:pt x="388848" y="121129"/>
                </a:cubicBezTo>
                <a:cubicBezTo>
                  <a:pt x="389020" y="150447"/>
                  <a:pt x="389106" y="180194"/>
                  <a:pt x="389106" y="210369"/>
                </a:cubicBezTo>
                <a:cubicBezTo>
                  <a:pt x="391506" y="210712"/>
                  <a:pt x="393563" y="210883"/>
                  <a:pt x="395278" y="210883"/>
                </a:cubicBezTo>
                <a:lnTo>
                  <a:pt x="402736" y="210626"/>
                </a:lnTo>
                <a:cubicBezTo>
                  <a:pt x="406508" y="210283"/>
                  <a:pt x="409594" y="210112"/>
                  <a:pt x="411994" y="210112"/>
                </a:cubicBezTo>
                <a:cubicBezTo>
                  <a:pt x="416795" y="210112"/>
                  <a:pt x="420995" y="210540"/>
                  <a:pt x="424596" y="211397"/>
                </a:cubicBezTo>
                <a:cubicBezTo>
                  <a:pt x="425796" y="209683"/>
                  <a:pt x="427168" y="208483"/>
                  <a:pt x="428711" y="207797"/>
                </a:cubicBezTo>
                <a:cubicBezTo>
                  <a:pt x="428539" y="205568"/>
                  <a:pt x="428453" y="202139"/>
                  <a:pt x="428453" y="197510"/>
                </a:cubicBezTo>
                <a:cubicBezTo>
                  <a:pt x="428453" y="192024"/>
                  <a:pt x="428539" y="187180"/>
                  <a:pt x="428711" y="182980"/>
                </a:cubicBezTo>
                <a:cubicBezTo>
                  <a:pt x="428882" y="178779"/>
                  <a:pt x="429054" y="175222"/>
                  <a:pt x="429225" y="172307"/>
                </a:cubicBezTo>
                <a:cubicBezTo>
                  <a:pt x="429739" y="164077"/>
                  <a:pt x="429996" y="156191"/>
                  <a:pt x="429996" y="148647"/>
                </a:cubicBezTo>
                <a:lnTo>
                  <a:pt x="429739" y="140931"/>
                </a:lnTo>
                <a:cubicBezTo>
                  <a:pt x="431282" y="140417"/>
                  <a:pt x="433083" y="140160"/>
                  <a:pt x="435140" y="140160"/>
                </a:cubicBezTo>
                <a:cubicBezTo>
                  <a:pt x="439426" y="140160"/>
                  <a:pt x="444313" y="140974"/>
                  <a:pt x="449799" y="142603"/>
                </a:cubicBezTo>
                <a:cubicBezTo>
                  <a:pt x="455285" y="144232"/>
                  <a:pt x="460000" y="146332"/>
                  <a:pt x="463944" y="148904"/>
                </a:cubicBezTo>
                <a:cubicBezTo>
                  <a:pt x="467887" y="151476"/>
                  <a:pt x="469859" y="154048"/>
                  <a:pt x="469859" y="156619"/>
                </a:cubicBezTo>
                <a:cubicBezTo>
                  <a:pt x="466944" y="160220"/>
                  <a:pt x="465101" y="167249"/>
                  <a:pt x="464329" y="177708"/>
                </a:cubicBezTo>
                <a:cubicBezTo>
                  <a:pt x="463558" y="188166"/>
                  <a:pt x="463172" y="200596"/>
                  <a:pt x="463172" y="214998"/>
                </a:cubicBezTo>
                <a:lnTo>
                  <a:pt x="463172" y="229914"/>
                </a:lnTo>
                <a:cubicBezTo>
                  <a:pt x="462315" y="233686"/>
                  <a:pt x="460086" y="237201"/>
                  <a:pt x="456486" y="240458"/>
                </a:cubicBezTo>
                <a:cubicBezTo>
                  <a:pt x="452885" y="243716"/>
                  <a:pt x="449370" y="245345"/>
                  <a:pt x="445941" y="245345"/>
                </a:cubicBezTo>
                <a:cubicBezTo>
                  <a:pt x="444398" y="245345"/>
                  <a:pt x="442941" y="244830"/>
                  <a:pt x="441569" y="243802"/>
                </a:cubicBezTo>
                <a:cubicBezTo>
                  <a:pt x="439512" y="240715"/>
                  <a:pt x="437240" y="238101"/>
                  <a:pt x="434754" y="235958"/>
                </a:cubicBezTo>
                <a:cubicBezTo>
                  <a:pt x="432268" y="233815"/>
                  <a:pt x="428711" y="232743"/>
                  <a:pt x="424081" y="232743"/>
                </a:cubicBezTo>
                <a:cubicBezTo>
                  <a:pt x="421338" y="232743"/>
                  <a:pt x="417052" y="232572"/>
                  <a:pt x="411223" y="232229"/>
                </a:cubicBezTo>
                <a:lnTo>
                  <a:pt x="399135" y="231971"/>
                </a:lnTo>
                <a:cubicBezTo>
                  <a:pt x="395364" y="231971"/>
                  <a:pt x="392020" y="232229"/>
                  <a:pt x="389106" y="232743"/>
                </a:cubicBezTo>
                <a:cubicBezTo>
                  <a:pt x="382591" y="233600"/>
                  <a:pt x="372475" y="234029"/>
                  <a:pt x="358759" y="234029"/>
                </a:cubicBezTo>
                <a:cubicBezTo>
                  <a:pt x="345043" y="234029"/>
                  <a:pt x="334842" y="234286"/>
                  <a:pt x="328155" y="234800"/>
                </a:cubicBezTo>
                <a:cubicBezTo>
                  <a:pt x="326955" y="235143"/>
                  <a:pt x="325798" y="235486"/>
                  <a:pt x="324683" y="235829"/>
                </a:cubicBezTo>
                <a:cubicBezTo>
                  <a:pt x="323569" y="236172"/>
                  <a:pt x="322754" y="236558"/>
                  <a:pt x="322240" y="236986"/>
                </a:cubicBezTo>
                <a:cubicBezTo>
                  <a:pt x="321726" y="237415"/>
                  <a:pt x="320954" y="238315"/>
                  <a:pt x="319926" y="239687"/>
                </a:cubicBezTo>
                <a:cubicBezTo>
                  <a:pt x="310153" y="246545"/>
                  <a:pt x="302952" y="249974"/>
                  <a:pt x="298323" y="249974"/>
                </a:cubicBezTo>
                <a:cubicBezTo>
                  <a:pt x="295580" y="249974"/>
                  <a:pt x="293694" y="248774"/>
                  <a:pt x="292665" y="246373"/>
                </a:cubicBezTo>
                <a:cubicBezTo>
                  <a:pt x="291122" y="243973"/>
                  <a:pt x="290350" y="240287"/>
                  <a:pt x="290350" y="235315"/>
                </a:cubicBezTo>
                <a:cubicBezTo>
                  <a:pt x="290350" y="232743"/>
                  <a:pt x="290436" y="230428"/>
                  <a:pt x="290608" y="228371"/>
                </a:cubicBezTo>
                <a:cubicBezTo>
                  <a:pt x="290779" y="226314"/>
                  <a:pt x="290951" y="224599"/>
                  <a:pt x="291122" y="223228"/>
                </a:cubicBezTo>
                <a:cubicBezTo>
                  <a:pt x="291808" y="217398"/>
                  <a:pt x="292151" y="213198"/>
                  <a:pt x="292151" y="210626"/>
                </a:cubicBezTo>
                <a:cubicBezTo>
                  <a:pt x="292151" y="209254"/>
                  <a:pt x="291979" y="207197"/>
                  <a:pt x="291636" y="204454"/>
                </a:cubicBezTo>
                <a:cubicBezTo>
                  <a:pt x="291465" y="200682"/>
                  <a:pt x="289922" y="188938"/>
                  <a:pt x="287007" y="169221"/>
                </a:cubicBezTo>
                <a:lnTo>
                  <a:pt x="284435" y="149161"/>
                </a:lnTo>
                <a:cubicBezTo>
                  <a:pt x="285121" y="148818"/>
                  <a:pt x="286664" y="148647"/>
                  <a:pt x="289065" y="148647"/>
                </a:cubicBezTo>
                <a:cubicBezTo>
                  <a:pt x="294894" y="148647"/>
                  <a:pt x="302266" y="149333"/>
                  <a:pt x="311182" y="150704"/>
                </a:cubicBezTo>
                <a:cubicBezTo>
                  <a:pt x="320097" y="152076"/>
                  <a:pt x="325069" y="153447"/>
                  <a:pt x="326098" y="154819"/>
                </a:cubicBezTo>
                <a:cubicBezTo>
                  <a:pt x="325926" y="160820"/>
                  <a:pt x="325669" y="170978"/>
                  <a:pt x="325326" y="185294"/>
                </a:cubicBezTo>
                <a:cubicBezTo>
                  <a:pt x="324983" y="199611"/>
                  <a:pt x="324726" y="207968"/>
                  <a:pt x="324555" y="210369"/>
                </a:cubicBezTo>
                <a:cubicBezTo>
                  <a:pt x="325926" y="211569"/>
                  <a:pt x="331070" y="212169"/>
                  <a:pt x="339985" y="212169"/>
                </a:cubicBezTo>
                <a:cubicBezTo>
                  <a:pt x="343586" y="212169"/>
                  <a:pt x="347015" y="212040"/>
                  <a:pt x="350272" y="211783"/>
                </a:cubicBezTo>
                <a:cubicBezTo>
                  <a:pt x="353530" y="211526"/>
                  <a:pt x="355416" y="211226"/>
                  <a:pt x="355930" y="210883"/>
                </a:cubicBezTo>
                <a:cubicBezTo>
                  <a:pt x="357816" y="206425"/>
                  <a:pt x="358759" y="195796"/>
                  <a:pt x="358759" y="178993"/>
                </a:cubicBezTo>
                <a:cubicBezTo>
                  <a:pt x="358759" y="175907"/>
                  <a:pt x="358502" y="162534"/>
                  <a:pt x="357987" y="138874"/>
                </a:cubicBezTo>
                <a:cubicBezTo>
                  <a:pt x="357645" y="132359"/>
                  <a:pt x="357473" y="128073"/>
                  <a:pt x="357473" y="126015"/>
                </a:cubicBezTo>
                <a:cubicBezTo>
                  <a:pt x="356444" y="126187"/>
                  <a:pt x="346500" y="127344"/>
                  <a:pt x="327641" y="129487"/>
                </a:cubicBezTo>
                <a:cubicBezTo>
                  <a:pt x="308781" y="131630"/>
                  <a:pt x="288722" y="133045"/>
                  <a:pt x="267462" y="133731"/>
                </a:cubicBezTo>
                <a:cubicBezTo>
                  <a:pt x="257861" y="129616"/>
                  <a:pt x="253060" y="118558"/>
                  <a:pt x="253060" y="100555"/>
                </a:cubicBezTo>
                <a:cubicBezTo>
                  <a:pt x="256489" y="101755"/>
                  <a:pt x="264676" y="102827"/>
                  <a:pt x="277620" y="103770"/>
                </a:cubicBezTo>
                <a:cubicBezTo>
                  <a:pt x="290565" y="104713"/>
                  <a:pt x="303981" y="105184"/>
                  <a:pt x="317868" y="105184"/>
                </a:cubicBezTo>
                <a:cubicBezTo>
                  <a:pt x="336556" y="105184"/>
                  <a:pt x="349758" y="104413"/>
                  <a:pt x="357473" y="102870"/>
                </a:cubicBezTo>
                <a:cubicBezTo>
                  <a:pt x="357816" y="99784"/>
                  <a:pt x="358159" y="93697"/>
                  <a:pt x="358502" y="84610"/>
                </a:cubicBezTo>
                <a:lnTo>
                  <a:pt x="359016" y="73294"/>
                </a:lnTo>
                <a:cubicBezTo>
                  <a:pt x="352672" y="73294"/>
                  <a:pt x="341614" y="74495"/>
                  <a:pt x="325841" y="76895"/>
                </a:cubicBezTo>
                <a:cubicBezTo>
                  <a:pt x="316925" y="78267"/>
                  <a:pt x="309681" y="79252"/>
                  <a:pt x="304109" y="79852"/>
                </a:cubicBezTo>
                <a:cubicBezTo>
                  <a:pt x="298537" y="80453"/>
                  <a:pt x="293437" y="80581"/>
                  <a:pt x="288807" y="80238"/>
                </a:cubicBezTo>
                <a:cubicBezTo>
                  <a:pt x="285207" y="75609"/>
                  <a:pt x="282721" y="71923"/>
                  <a:pt x="281349" y="69180"/>
                </a:cubicBezTo>
                <a:cubicBezTo>
                  <a:pt x="279978" y="66436"/>
                  <a:pt x="279163" y="63522"/>
                  <a:pt x="278906" y="60436"/>
                </a:cubicBezTo>
                <a:cubicBezTo>
                  <a:pt x="278649" y="57350"/>
                  <a:pt x="278520" y="51863"/>
                  <a:pt x="278520" y="43977"/>
                </a:cubicBezTo>
                <a:cubicBezTo>
                  <a:pt x="280578" y="46891"/>
                  <a:pt x="286921" y="49206"/>
                  <a:pt x="297551" y="50921"/>
                </a:cubicBezTo>
                <a:cubicBezTo>
                  <a:pt x="308181" y="52635"/>
                  <a:pt x="319497" y="53492"/>
                  <a:pt x="331498" y="53492"/>
                </a:cubicBezTo>
                <a:cubicBezTo>
                  <a:pt x="338014" y="53492"/>
                  <a:pt x="343800" y="53192"/>
                  <a:pt x="348858" y="52592"/>
                </a:cubicBezTo>
                <a:cubicBezTo>
                  <a:pt x="353916" y="51992"/>
                  <a:pt x="357302" y="51092"/>
                  <a:pt x="359016" y="49892"/>
                </a:cubicBezTo>
                <a:cubicBezTo>
                  <a:pt x="359874" y="48691"/>
                  <a:pt x="360302" y="46805"/>
                  <a:pt x="360302" y="44234"/>
                </a:cubicBezTo>
                <a:cubicBezTo>
                  <a:pt x="360302" y="39090"/>
                  <a:pt x="359188" y="32747"/>
                  <a:pt x="356959" y="25203"/>
                </a:cubicBezTo>
                <a:cubicBezTo>
                  <a:pt x="354730" y="17659"/>
                  <a:pt x="352415" y="12687"/>
                  <a:pt x="350015" y="10287"/>
                </a:cubicBezTo>
                <a:cubicBezTo>
                  <a:pt x="357387" y="8744"/>
                  <a:pt x="363902" y="7972"/>
                  <a:pt x="369560" y="7972"/>
                </a:cubicBezTo>
                <a:close/>
                <a:moveTo>
                  <a:pt x="1112282" y="6943"/>
                </a:moveTo>
                <a:cubicBezTo>
                  <a:pt x="1119483" y="6943"/>
                  <a:pt x="1128398" y="7415"/>
                  <a:pt x="1139028" y="8358"/>
                </a:cubicBezTo>
                <a:cubicBezTo>
                  <a:pt x="1149658" y="9301"/>
                  <a:pt x="1155401" y="10972"/>
                  <a:pt x="1156259" y="13373"/>
                </a:cubicBezTo>
                <a:cubicBezTo>
                  <a:pt x="1156602" y="14402"/>
                  <a:pt x="1156773" y="15259"/>
                  <a:pt x="1156773" y="15945"/>
                </a:cubicBezTo>
                <a:cubicBezTo>
                  <a:pt x="1156773" y="17488"/>
                  <a:pt x="1156002" y="21174"/>
                  <a:pt x="1154458" y="27003"/>
                </a:cubicBezTo>
                <a:cubicBezTo>
                  <a:pt x="1153430" y="30775"/>
                  <a:pt x="1152916" y="33090"/>
                  <a:pt x="1152916" y="33947"/>
                </a:cubicBezTo>
                <a:cubicBezTo>
                  <a:pt x="1153430" y="34461"/>
                  <a:pt x="1154973" y="34718"/>
                  <a:pt x="1157544" y="34718"/>
                </a:cubicBezTo>
                <a:cubicBezTo>
                  <a:pt x="1163031" y="34718"/>
                  <a:pt x="1171389" y="33904"/>
                  <a:pt x="1182619" y="32275"/>
                </a:cubicBezTo>
                <a:cubicBezTo>
                  <a:pt x="1193849" y="30646"/>
                  <a:pt x="1200322" y="29746"/>
                  <a:pt x="1202036" y="29575"/>
                </a:cubicBezTo>
                <a:cubicBezTo>
                  <a:pt x="1207522" y="28718"/>
                  <a:pt x="1210608" y="28289"/>
                  <a:pt x="1211294" y="28289"/>
                </a:cubicBezTo>
                <a:cubicBezTo>
                  <a:pt x="1213866" y="27432"/>
                  <a:pt x="1216095" y="26574"/>
                  <a:pt x="1217981" y="25717"/>
                </a:cubicBezTo>
                <a:cubicBezTo>
                  <a:pt x="1220381" y="24517"/>
                  <a:pt x="1222524" y="23617"/>
                  <a:pt x="1224410" y="23017"/>
                </a:cubicBezTo>
                <a:cubicBezTo>
                  <a:pt x="1226296" y="22417"/>
                  <a:pt x="1228782" y="22117"/>
                  <a:pt x="1231868" y="22117"/>
                </a:cubicBezTo>
                <a:cubicBezTo>
                  <a:pt x="1234440" y="24174"/>
                  <a:pt x="1238640" y="26746"/>
                  <a:pt x="1244470" y="29832"/>
                </a:cubicBezTo>
                <a:cubicBezTo>
                  <a:pt x="1249785" y="32575"/>
                  <a:pt x="1253985" y="35147"/>
                  <a:pt x="1257071" y="37547"/>
                </a:cubicBezTo>
                <a:cubicBezTo>
                  <a:pt x="1260158" y="39948"/>
                  <a:pt x="1262386" y="43291"/>
                  <a:pt x="1263758" y="47577"/>
                </a:cubicBezTo>
                <a:cubicBezTo>
                  <a:pt x="1262901" y="48263"/>
                  <a:pt x="1261658" y="49677"/>
                  <a:pt x="1260029" y="51821"/>
                </a:cubicBezTo>
                <a:cubicBezTo>
                  <a:pt x="1258400" y="53963"/>
                  <a:pt x="1256814" y="55464"/>
                  <a:pt x="1255271" y="56321"/>
                </a:cubicBezTo>
                <a:lnTo>
                  <a:pt x="1223124" y="83325"/>
                </a:lnTo>
                <a:cubicBezTo>
                  <a:pt x="1222953" y="84353"/>
                  <a:pt x="1222310" y="80667"/>
                  <a:pt x="1221196" y="72266"/>
                </a:cubicBezTo>
                <a:cubicBezTo>
                  <a:pt x="1220081" y="63865"/>
                  <a:pt x="1219267" y="57264"/>
                  <a:pt x="1218752" y="52464"/>
                </a:cubicBezTo>
                <a:lnTo>
                  <a:pt x="1205636" y="53235"/>
                </a:lnTo>
                <a:cubicBezTo>
                  <a:pt x="1177004" y="54606"/>
                  <a:pt x="1147986" y="56278"/>
                  <a:pt x="1118582" y="58250"/>
                </a:cubicBezTo>
                <a:cubicBezTo>
                  <a:pt x="1089179" y="60222"/>
                  <a:pt x="1076192" y="61636"/>
                  <a:pt x="1079620" y="62493"/>
                </a:cubicBezTo>
                <a:cubicBezTo>
                  <a:pt x="1077735" y="61979"/>
                  <a:pt x="1076020" y="61207"/>
                  <a:pt x="1074477" y="60179"/>
                </a:cubicBezTo>
                <a:cubicBezTo>
                  <a:pt x="1072934" y="59150"/>
                  <a:pt x="1071991" y="58550"/>
                  <a:pt x="1071648" y="58378"/>
                </a:cubicBezTo>
                <a:cubicBezTo>
                  <a:pt x="1068733" y="56321"/>
                  <a:pt x="1066762" y="55121"/>
                  <a:pt x="1065733" y="54778"/>
                </a:cubicBezTo>
                <a:cubicBezTo>
                  <a:pt x="1065219" y="62665"/>
                  <a:pt x="1063933" y="70980"/>
                  <a:pt x="1061875" y="79724"/>
                </a:cubicBezTo>
                <a:cubicBezTo>
                  <a:pt x="1059818" y="88468"/>
                  <a:pt x="1057503" y="95240"/>
                  <a:pt x="1054932" y="100041"/>
                </a:cubicBezTo>
                <a:cubicBezTo>
                  <a:pt x="1053732" y="100727"/>
                  <a:pt x="1052274" y="101069"/>
                  <a:pt x="1050560" y="101069"/>
                </a:cubicBezTo>
                <a:cubicBezTo>
                  <a:pt x="1046959" y="101069"/>
                  <a:pt x="1042759" y="99312"/>
                  <a:pt x="1037958" y="95797"/>
                </a:cubicBezTo>
                <a:cubicBezTo>
                  <a:pt x="1033158" y="92283"/>
                  <a:pt x="1028700" y="87954"/>
                  <a:pt x="1024585" y="82810"/>
                </a:cubicBezTo>
                <a:cubicBezTo>
                  <a:pt x="1023728" y="81781"/>
                  <a:pt x="1023299" y="80496"/>
                  <a:pt x="1023299" y="78953"/>
                </a:cubicBezTo>
                <a:cubicBezTo>
                  <a:pt x="1023299" y="76895"/>
                  <a:pt x="1024114" y="74495"/>
                  <a:pt x="1025742" y="71751"/>
                </a:cubicBezTo>
                <a:cubicBezTo>
                  <a:pt x="1027371" y="69008"/>
                  <a:pt x="1030157" y="65065"/>
                  <a:pt x="1034100" y="59921"/>
                </a:cubicBezTo>
                <a:lnTo>
                  <a:pt x="1041302" y="49892"/>
                </a:lnTo>
                <a:cubicBezTo>
                  <a:pt x="1042159" y="48349"/>
                  <a:pt x="1043102" y="45777"/>
                  <a:pt x="1044130" y="42176"/>
                </a:cubicBezTo>
                <a:cubicBezTo>
                  <a:pt x="1046016" y="36862"/>
                  <a:pt x="1047688" y="32575"/>
                  <a:pt x="1049145" y="29318"/>
                </a:cubicBezTo>
                <a:cubicBezTo>
                  <a:pt x="1050602" y="26060"/>
                  <a:pt x="1052189" y="24003"/>
                  <a:pt x="1053903" y="23145"/>
                </a:cubicBezTo>
                <a:cubicBezTo>
                  <a:pt x="1054589" y="22802"/>
                  <a:pt x="1055446" y="22546"/>
                  <a:pt x="1056475" y="22374"/>
                </a:cubicBezTo>
                <a:cubicBezTo>
                  <a:pt x="1060075" y="29060"/>
                  <a:pt x="1064361" y="33604"/>
                  <a:pt x="1069334" y="36004"/>
                </a:cubicBezTo>
                <a:cubicBezTo>
                  <a:pt x="1074306" y="38405"/>
                  <a:pt x="1080306" y="39605"/>
                  <a:pt x="1087336" y="39605"/>
                </a:cubicBezTo>
                <a:cubicBezTo>
                  <a:pt x="1090250" y="39605"/>
                  <a:pt x="1095651" y="39262"/>
                  <a:pt x="1103538" y="38576"/>
                </a:cubicBezTo>
                <a:cubicBezTo>
                  <a:pt x="1115025" y="37719"/>
                  <a:pt x="1122483" y="37290"/>
                  <a:pt x="1125912" y="37290"/>
                </a:cubicBezTo>
                <a:lnTo>
                  <a:pt x="1126684" y="33947"/>
                </a:lnTo>
                <a:cubicBezTo>
                  <a:pt x="1125655" y="32918"/>
                  <a:pt x="1125141" y="31889"/>
                  <a:pt x="1125141" y="30861"/>
                </a:cubicBezTo>
                <a:cubicBezTo>
                  <a:pt x="1125141" y="30346"/>
                  <a:pt x="1125226" y="29832"/>
                  <a:pt x="1125398" y="29318"/>
                </a:cubicBezTo>
                <a:cubicBezTo>
                  <a:pt x="1125569" y="28803"/>
                  <a:pt x="1125655" y="28203"/>
                  <a:pt x="1125655" y="27517"/>
                </a:cubicBezTo>
                <a:cubicBezTo>
                  <a:pt x="1125655" y="26660"/>
                  <a:pt x="1125398" y="25717"/>
                  <a:pt x="1124883" y="24688"/>
                </a:cubicBezTo>
                <a:cubicBezTo>
                  <a:pt x="1123340" y="22288"/>
                  <a:pt x="1121540" y="19974"/>
                  <a:pt x="1119483" y="17745"/>
                </a:cubicBezTo>
                <a:cubicBezTo>
                  <a:pt x="1115539" y="12601"/>
                  <a:pt x="1113139" y="9001"/>
                  <a:pt x="1112282" y="6943"/>
                </a:cubicBezTo>
                <a:close/>
                <a:moveTo>
                  <a:pt x="813959" y="5400"/>
                </a:moveTo>
                <a:cubicBezTo>
                  <a:pt x="817731" y="5057"/>
                  <a:pt x="822231" y="5872"/>
                  <a:pt x="827460" y="7843"/>
                </a:cubicBezTo>
                <a:cubicBezTo>
                  <a:pt x="832690" y="9815"/>
                  <a:pt x="837147" y="12473"/>
                  <a:pt x="840834" y="15816"/>
                </a:cubicBezTo>
                <a:cubicBezTo>
                  <a:pt x="844520" y="19159"/>
                  <a:pt x="846363" y="22717"/>
                  <a:pt x="846363" y="26489"/>
                </a:cubicBezTo>
                <a:cubicBezTo>
                  <a:pt x="837447" y="40033"/>
                  <a:pt x="826689" y="51906"/>
                  <a:pt x="814087" y="62107"/>
                </a:cubicBezTo>
                <a:cubicBezTo>
                  <a:pt x="801486" y="72309"/>
                  <a:pt x="786870" y="81610"/>
                  <a:pt x="770239" y="90011"/>
                </a:cubicBezTo>
                <a:cubicBezTo>
                  <a:pt x="773668" y="86067"/>
                  <a:pt x="779326" y="79167"/>
                  <a:pt x="787212" y="69308"/>
                </a:cubicBezTo>
                <a:cubicBezTo>
                  <a:pt x="795099" y="59450"/>
                  <a:pt x="799643" y="53492"/>
                  <a:pt x="800843" y="51435"/>
                </a:cubicBezTo>
                <a:cubicBezTo>
                  <a:pt x="804958" y="44234"/>
                  <a:pt x="808258" y="37505"/>
                  <a:pt x="810744" y="31246"/>
                </a:cubicBezTo>
                <a:cubicBezTo>
                  <a:pt x="813230" y="24989"/>
                  <a:pt x="814473" y="18688"/>
                  <a:pt x="814473" y="12344"/>
                </a:cubicBezTo>
                <a:cubicBezTo>
                  <a:pt x="814473" y="9258"/>
                  <a:pt x="814302" y="6943"/>
                  <a:pt x="813959" y="5400"/>
                </a:cubicBezTo>
                <a:close/>
                <a:moveTo>
                  <a:pt x="924801" y="4372"/>
                </a:moveTo>
                <a:cubicBezTo>
                  <a:pt x="928230" y="4372"/>
                  <a:pt x="930202" y="4629"/>
                  <a:pt x="930716" y="5143"/>
                </a:cubicBezTo>
                <a:cubicBezTo>
                  <a:pt x="936202" y="11144"/>
                  <a:pt x="938946" y="18088"/>
                  <a:pt x="938946" y="25974"/>
                </a:cubicBezTo>
                <a:cubicBezTo>
                  <a:pt x="938946" y="29403"/>
                  <a:pt x="938260" y="33004"/>
                  <a:pt x="936888" y="36776"/>
                </a:cubicBezTo>
                <a:cubicBezTo>
                  <a:pt x="947861" y="34547"/>
                  <a:pt x="956477" y="32875"/>
                  <a:pt x="962734" y="31761"/>
                </a:cubicBezTo>
                <a:cubicBezTo>
                  <a:pt x="968992" y="30646"/>
                  <a:pt x="975293" y="30004"/>
                  <a:pt x="981637" y="29832"/>
                </a:cubicBezTo>
                <a:cubicBezTo>
                  <a:pt x="983180" y="32232"/>
                  <a:pt x="985923" y="35833"/>
                  <a:pt x="989866" y="40633"/>
                </a:cubicBezTo>
                <a:cubicBezTo>
                  <a:pt x="992267" y="43376"/>
                  <a:pt x="994024" y="45605"/>
                  <a:pt x="995138" y="47320"/>
                </a:cubicBezTo>
                <a:cubicBezTo>
                  <a:pt x="996253" y="49034"/>
                  <a:pt x="996810" y="50749"/>
                  <a:pt x="996810" y="52464"/>
                </a:cubicBezTo>
                <a:cubicBezTo>
                  <a:pt x="996810" y="54692"/>
                  <a:pt x="995696" y="56921"/>
                  <a:pt x="993467" y="59150"/>
                </a:cubicBezTo>
                <a:cubicBezTo>
                  <a:pt x="991752" y="60179"/>
                  <a:pt x="985923" y="61036"/>
                  <a:pt x="975979" y="61722"/>
                </a:cubicBezTo>
                <a:cubicBezTo>
                  <a:pt x="967578" y="62236"/>
                  <a:pt x="960806" y="62965"/>
                  <a:pt x="955662" y="63908"/>
                </a:cubicBezTo>
                <a:cubicBezTo>
                  <a:pt x="950519" y="64851"/>
                  <a:pt x="947175" y="66522"/>
                  <a:pt x="945632" y="68923"/>
                </a:cubicBezTo>
                <a:cubicBezTo>
                  <a:pt x="946490" y="70123"/>
                  <a:pt x="946918" y="74152"/>
                  <a:pt x="946918" y="81010"/>
                </a:cubicBezTo>
                <a:cubicBezTo>
                  <a:pt x="946918" y="81524"/>
                  <a:pt x="946661" y="88725"/>
                  <a:pt x="946147" y="102612"/>
                </a:cubicBezTo>
                <a:lnTo>
                  <a:pt x="945632" y="114186"/>
                </a:lnTo>
                <a:cubicBezTo>
                  <a:pt x="947861" y="112985"/>
                  <a:pt x="953819" y="111142"/>
                  <a:pt x="963506" y="108656"/>
                </a:cubicBezTo>
                <a:cubicBezTo>
                  <a:pt x="973193" y="106170"/>
                  <a:pt x="978636" y="105184"/>
                  <a:pt x="979837" y="105699"/>
                </a:cubicBezTo>
                <a:cubicBezTo>
                  <a:pt x="983094" y="106556"/>
                  <a:pt x="986052" y="109556"/>
                  <a:pt x="988709" y="114700"/>
                </a:cubicBezTo>
                <a:cubicBezTo>
                  <a:pt x="991367" y="119843"/>
                  <a:pt x="992695" y="124901"/>
                  <a:pt x="992695" y="129873"/>
                </a:cubicBezTo>
                <a:cubicBezTo>
                  <a:pt x="992695" y="130902"/>
                  <a:pt x="992524" y="132273"/>
                  <a:pt x="992181" y="133988"/>
                </a:cubicBezTo>
                <a:cubicBezTo>
                  <a:pt x="987380" y="136388"/>
                  <a:pt x="982623" y="138017"/>
                  <a:pt x="977908" y="138874"/>
                </a:cubicBezTo>
                <a:cubicBezTo>
                  <a:pt x="973193" y="139732"/>
                  <a:pt x="966806" y="140503"/>
                  <a:pt x="958748" y="141189"/>
                </a:cubicBezTo>
                <a:cubicBezTo>
                  <a:pt x="956176" y="141360"/>
                  <a:pt x="951376" y="141789"/>
                  <a:pt x="944346" y="142475"/>
                </a:cubicBezTo>
                <a:cubicBezTo>
                  <a:pt x="944346" y="147447"/>
                  <a:pt x="944004" y="154905"/>
                  <a:pt x="943318" y="164849"/>
                </a:cubicBezTo>
                <a:cubicBezTo>
                  <a:pt x="942632" y="174793"/>
                  <a:pt x="942289" y="181908"/>
                  <a:pt x="942289" y="186195"/>
                </a:cubicBezTo>
                <a:cubicBezTo>
                  <a:pt x="942289" y="194081"/>
                  <a:pt x="942975" y="200853"/>
                  <a:pt x="944346" y="206511"/>
                </a:cubicBezTo>
                <a:cubicBezTo>
                  <a:pt x="949147" y="206511"/>
                  <a:pt x="956048" y="205954"/>
                  <a:pt x="965049" y="204840"/>
                </a:cubicBezTo>
                <a:cubicBezTo>
                  <a:pt x="974050" y="203725"/>
                  <a:pt x="981122" y="202311"/>
                  <a:pt x="986266" y="200596"/>
                </a:cubicBezTo>
                <a:cubicBezTo>
                  <a:pt x="989695" y="199396"/>
                  <a:pt x="993767" y="201968"/>
                  <a:pt x="998482" y="208311"/>
                </a:cubicBezTo>
                <a:cubicBezTo>
                  <a:pt x="1003197" y="214655"/>
                  <a:pt x="1007440" y="222199"/>
                  <a:pt x="1011212" y="230943"/>
                </a:cubicBezTo>
                <a:cubicBezTo>
                  <a:pt x="1009669" y="231971"/>
                  <a:pt x="1008640" y="233129"/>
                  <a:pt x="1008126" y="234415"/>
                </a:cubicBezTo>
                <a:cubicBezTo>
                  <a:pt x="1007612" y="235700"/>
                  <a:pt x="1007012" y="236558"/>
                  <a:pt x="1006326" y="236986"/>
                </a:cubicBezTo>
                <a:cubicBezTo>
                  <a:pt x="1005640" y="237415"/>
                  <a:pt x="1003840" y="237629"/>
                  <a:pt x="1000925" y="237629"/>
                </a:cubicBezTo>
                <a:cubicBezTo>
                  <a:pt x="994924" y="234543"/>
                  <a:pt x="984466" y="233000"/>
                  <a:pt x="969550" y="233000"/>
                </a:cubicBezTo>
                <a:cubicBezTo>
                  <a:pt x="954634" y="233000"/>
                  <a:pt x="931316" y="234886"/>
                  <a:pt x="899598" y="238658"/>
                </a:cubicBezTo>
                <a:cubicBezTo>
                  <a:pt x="878510" y="241059"/>
                  <a:pt x="866337" y="242001"/>
                  <a:pt x="863079" y="241487"/>
                </a:cubicBezTo>
                <a:cubicBezTo>
                  <a:pt x="862393" y="240973"/>
                  <a:pt x="860079" y="239344"/>
                  <a:pt x="856135" y="236601"/>
                </a:cubicBezTo>
                <a:cubicBezTo>
                  <a:pt x="852192" y="233857"/>
                  <a:pt x="848763" y="230386"/>
                  <a:pt x="845848" y="226185"/>
                </a:cubicBezTo>
                <a:cubicBezTo>
                  <a:pt x="842934" y="221984"/>
                  <a:pt x="841391" y="217741"/>
                  <a:pt x="841219" y="213455"/>
                </a:cubicBezTo>
                <a:cubicBezTo>
                  <a:pt x="841391" y="213455"/>
                  <a:pt x="842762" y="213198"/>
                  <a:pt x="845334" y="212683"/>
                </a:cubicBezTo>
                <a:cubicBezTo>
                  <a:pt x="847906" y="212169"/>
                  <a:pt x="852964" y="211912"/>
                  <a:pt x="860507" y="211912"/>
                </a:cubicBezTo>
                <a:lnTo>
                  <a:pt x="869508" y="211912"/>
                </a:lnTo>
                <a:cubicBezTo>
                  <a:pt x="881510" y="211912"/>
                  <a:pt x="891154" y="211569"/>
                  <a:pt x="898441" y="210883"/>
                </a:cubicBezTo>
                <a:cubicBezTo>
                  <a:pt x="905727" y="210198"/>
                  <a:pt x="910314" y="208740"/>
                  <a:pt x="912200" y="206511"/>
                </a:cubicBezTo>
                <a:cubicBezTo>
                  <a:pt x="911514" y="205654"/>
                  <a:pt x="911171" y="202482"/>
                  <a:pt x="911171" y="196996"/>
                </a:cubicBezTo>
                <a:cubicBezTo>
                  <a:pt x="911171" y="190481"/>
                  <a:pt x="911685" y="180536"/>
                  <a:pt x="912714" y="167163"/>
                </a:cubicBezTo>
                <a:cubicBezTo>
                  <a:pt x="912885" y="163735"/>
                  <a:pt x="913057" y="160563"/>
                  <a:pt x="913228" y="157648"/>
                </a:cubicBezTo>
                <a:cubicBezTo>
                  <a:pt x="913400" y="154733"/>
                  <a:pt x="913486" y="152161"/>
                  <a:pt x="913486" y="149933"/>
                </a:cubicBezTo>
                <a:cubicBezTo>
                  <a:pt x="912971" y="149761"/>
                  <a:pt x="899598" y="151733"/>
                  <a:pt x="873366" y="155848"/>
                </a:cubicBezTo>
                <a:lnTo>
                  <a:pt x="867966" y="150962"/>
                </a:lnTo>
                <a:cubicBezTo>
                  <a:pt x="862822" y="146675"/>
                  <a:pt x="858921" y="142946"/>
                  <a:pt x="856264" y="139774"/>
                </a:cubicBezTo>
                <a:cubicBezTo>
                  <a:pt x="853606" y="136602"/>
                  <a:pt x="852278" y="133302"/>
                  <a:pt x="852278" y="129873"/>
                </a:cubicBezTo>
                <a:cubicBezTo>
                  <a:pt x="852278" y="128502"/>
                  <a:pt x="852364" y="127473"/>
                  <a:pt x="852535" y="126787"/>
                </a:cubicBezTo>
                <a:cubicBezTo>
                  <a:pt x="862308" y="126787"/>
                  <a:pt x="873709" y="126144"/>
                  <a:pt x="886739" y="124858"/>
                </a:cubicBezTo>
                <a:cubicBezTo>
                  <a:pt x="899770" y="123572"/>
                  <a:pt x="908428" y="121986"/>
                  <a:pt x="912714" y="120101"/>
                </a:cubicBezTo>
                <a:cubicBezTo>
                  <a:pt x="913743" y="118214"/>
                  <a:pt x="914257" y="113071"/>
                  <a:pt x="914257" y="104670"/>
                </a:cubicBezTo>
                <a:cubicBezTo>
                  <a:pt x="914257" y="97126"/>
                  <a:pt x="913914" y="89582"/>
                  <a:pt x="913228" y="82039"/>
                </a:cubicBezTo>
                <a:cubicBezTo>
                  <a:pt x="912542" y="74495"/>
                  <a:pt x="911771" y="70380"/>
                  <a:pt x="910914" y="69694"/>
                </a:cubicBezTo>
                <a:cubicBezTo>
                  <a:pt x="902856" y="71237"/>
                  <a:pt x="895097" y="72223"/>
                  <a:pt x="887639" y="72652"/>
                </a:cubicBezTo>
                <a:cubicBezTo>
                  <a:pt x="880181" y="73080"/>
                  <a:pt x="876195" y="73123"/>
                  <a:pt x="875681" y="72780"/>
                </a:cubicBezTo>
                <a:cubicBezTo>
                  <a:pt x="870880" y="70208"/>
                  <a:pt x="867451" y="67894"/>
                  <a:pt x="865394" y="65836"/>
                </a:cubicBezTo>
                <a:cubicBezTo>
                  <a:pt x="863336" y="63779"/>
                  <a:pt x="861922" y="61122"/>
                  <a:pt x="861150" y="57864"/>
                </a:cubicBezTo>
                <a:cubicBezTo>
                  <a:pt x="860379" y="54606"/>
                  <a:pt x="859736" y="49549"/>
                  <a:pt x="859222" y="42691"/>
                </a:cubicBezTo>
                <a:cubicBezTo>
                  <a:pt x="866765" y="44234"/>
                  <a:pt x="874138" y="45005"/>
                  <a:pt x="881339" y="45005"/>
                </a:cubicBezTo>
                <a:cubicBezTo>
                  <a:pt x="891283" y="45005"/>
                  <a:pt x="904913" y="43376"/>
                  <a:pt x="922229" y="40119"/>
                </a:cubicBezTo>
                <a:lnTo>
                  <a:pt x="920686" y="38576"/>
                </a:lnTo>
                <a:cubicBezTo>
                  <a:pt x="916229" y="34461"/>
                  <a:pt x="910871" y="30346"/>
                  <a:pt x="904613" y="26231"/>
                </a:cubicBezTo>
                <a:cubicBezTo>
                  <a:pt x="898355" y="22117"/>
                  <a:pt x="894626" y="19631"/>
                  <a:pt x="893426" y="18774"/>
                </a:cubicBezTo>
                <a:cubicBezTo>
                  <a:pt x="892397" y="18088"/>
                  <a:pt x="891026" y="17488"/>
                  <a:pt x="889311" y="16973"/>
                </a:cubicBezTo>
                <a:cubicBezTo>
                  <a:pt x="887596" y="16459"/>
                  <a:pt x="886354" y="15902"/>
                  <a:pt x="885582" y="15302"/>
                </a:cubicBezTo>
                <a:cubicBezTo>
                  <a:pt x="884810" y="14701"/>
                  <a:pt x="884253" y="13544"/>
                  <a:pt x="883910" y="11830"/>
                </a:cubicBezTo>
                <a:cubicBezTo>
                  <a:pt x="883224" y="10287"/>
                  <a:pt x="888068" y="8658"/>
                  <a:pt x="898441" y="6943"/>
                </a:cubicBezTo>
                <a:cubicBezTo>
                  <a:pt x="908813" y="5229"/>
                  <a:pt x="917600" y="4372"/>
                  <a:pt x="924801" y="4372"/>
                </a:cubicBezTo>
                <a:close/>
                <a:moveTo>
                  <a:pt x="90268" y="2314"/>
                </a:moveTo>
                <a:cubicBezTo>
                  <a:pt x="95583" y="2314"/>
                  <a:pt x="102098" y="3129"/>
                  <a:pt x="109814" y="4757"/>
                </a:cubicBezTo>
                <a:cubicBezTo>
                  <a:pt x="117529" y="6386"/>
                  <a:pt x="122158" y="7886"/>
                  <a:pt x="123701" y="9258"/>
                </a:cubicBezTo>
                <a:cubicBezTo>
                  <a:pt x="124558" y="10287"/>
                  <a:pt x="124987" y="11658"/>
                  <a:pt x="124987" y="13373"/>
                </a:cubicBezTo>
                <a:cubicBezTo>
                  <a:pt x="124987" y="14744"/>
                  <a:pt x="124473" y="17316"/>
                  <a:pt x="123444" y="21088"/>
                </a:cubicBezTo>
                <a:cubicBezTo>
                  <a:pt x="122072" y="25203"/>
                  <a:pt x="121386" y="28461"/>
                  <a:pt x="121386" y="30861"/>
                </a:cubicBezTo>
                <a:cubicBezTo>
                  <a:pt x="122415" y="31203"/>
                  <a:pt x="125158" y="31375"/>
                  <a:pt x="129616" y="31375"/>
                </a:cubicBezTo>
                <a:cubicBezTo>
                  <a:pt x="138017" y="31375"/>
                  <a:pt x="148733" y="31032"/>
                  <a:pt x="161763" y="30346"/>
                </a:cubicBezTo>
                <a:lnTo>
                  <a:pt x="172821" y="30089"/>
                </a:lnTo>
                <a:cubicBezTo>
                  <a:pt x="173679" y="29575"/>
                  <a:pt x="176851" y="27517"/>
                  <a:pt x="182337" y="23917"/>
                </a:cubicBezTo>
                <a:cubicBezTo>
                  <a:pt x="187823" y="20317"/>
                  <a:pt x="192281" y="18430"/>
                  <a:pt x="195710" y="18259"/>
                </a:cubicBezTo>
                <a:cubicBezTo>
                  <a:pt x="200168" y="21688"/>
                  <a:pt x="204583" y="26017"/>
                  <a:pt x="208955" y="31246"/>
                </a:cubicBezTo>
                <a:cubicBezTo>
                  <a:pt x="213327" y="36476"/>
                  <a:pt x="216027" y="40805"/>
                  <a:pt x="217056" y="44234"/>
                </a:cubicBezTo>
                <a:cubicBezTo>
                  <a:pt x="214312" y="45948"/>
                  <a:pt x="212084" y="47063"/>
                  <a:pt x="210369" y="47577"/>
                </a:cubicBezTo>
                <a:cubicBezTo>
                  <a:pt x="208654" y="48092"/>
                  <a:pt x="206769" y="48349"/>
                  <a:pt x="204711" y="48349"/>
                </a:cubicBezTo>
                <a:cubicBezTo>
                  <a:pt x="204197" y="48349"/>
                  <a:pt x="202740" y="48306"/>
                  <a:pt x="200339" y="48220"/>
                </a:cubicBezTo>
                <a:cubicBezTo>
                  <a:pt x="197939" y="48134"/>
                  <a:pt x="194939" y="48520"/>
                  <a:pt x="191338" y="49377"/>
                </a:cubicBezTo>
                <a:cubicBezTo>
                  <a:pt x="187566" y="49892"/>
                  <a:pt x="179680" y="50149"/>
                  <a:pt x="167678" y="50149"/>
                </a:cubicBezTo>
                <a:cubicBezTo>
                  <a:pt x="152247" y="50492"/>
                  <a:pt x="140889" y="50921"/>
                  <a:pt x="133602" y="51435"/>
                </a:cubicBezTo>
                <a:cubicBezTo>
                  <a:pt x="126316" y="51949"/>
                  <a:pt x="121729" y="52978"/>
                  <a:pt x="119843" y="54521"/>
                </a:cubicBezTo>
                <a:cubicBezTo>
                  <a:pt x="118986" y="59150"/>
                  <a:pt x="118558" y="62408"/>
                  <a:pt x="118558" y="64293"/>
                </a:cubicBezTo>
                <a:cubicBezTo>
                  <a:pt x="118558" y="66179"/>
                  <a:pt x="118729" y="68151"/>
                  <a:pt x="119072" y="70208"/>
                </a:cubicBezTo>
                <a:cubicBezTo>
                  <a:pt x="119586" y="72437"/>
                  <a:pt x="119758" y="74495"/>
                  <a:pt x="119586" y="76381"/>
                </a:cubicBezTo>
                <a:cubicBezTo>
                  <a:pt x="123015" y="76209"/>
                  <a:pt x="126744" y="75866"/>
                  <a:pt x="130773" y="75352"/>
                </a:cubicBezTo>
                <a:cubicBezTo>
                  <a:pt x="134802" y="74838"/>
                  <a:pt x="137588" y="74495"/>
                  <a:pt x="139132" y="74323"/>
                </a:cubicBezTo>
                <a:cubicBezTo>
                  <a:pt x="149761" y="72952"/>
                  <a:pt x="157820" y="72266"/>
                  <a:pt x="163306" y="72266"/>
                </a:cubicBezTo>
                <a:cubicBezTo>
                  <a:pt x="165192" y="72266"/>
                  <a:pt x="167849" y="72437"/>
                  <a:pt x="171278" y="72780"/>
                </a:cubicBezTo>
                <a:cubicBezTo>
                  <a:pt x="174193" y="70208"/>
                  <a:pt x="176765" y="68923"/>
                  <a:pt x="178994" y="68923"/>
                </a:cubicBezTo>
                <a:cubicBezTo>
                  <a:pt x="181737" y="68923"/>
                  <a:pt x="184094" y="70208"/>
                  <a:pt x="186066" y="72780"/>
                </a:cubicBezTo>
                <a:cubicBezTo>
                  <a:pt x="188038" y="75352"/>
                  <a:pt x="190652" y="79467"/>
                  <a:pt x="193910" y="85125"/>
                </a:cubicBezTo>
                <a:cubicBezTo>
                  <a:pt x="193910" y="90439"/>
                  <a:pt x="192452" y="99441"/>
                  <a:pt x="189538" y="112128"/>
                </a:cubicBezTo>
                <a:cubicBezTo>
                  <a:pt x="189538" y="112643"/>
                  <a:pt x="189024" y="119372"/>
                  <a:pt x="187995" y="132316"/>
                </a:cubicBezTo>
                <a:cubicBezTo>
                  <a:pt x="186966" y="145261"/>
                  <a:pt x="184394" y="154819"/>
                  <a:pt x="180280" y="160991"/>
                </a:cubicBezTo>
                <a:lnTo>
                  <a:pt x="177708" y="166135"/>
                </a:lnTo>
                <a:cubicBezTo>
                  <a:pt x="175993" y="169735"/>
                  <a:pt x="174365" y="172478"/>
                  <a:pt x="172821" y="174364"/>
                </a:cubicBezTo>
                <a:cubicBezTo>
                  <a:pt x="171278" y="176250"/>
                  <a:pt x="169050" y="177450"/>
                  <a:pt x="166135" y="177965"/>
                </a:cubicBezTo>
                <a:cubicBezTo>
                  <a:pt x="165278" y="177450"/>
                  <a:pt x="163949" y="177151"/>
                  <a:pt x="162149" y="177065"/>
                </a:cubicBezTo>
                <a:cubicBezTo>
                  <a:pt x="160348" y="176979"/>
                  <a:pt x="158848" y="176850"/>
                  <a:pt x="157648" y="176679"/>
                </a:cubicBezTo>
                <a:cubicBezTo>
                  <a:pt x="156105" y="175650"/>
                  <a:pt x="154648" y="173936"/>
                  <a:pt x="153276" y="171535"/>
                </a:cubicBezTo>
                <a:cubicBezTo>
                  <a:pt x="152247" y="169650"/>
                  <a:pt x="151133" y="168192"/>
                  <a:pt x="149933" y="167163"/>
                </a:cubicBezTo>
                <a:cubicBezTo>
                  <a:pt x="148733" y="166135"/>
                  <a:pt x="146761" y="165363"/>
                  <a:pt x="144018" y="164849"/>
                </a:cubicBezTo>
                <a:cubicBezTo>
                  <a:pt x="141618" y="162963"/>
                  <a:pt x="134417" y="162020"/>
                  <a:pt x="122415" y="162020"/>
                </a:cubicBezTo>
                <a:cubicBezTo>
                  <a:pt x="112128" y="162020"/>
                  <a:pt x="100812" y="162620"/>
                  <a:pt x="88468" y="163820"/>
                </a:cubicBezTo>
                <a:cubicBezTo>
                  <a:pt x="76124" y="165020"/>
                  <a:pt x="68151" y="166220"/>
                  <a:pt x="64551" y="167421"/>
                </a:cubicBezTo>
                <a:cubicBezTo>
                  <a:pt x="63008" y="170164"/>
                  <a:pt x="61379" y="172307"/>
                  <a:pt x="59664" y="173850"/>
                </a:cubicBezTo>
                <a:cubicBezTo>
                  <a:pt x="57950" y="175393"/>
                  <a:pt x="55721" y="176336"/>
                  <a:pt x="52978" y="176679"/>
                </a:cubicBezTo>
                <a:cubicBezTo>
                  <a:pt x="51778" y="175650"/>
                  <a:pt x="50620" y="174750"/>
                  <a:pt x="49506" y="173979"/>
                </a:cubicBezTo>
                <a:cubicBezTo>
                  <a:pt x="48392" y="173207"/>
                  <a:pt x="47406" y="172564"/>
                  <a:pt x="46549" y="172050"/>
                </a:cubicBezTo>
                <a:cubicBezTo>
                  <a:pt x="43634" y="170164"/>
                  <a:pt x="41405" y="168578"/>
                  <a:pt x="39862" y="167292"/>
                </a:cubicBezTo>
                <a:cubicBezTo>
                  <a:pt x="38319" y="166006"/>
                  <a:pt x="36947" y="164077"/>
                  <a:pt x="35747" y="161506"/>
                </a:cubicBezTo>
                <a:cubicBezTo>
                  <a:pt x="34547" y="158420"/>
                  <a:pt x="33733" y="154605"/>
                  <a:pt x="33304" y="150061"/>
                </a:cubicBezTo>
                <a:cubicBezTo>
                  <a:pt x="32875" y="145518"/>
                  <a:pt x="32661" y="139903"/>
                  <a:pt x="32661" y="133216"/>
                </a:cubicBezTo>
                <a:cubicBezTo>
                  <a:pt x="32661" y="132188"/>
                  <a:pt x="32575" y="128844"/>
                  <a:pt x="32404" y="123187"/>
                </a:cubicBezTo>
                <a:cubicBezTo>
                  <a:pt x="32232" y="117529"/>
                  <a:pt x="31632" y="112643"/>
                  <a:pt x="30604" y="108527"/>
                </a:cubicBezTo>
                <a:lnTo>
                  <a:pt x="29061" y="102355"/>
                </a:lnTo>
                <a:cubicBezTo>
                  <a:pt x="28718" y="100984"/>
                  <a:pt x="27989" y="97812"/>
                  <a:pt x="26875" y="92840"/>
                </a:cubicBezTo>
                <a:cubicBezTo>
                  <a:pt x="25760" y="87868"/>
                  <a:pt x="24946" y="82124"/>
                  <a:pt x="24431" y="75609"/>
                </a:cubicBezTo>
                <a:cubicBezTo>
                  <a:pt x="24946" y="75266"/>
                  <a:pt x="25589" y="74752"/>
                  <a:pt x="26360" y="74066"/>
                </a:cubicBezTo>
                <a:cubicBezTo>
                  <a:pt x="27132" y="73380"/>
                  <a:pt x="27989" y="72909"/>
                  <a:pt x="28932" y="72652"/>
                </a:cubicBezTo>
                <a:cubicBezTo>
                  <a:pt x="29875" y="72394"/>
                  <a:pt x="31290" y="72266"/>
                  <a:pt x="33175" y="72266"/>
                </a:cubicBezTo>
                <a:cubicBezTo>
                  <a:pt x="35061" y="74323"/>
                  <a:pt x="36990" y="75738"/>
                  <a:pt x="38962" y="76509"/>
                </a:cubicBezTo>
                <a:cubicBezTo>
                  <a:pt x="40934" y="77281"/>
                  <a:pt x="43291" y="77924"/>
                  <a:pt x="46034" y="78438"/>
                </a:cubicBezTo>
                <a:cubicBezTo>
                  <a:pt x="48949" y="79124"/>
                  <a:pt x="51306" y="79852"/>
                  <a:pt x="53106" y="80624"/>
                </a:cubicBezTo>
                <a:cubicBezTo>
                  <a:pt x="54907" y="81396"/>
                  <a:pt x="56750" y="82810"/>
                  <a:pt x="58636" y="84868"/>
                </a:cubicBezTo>
                <a:cubicBezTo>
                  <a:pt x="60522" y="83839"/>
                  <a:pt x="65237" y="83325"/>
                  <a:pt x="72780" y="83325"/>
                </a:cubicBezTo>
                <a:cubicBezTo>
                  <a:pt x="73638" y="83325"/>
                  <a:pt x="76295" y="83239"/>
                  <a:pt x="80753" y="83067"/>
                </a:cubicBezTo>
                <a:cubicBezTo>
                  <a:pt x="85210" y="82896"/>
                  <a:pt x="88897" y="82296"/>
                  <a:pt x="91811" y="81267"/>
                </a:cubicBezTo>
                <a:cubicBezTo>
                  <a:pt x="91811" y="74752"/>
                  <a:pt x="91468" y="62707"/>
                  <a:pt x="90783" y="45134"/>
                </a:cubicBezTo>
                <a:cubicBezTo>
                  <a:pt x="90097" y="27560"/>
                  <a:pt x="89068" y="16030"/>
                  <a:pt x="87697" y="10544"/>
                </a:cubicBezTo>
                <a:cubicBezTo>
                  <a:pt x="84439" y="7972"/>
                  <a:pt x="82810" y="6086"/>
                  <a:pt x="82810" y="4886"/>
                </a:cubicBezTo>
                <a:cubicBezTo>
                  <a:pt x="82810" y="3172"/>
                  <a:pt x="85296" y="2314"/>
                  <a:pt x="90268" y="2314"/>
                </a:cubicBezTo>
                <a:close/>
                <a:moveTo>
                  <a:pt x="658111" y="0"/>
                </a:moveTo>
                <a:cubicBezTo>
                  <a:pt x="660682" y="0"/>
                  <a:pt x="664497" y="900"/>
                  <a:pt x="669555" y="2700"/>
                </a:cubicBezTo>
                <a:cubicBezTo>
                  <a:pt x="674613" y="4500"/>
                  <a:pt x="679199" y="6600"/>
                  <a:pt x="683314" y="9001"/>
                </a:cubicBezTo>
                <a:cubicBezTo>
                  <a:pt x="687429" y="11401"/>
                  <a:pt x="689658" y="13630"/>
                  <a:pt x="690000" y="15688"/>
                </a:cubicBezTo>
                <a:cubicBezTo>
                  <a:pt x="688457" y="17231"/>
                  <a:pt x="686657" y="18859"/>
                  <a:pt x="684600" y="20574"/>
                </a:cubicBezTo>
                <a:cubicBezTo>
                  <a:pt x="682199" y="22802"/>
                  <a:pt x="680356" y="24431"/>
                  <a:pt x="679070" y="25460"/>
                </a:cubicBezTo>
                <a:cubicBezTo>
                  <a:pt x="677785" y="26489"/>
                  <a:pt x="674656" y="28461"/>
                  <a:pt x="669684" y="31375"/>
                </a:cubicBezTo>
                <a:cubicBezTo>
                  <a:pt x="664712" y="34290"/>
                  <a:pt x="657682" y="38747"/>
                  <a:pt x="648595" y="44748"/>
                </a:cubicBezTo>
                <a:lnTo>
                  <a:pt x="680228" y="39347"/>
                </a:lnTo>
                <a:cubicBezTo>
                  <a:pt x="695144" y="37290"/>
                  <a:pt x="706374" y="35961"/>
                  <a:pt x="713918" y="35361"/>
                </a:cubicBezTo>
                <a:cubicBezTo>
                  <a:pt x="721461" y="34761"/>
                  <a:pt x="728748" y="34461"/>
                  <a:pt x="735778" y="34461"/>
                </a:cubicBezTo>
                <a:cubicBezTo>
                  <a:pt x="739035" y="35147"/>
                  <a:pt x="742464" y="38447"/>
                  <a:pt x="746064" y="44363"/>
                </a:cubicBezTo>
                <a:cubicBezTo>
                  <a:pt x="749665" y="50278"/>
                  <a:pt x="752065" y="57092"/>
                  <a:pt x="753265" y="64808"/>
                </a:cubicBezTo>
                <a:cubicBezTo>
                  <a:pt x="752922" y="64979"/>
                  <a:pt x="752151" y="65065"/>
                  <a:pt x="750951" y="65065"/>
                </a:cubicBezTo>
                <a:cubicBezTo>
                  <a:pt x="749065" y="65065"/>
                  <a:pt x="744007" y="64208"/>
                  <a:pt x="735778" y="62493"/>
                </a:cubicBezTo>
                <a:cubicBezTo>
                  <a:pt x="729777" y="61122"/>
                  <a:pt x="724848" y="60093"/>
                  <a:pt x="720990" y="59407"/>
                </a:cubicBezTo>
                <a:cubicBezTo>
                  <a:pt x="717132" y="58721"/>
                  <a:pt x="713832" y="58636"/>
                  <a:pt x="711089" y="59150"/>
                </a:cubicBezTo>
                <a:lnTo>
                  <a:pt x="597160" y="63007"/>
                </a:lnTo>
                <a:cubicBezTo>
                  <a:pt x="583959" y="65579"/>
                  <a:pt x="570543" y="67465"/>
                  <a:pt x="556912" y="68665"/>
                </a:cubicBezTo>
                <a:cubicBezTo>
                  <a:pt x="543282" y="69865"/>
                  <a:pt x="531409" y="70466"/>
                  <a:pt x="521294" y="70466"/>
                </a:cubicBezTo>
                <a:cubicBezTo>
                  <a:pt x="516322" y="63779"/>
                  <a:pt x="510749" y="54949"/>
                  <a:pt x="504577" y="43977"/>
                </a:cubicBezTo>
                <a:lnTo>
                  <a:pt x="525408" y="44491"/>
                </a:lnTo>
                <a:cubicBezTo>
                  <a:pt x="546668" y="45520"/>
                  <a:pt x="567928" y="46120"/>
                  <a:pt x="589188" y="46291"/>
                </a:cubicBezTo>
                <a:cubicBezTo>
                  <a:pt x="584044" y="39776"/>
                  <a:pt x="578472" y="32789"/>
                  <a:pt x="572471" y="25331"/>
                </a:cubicBezTo>
                <a:cubicBezTo>
                  <a:pt x="566471" y="17873"/>
                  <a:pt x="562184" y="12687"/>
                  <a:pt x="559613" y="9772"/>
                </a:cubicBezTo>
                <a:cubicBezTo>
                  <a:pt x="568528" y="9772"/>
                  <a:pt x="577358" y="10587"/>
                  <a:pt x="586102" y="12216"/>
                </a:cubicBezTo>
                <a:cubicBezTo>
                  <a:pt x="594846" y="13844"/>
                  <a:pt x="600332" y="16373"/>
                  <a:pt x="602561" y="19802"/>
                </a:cubicBezTo>
                <a:cubicBezTo>
                  <a:pt x="603075" y="23917"/>
                  <a:pt x="603332" y="27603"/>
                  <a:pt x="603332" y="30861"/>
                </a:cubicBezTo>
                <a:cubicBezTo>
                  <a:pt x="603332" y="37890"/>
                  <a:pt x="602132" y="43034"/>
                  <a:pt x="599732" y="46291"/>
                </a:cubicBezTo>
                <a:cubicBezTo>
                  <a:pt x="622706" y="45948"/>
                  <a:pt x="636508" y="44748"/>
                  <a:pt x="641137" y="42691"/>
                </a:cubicBezTo>
                <a:cubicBezTo>
                  <a:pt x="644909" y="34975"/>
                  <a:pt x="648510" y="26832"/>
                  <a:pt x="651938" y="18259"/>
                </a:cubicBezTo>
                <a:cubicBezTo>
                  <a:pt x="655367" y="9687"/>
                  <a:pt x="656653" y="4114"/>
                  <a:pt x="655796" y="1543"/>
                </a:cubicBezTo>
                <a:cubicBezTo>
                  <a:pt x="655625" y="514"/>
                  <a:pt x="656396" y="0"/>
                  <a:pt x="658111"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40" name="文本框 39">
            <a:extLst>
              <a:ext uri="{FF2B5EF4-FFF2-40B4-BE49-F238E27FC236}">
                <a16:creationId xmlns:a16="http://schemas.microsoft.com/office/drawing/2014/main" id="{A85F8A58-7E3A-45BE-80F9-ECF1DCFF1C4F}"/>
              </a:ext>
            </a:extLst>
          </p:cNvPr>
          <p:cNvSpPr txBox="1"/>
          <p:nvPr/>
        </p:nvSpPr>
        <p:spPr>
          <a:xfrm>
            <a:off x="4003049" y="4088432"/>
            <a:ext cx="2401663" cy="280666"/>
          </a:xfrm>
          <a:custGeom>
            <a:avLst/>
            <a:gdLst/>
            <a:ahLst/>
            <a:cxnLst/>
            <a:rect l="l" t="t" r="r" b="b"/>
            <a:pathLst>
              <a:path w="2401663" h="280666">
                <a:moveTo>
                  <a:pt x="1495742" y="174663"/>
                </a:moveTo>
                <a:lnTo>
                  <a:pt x="1488342" y="176384"/>
                </a:lnTo>
                <a:cubicBezTo>
                  <a:pt x="1480426" y="178220"/>
                  <a:pt x="1475435" y="179138"/>
                  <a:pt x="1473370" y="179138"/>
                </a:cubicBezTo>
                <a:cubicBezTo>
                  <a:pt x="1471306" y="179138"/>
                  <a:pt x="1468724" y="177876"/>
                  <a:pt x="1465627" y="175352"/>
                </a:cubicBezTo>
                <a:cubicBezTo>
                  <a:pt x="1466086" y="181776"/>
                  <a:pt x="1466487" y="186537"/>
                  <a:pt x="1466831" y="189635"/>
                </a:cubicBezTo>
                <a:lnTo>
                  <a:pt x="1468552" y="189290"/>
                </a:lnTo>
                <a:cubicBezTo>
                  <a:pt x="1471306" y="189635"/>
                  <a:pt x="1474518" y="189807"/>
                  <a:pt x="1478189" y="189807"/>
                </a:cubicBezTo>
                <a:cubicBezTo>
                  <a:pt x="1484269" y="189807"/>
                  <a:pt x="1490235" y="189463"/>
                  <a:pt x="1496085" y="188774"/>
                </a:cubicBezTo>
                <a:cubicBezTo>
                  <a:pt x="1495857" y="181661"/>
                  <a:pt x="1495742" y="176958"/>
                  <a:pt x="1495742" y="174663"/>
                </a:cubicBezTo>
                <a:close/>
                <a:moveTo>
                  <a:pt x="2299194" y="173459"/>
                </a:moveTo>
                <a:cubicBezTo>
                  <a:pt x="2292311" y="173459"/>
                  <a:pt x="2282302" y="174147"/>
                  <a:pt x="2269166" y="175524"/>
                </a:cubicBezTo>
                <a:cubicBezTo>
                  <a:pt x="2256030" y="176901"/>
                  <a:pt x="2242522" y="178736"/>
                  <a:pt x="2228641" y="181031"/>
                </a:cubicBezTo>
                <a:cubicBezTo>
                  <a:pt x="2228641" y="181489"/>
                  <a:pt x="2228555" y="182206"/>
                  <a:pt x="2228382" y="183182"/>
                </a:cubicBezTo>
                <a:cubicBezTo>
                  <a:pt x="2228210" y="184157"/>
                  <a:pt x="2228124" y="185103"/>
                  <a:pt x="2228124" y="186021"/>
                </a:cubicBezTo>
                <a:cubicBezTo>
                  <a:pt x="2228124" y="189807"/>
                  <a:pt x="2229100" y="194625"/>
                  <a:pt x="2231050" y="200476"/>
                </a:cubicBezTo>
                <a:lnTo>
                  <a:pt x="2238105" y="221642"/>
                </a:lnTo>
                <a:cubicBezTo>
                  <a:pt x="2249348" y="221413"/>
                  <a:pt x="2259099" y="221068"/>
                  <a:pt x="2267359" y="220610"/>
                </a:cubicBezTo>
                <a:cubicBezTo>
                  <a:pt x="2275619" y="220151"/>
                  <a:pt x="2284223" y="219348"/>
                  <a:pt x="2293172" y="218200"/>
                </a:cubicBezTo>
                <a:lnTo>
                  <a:pt x="2299539" y="217168"/>
                </a:lnTo>
                <a:cubicBezTo>
                  <a:pt x="2304586" y="198353"/>
                  <a:pt x="2307110" y="185562"/>
                  <a:pt x="2307110" y="178793"/>
                </a:cubicBezTo>
                <a:cubicBezTo>
                  <a:pt x="2307110" y="175925"/>
                  <a:pt x="2306594" y="174319"/>
                  <a:pt x="2305561" y="173975"/>
                </a:cubicBezTo>
                <a:cubicBezTo>
                  <a:pt x="2304529" y="173631"/>
                  <a:pt x="2302407" y="173459"/>
                  <a:pt x="2299194" y="173459"/>
                </a:cubicBezTo>
                <a:close/>
                <a:moveTo>
                  <a:pt x="2329137" y="136805"/>
                </a:moveTo>
                <a:cubicBezTo>
                  <a:pt x="2332693" y="136805"/>
                  <a:pt x="2338601" y="139329"/>
                  <a:pt x="2346861" y="144377"/>
                </a:cubicBezTo>
                <a:cubicBezTo>
                  <a:pt x="2355121" y="149425"/>
                  <a:pt x="2362521" y="154989"/>
                  <a:pt x="2369060" y="161069"/>
                </a:cubicBezTo>
                <a:cubicBezTo>
                  <a:pt x="2375599" y="167149"/>
                  <a:pt x="2378697" y="171681"/>
                  <a:pt x="2378352" y="174663"/>
                </a:cubicBezTo>
                <a:cubicBezTo>
                  <a:pt x="2378123" y="176614"/>
                  <a:pt x="2377119" y="178679"/>
                  <a:pt x="2375341" y="180858"/>
                </a:cubicBezTo>
                <a:cubicBezTo>
                  <a:pt x="2373563" y="183038"/>
                  <a:pt x="2370551" y="186193"/>
                  <a:pt x="2366307" y="190323"/>
                </a:cubicBezTo>
                <a:cubicBezTo>
                  <a:pt x="2357129" y="199271"/>
                  <a:pt x="2349098" y="208047"/>
                  <a:pt x="2342215" y="216652"/>
                </a:cubicBezTo>
                <a:cubicBezTo>
                  <a:pt x="2347607" y="219749"/>
                  <a:pt x="2352511" y="223334"/>
                  <a:pt x="2356928" y="227407"/>
                </a:cubicBezTo>
                <a:cubicBezTo>
                  <a:pt x="2361345" y="231479"/>
                  <a:pt x="2363553" y="234261"/>
                  <a:pt x="2363553" y="235753"/>
                </a:cubicBezTo>
                <a:cubicBezTo>
                  <a:pt x="2363553" y="238047"/>
                  <a:pt x="2361718" y="240514"/>
                  <a:pt x="2358047" y="243152"/>
                </a:cubicBezTo>
                <a:cubicBezTo>
                  <a:pt x="2354376" y="245791"/>
                  <a:pt x="2350819" y="247569"/>
                  <a:pt x="2347378" y="248487"/>
                </a:cubicBezTo>
                <a:cubicBezTo>
                  <a:pt x="2347033" y="248602"/>
                  <a:pt x="2346574" y="248659"/>
                  <a:pt x="2346001" y="248659"/>
                </a:cubicBezTo>
                <a:cubicBezTo>
                  <a:pt x="2344968" y="248659"/>
                  <a:pt x="2343534" y="248200"/>
                  <a:pt x="2341699" y="247282"/>
                </a:cubicBezTo>
                <a:cubicBezTo>
                  <a:pt x="2337913" y="245561"/>
                  <a:pt x="2333267" y="244099"/>
                  <a:pt x="2327760" y="242894"/>
                </a:cubicBezTo>
                <a:cubicBezTo>
                  <a:pt x="2322253" y="241690"/>
                  <a:pt x="2314166" y="241087"/>
                  <a:pt x="2303496" y="241087"/>
                </a:cubicBezTo>
                <a:lnTo>
                  <a:pt x="2296957" y="241259"/>
                </a:lnTo>
                <a:cubicBezTo>
                  <a:pt x="2288583" y="241489"/>
                  <a:pt x="2280610" y="242091"/>
                  <a:pt x="2273038" y="243066"/>
                </a:cubicBezTo>
                <a:cubicBezTo>
                  <a:pt x="2265466" y="244041"/>
                  <a:pt x="2255887" y="245561"/>
                  <a:pt x="2244300" y="247626"/>
                </a:cubicBezTo>
                <a:cubicBezTo>
                  <a:pt x="2244415" y="248200"/>
                  <a:pt x="2244472" y="249118"/>
                  <a:pt x="2244472" y="250380"/>
                </a:cubicBezTo>
                <a:cubicBezTo>
                  <a:pt x="2244472" y="253821"/>
                  <a:pt x="2243382" y="257837"/>
                  <a:pt x="2241203" y="262426"/>
                </a:cubicBezTo>
                <a:cubicBezTo>
                  <a:pt x="2239023" y="267014"/>
                  <a:pt x="2236356" y="270915"/>
                  <a:pt x="2233201" y="274127"/>
                </a:cubicBezTo>
                <a:cubicBezTo>
                  <a:pt x="2230046" y="277339"/>
                  <a:pt x="2227092" y="278945"/>
                  <a:pt x="2224339" y="278945"/>
                </a:cubicBezTo>
                <a:cubicBezTo>
                  <a:pt x="2221815" y="278945"/>
                  <a:pt x="2218746" y="277540"/>
                  <a:pt x="2215132" y="274729"/>
                </a:cubicBezTo>
                <a:cubicBezTo>
                  <a:pt x="2211518" y="271919"/>
                  <a:pt x="2208134" y="268248"/>
                  <a:pt x="2204979" y="263716"/>
                </a:cubicBezTo>
                <a:cubicBezTo>
                  <a:pt x="2201825" y="259185"/>
                  <a:pt x="2199616" y="254395"/>
                  <a:pt x="2198354" y="249347"/>
                </a:cubicBezTo>
                <a:cubicBezTo>
                  <a:pt x="2198354" y="249347"/>
                  <a:pt x="2196633" y="240743"/>
                  <a:pt x="2193192" y="223535"/>
                </a:cubicBezTo>
                <a:cubicBezTo>
                  <a:pt x="2190094" y="205753"/>
                  <a:pt x="2187742" y="193765"/>
                  <a:pt x="2186136" y="187570"/>
                </a:cubicBezTo>
                <a:cubicBezTo>
                  <a:pt x="2185104" y="183440"/>
                  <a:pt x="2183870" y="180227"/>
                  <a:pt x="2182436" y="177933"/>
                </a:cubicBezTo>
                <a:cubicBezTo>
                  <a:pt x="2181003" y="175639"/>
                  <a:pt x="2179310" y="173516"/>
                  <a:pt x="2177360" y="171566"/>
                </a:cubicBezTo>
                <a:cubicBezTo>
                  <a:pt x="2176328" y="170533"/>
                  <a:pt x="2175582" y="169644"/>
                  <a:pt x="2175123" y="168899"/>
                </a:cubicBezTo>
                <a:cubicBezTo>
                  <a:pt x="2174664" y="168153"/>
                  <a:pt x="2174435" y="167321"/>
                  <a:pt x="2174435" y="166404"/>
                </a:cubicBezTo>
                <a:cubicBezTo>
                  <a:pt x="2174435" y="165486"/>
                  <a:pt x="2175438" y="164052"/>
                  <a:pt x="2177446" y="162101"/>
                </a:cubicBezTo>
                <a:cubicBezTo>
                  <a:pt x="2179454" y="160151"/>
                  <a:pt x="2181662" y="158344"/>
                  <a:pt x="2184071" y="156681"/>
                </a:cubicBezTo>
                <a:cubicBezTo>
                  <a:pt x="2186480" y="155017"/>
                  <a:pt x="2188086" y="154186"/>
                  <a:pt x="2188890" y="154186"/>
                </a:cubicBezTo>
                <a:cubicBezTo>
                  <a:pt x="2191758" y="154186"/>
                  <a:pt x="2195773" y="154874"/>
                  <a:pt x="2200935" y="156251"/>
                </a:cubicBezTo>
                <a:cubicBezTo>
                  <a:pt x="2206098" y="157627"/>
                  <a:pt x="2211088" y="159291"/>
                  <a:pt x="2215906" y="161241"/>
                </a:cubicBezTo>
                <a:cubicBezTo>
                  <a:pt x="2216939" y="161356"/>
                  <a:pt x="2218603" y="161413"/>
                  <a:pt x="2220897" y="161413"/>
                </a:cubicBezTo>
                <a:cubicBezTo>
                  <a:pt x="2229042" y="161413"/>
                  <a:pt x="2237962" y="160524"/>
                  <a:pt x="2247656" y="158746"/>
                </a:cubicBezTo>
                <a:cubicBezTo>
                  <a:pt x="2257350" y="156968"/>
                  <a:pt x="2268621" y="154587"/>
                  <a:pt x="2281470" y="151604"/>
                </a:cubicBezTo>
                <a:cubicBezTo>
                  <a:pt x="2287780" y="150228"/>
                  <a:pt x="2293143" y="148736"/>
                  <a:pt x="2297560" y="147130"/>
                </a:cubicBezTo>
                <a:cubicBezTo>
                  <a:pt x="2301977" y="145524"/>
                  <a:pt x="2306881" y="143631"/>
                  <a:pt x="2312273" y="141452"/>
                </a:cubicBezTo>
                <a:cubicBezTo>
                  <a:pt x="2316518" y="139731"/>
                  <a:pt x="2319787" y="138526"/>
                  <a:pt x="2322081" y="137838"/>
                </a:cubicBezTo>
                <a:cubicBezTo>
                  <a:pt x="2324376" y="137150"/>
                  <a:pt x="2326728" y="136805"/>
                  <a:pt x="2329137" y="136805"/>
                </a:cubicBezTo>
                <a:close/>
                <a:moveTo>
                  <a:pt x="1472166" y="133192"/>
                </a:moveTo>
                <a:cubicBezTo>
                  <a:pt x="1469872" y="133421"/>
                  <a:pt x="1466946" y="133880"/>
                  <a:pt x="1463390" y="134568"/>
                </a:cubicBezTo>
                <a:cubicBezTo>
                  <a:pt x="1463849" y="146614"/>
                  <a:pt x="1464250" y="155562"/>
                  <a:pt x="1464594" y="161413"/>
                </a:cubicBezTo>
                <a:cubicBezTo>
                  <a:pt x="1466086" y="161757"/>
                  <a:pt x="1468208" y="161929"/>
                  <a:pt x="1470961" y="161929"/>
                </a:cubicBezTo>
                <a:cubicBezTo>
                  <a:pt x="1474518" y="161929"/>
                  <a:pt x="1478648" y="161643"/>
                  <a:pt x="1483351" y="161069"/>
                </a:cubicBezTo>
                <a:cubicBezTo>
                  <a:pt x="1482778" y="160495"/>
                  <a:pt x="1482290" y="159635"/>
                  <a:pt x="1481889" y="158488"/>
                </a:cubicBezTo>
                <a:cubicBezTo>
                  <a:pt x="1481487" y="157341"/>
                  <a:pt x="1481200" y="156365"/>
                  <a:pt x="1481028" y="155562"/>
                </a:cubicBezTo>
                <a:cubicBezTo>
                  <a:pt x="1480856" y="154759"/>
                  <a:pt x="1480713" y="154186"/>
                  <a:pt x="1480598" y="153841"/>
                </a:cubicBezTo>
                <a:cubicBezTo>
                  <a:pt x="1479336" y="147876"/>
                  <a:pt x="1477386" y="142312"/>
                  <a:pt x="1474747" y="137150"/>
                </a:cubicBezTo>
                <a:cubicBezTo>
                  <a:pt x="1474174" y="135888"/>
                  <a:pt x="1473313" y="134568"/>
                  <a:pt x="1472166" y="133192"/>
                </a:cubicBezTo>
                <a:close/>
                <a:moveTo>
                  <a:pt x="556171" y="100152"/>
                </a:moveTo>
                <a:cubicBezTo>
                  <a:pt x="559498" y="100152"/>
                  <a:pt x="564029" y="102188"/>
                  <a:pt x="569766" y="106261"/>
                </a:cubicBezTo>
                <a:cubicBezTo>
                  <a:pt x="575501" y="110333"/>
                  <a:pt x="580664" y="114865"/>
                  <a:pt x="585253" y="119855"/>
                </a:cubicBezTo>
                <a:cubicBezTo>
                  <a:pt x="589842" y="124846"/>
                  <a:pt x="592136" y="128431"/>
                  <a:pt x="592136" y="130610"/>
                </a:cubicBezTo>
                <a:cubicBezTo>
                  <a:pt x="592136" y="130955"/>
                  <a:pt x="592193" y="132360"/>
                  <a:pt x="592308" y="134826"/>
                </a:cubicBezTo>
                <a:cubicBezTo>
                  <a:pt x="592423" y="137293"/>
                  <a:pt x="591678" y="139587"/>
                  <a:pt x="590072" y="141710"/>
                </a:cubicBezTo>
                <a:cubicBezTo>
                  <a:pt x="588465" y="143832"/>
                  <a:pt x="585941" y="145180"/>
                  <a:pt x="582499" y="145754"/>
                </a:cubicBezTo>
                <a:cubicBezTo>
                  <a:pt x="577452" y="146442"/>
                  <a:pt x="560014" y="151547"/>
                  <a:pt x="530186" y="161069"/>
                </a:cubicBezTo>
                <a:cubicBezTo>
                  <a:pt x="535005" y="163937"/>
                  <a:pt x="537414" y="166862"/>
                  <a:pt x="537414" y="169845"/>
                </a:cubicBezTo>
                <a:cubicBezTo>
                  <a:pt x="537414" y="171337"/>
                  <a:pt x="536840" y="172656"/>
                  <a:pt x="535693" y="173803"/>
                </a:cubicBezTo>
                <a:lnTo>
                  <a:pt x="535866" y="174147"/>
                </a:lnTo>
                <a:cubicBezTo>
                  <a:pt x="554794" y="172541"/>
                  <a:pt x="568790" y="171164"/>
                  <a:pt x="577854" y="170017"/>
                </a:cubicBezTo>
                <a:cubicBezTo>
                  <a:pt x="581295" y="169558"/>
                  <a:pt x="584766" y="168698"/>
                  <a:pt x="588264" y="167436"/>
                </a:cubicBezTo>
                <a:cubicBezTo>
                  <a:pt x="591763" y="166174"/>
                  <a:pt x="596094" y="164396"/>
                  <a:pt x="601257" y="162101"/>
                </a:cubicBezTo>
                <a:cubicBezTo>
                  <a:pt x="603781" y="160954"/>
                  <a:pt x="606189" y="159922"/>
                  <a:pt x="608484" y="159004"/>
                </a:cubicBezTo>
                <a:cubicBezTo>
                  <a:pt x="610778" y="158086"/>
                  <a:pt x="612557" y="157627"/>
                  <a:pt x="613818" y="157627"/>
                </a:cubicBezTo>
                <a:cubicBezTo>
                  <a:pt x="617719" y="157627"/>
                  <a:pt x="623742" y="160094"/>
                  <a:pt x="631887" y="165027"/>
                </a:cubicBezTo>
                <a:cubicBezTo>
                  <a:pt x="640032" y="169960"/>
                  <a:pt x="647403" y="175524"/>
                  <a:pt x="654000" y="181719"/>
                </a:cubicBezTo>
                <a:cubicBezTo>
                  <a:pt x="660596" y="187914"/>
                  <a:pt x="663894" y="192675"/>
                  <a:pt x="663894" y="196002"/>
                </a:cubicBezTo>
                <a:cubicBezTo>
                  <a:pt x="663894" y="197837"/>
                  <a:pt x="662862" y="200074"/>
                  <a:pt x="660797" y="202713"/>
                </a:cubicBezTo>
                <a:cubicBezTo>
                  <a:pt x="658732" y="205352"/>
                  <a:pt x="656351" y="207646"/>
                  <a:pt x="653655" y="209596"/>
                </a:cubicBezTo>
                <a:cubicBezTo>
                  <a:pt x="650960" y="211547"/>
                  <a:pt x="648751" y="212522"/>
                  <a:pt x="647030" y="212522"/>
                </a:cubicBezTo>
                <a:cubicBezTo>
                  <a:pt x="644392" y="212522"/>
                  <a:pt x="639057" y="210858"/>
                  <a:pt x="631027" y="207531"/>
                </a:cubicBezTo>
                <a:cubicBezTo>
                  <a:pt x="620357" y="203287"/>
                  <a:pt x="610032" y="199874"/>
                  <a:pt x="600052" y="197292"/>
                </a:cubicBezTo>
                <a:cubicBezTo>
                  <a:pt x="590072" y="194711"/>
                  <a:pt x="578886" y="193420"/>
                  <a:pt x="566496" y="193420"/>
                </a:cubicBezTo>
                <a:cubicBezTo>
                  <a:pt x="560071" y="193420"/>
                  <a:pt x="551352" y="193535"/>
                  <a:pt x="540339" y="193765"/>
                </a:cubicBezTo>
                <a:cubicBezTo>
                  <a:pt x="542175" y="203745"/>
                  <a:pt x="543092" y="213726"/>
                  <a:pt x="543092" y="223707"/>
                </a:cubicBezTo>
                <a:cubicBezTo>
                  <a:pt x="543092" y="232770"/>
                  <a:pt x="541745" y="241374"/>
                  <a:pt x="539048" y="249519"/>
                </a:cubicBezTo>
                <a:cubicBezTo>
                  <a:pt x="536352" y="257665"/>
                  <a:pt x="532595" y="264204"/>
                  <a:pt x="527777" y="269137"/>
                </a:cubicBezTo>
                <a:cubicBezTo>
                  <a:pt x="522959" y="274070"/>
                  <a:pt x="517567" y="276536"/>
                  <a:pt x="511601" y="276536"/>
                </a:cubicBezTo>
                <a:cubicBezTo>
                  <a:pt x="508274" y="276536"/>
                  <a:pt x="505722" y="275647"/>
                  <a:pt x="503944" y="273869"/>
                </a:cubicBezTo>
                <a:cubicBezTo>
                  <a:pt x="502165" y="272091"/>
                  <a:pt x="500130" y="269194"/>
                  <a:pt x="497835" y="265179"/>
                </a:cubicBezTo>
                <a:cubicBezTo>
                  <a:pt x="495426" y="260705"/>
                  <a:pt x="492930" y="256919"/>
                  <a:pt x="490349" y="253821"/>
                </a:cubicBezTo>
                <a:cubicBezTo>
                  <a:pt x="487768" y="250724"/>
                  <a:pt x="483867" y="247856"/>
                  <a:pt x="478647" y="245217"/>
                </a:cubicBezTo>
                <a:cubicBezTo>
                  <a:pt x="473428" y="242579"/>
                  <a:pt x="466573" y="240858"/>
                  <a:pt x="458084" y="240055"/>
                </a:cubicBezTo>
                <a:cubicBezTo>
                  <a:pt x="457281" y="240055"/>
                  <a:pt x="456879" y="239481"/>
                  <a:pt x="456879" y="238334"/>
                </a:cubicBezTo>
                <a:cubicBezTo>
                  <a:pt x="456879" y="237646"/>
                  <a:pt x="457080" y="236900"/>
                  <a:pt x="457481" y="236097"/>
                </a:cubicBezTo>
                <a:cubicBezTo>
                  <a:pt x="457883" y="235294"/>
                  <a:pt x="458313" y="234892"/>
                  <a:pt x="458772" y="234892"/>
                </a:cubicBezTo>
                <a:cubicBezTo>
                  <a:pt x="471047" y="234892"/>
                  <a:pt x="480196" y="234147"/>
                  <a:pt x="486219" y="232655"/>
                </a:cubicBezTo>
                <a:cubicBezTo>
                  <a:pt x="492242" y="231164"/>
                  <a:pt x="496601" y="228038"/>
                  <a:pt x="499297" y="223277"/>
                </a:cubicBezTo>
                <a:cubicBezTo>
                  <a:pt x="501993" y="218516"/>
                  <a:pt x="503342" y="211030"/>
                  <a:pt x="503342" y="200820"/>
                </a:cubicBezTo>
                <a:cubicBezTo>
                  <a:pt x="503342" y="198526"/>
                  <a:pt x="503284" y="196805"/>
                  <a:pt x="503169" y="195658"/>
                </a:cubicBezTo>
                <a:cubicBezTo>
                  <a:pt x="480569" y="197493"/>
                  <a:pt x="462415" y="199845"/>
                  <a:pt x="448706" y="202713"/>
                </a:cubicBezTo>
                <a:cubicBezTo>
                  <a:pt x="434996" y="205581"/>
                  <a:pt x="422807" y="208736"/>
                  <a:pt x="412138" y="212177"/>
                </a:cubicBezTo>
                <a:cubicBezTo>
                  <a:pt x="407663" y="213669"/>
                  <a:pt x="404910" y="214415"/>
                  <a:pt x="403878" y="214415"/>
                </a:cubicBezTo>
                <a:cubicBezTo>
                  <a:pt x="401124" y="214415"/>
                  <a:pt x="398830" y="213611"/>
                  <a:pt x="396994" y="212005"/>
                </a:cubicBezTo>
                <a:cubicBezTo>
                  <a:pt x="395159" y="210399"/>
                  <a:pt x="392750" y="207589"/>
                  <a:pt x="389767" y="203573"/>
                </a:cubicBezTo>
                <a:cubicBezTo>
                  <a:pt x="389194" y="202885"/>
                  <a:pt x="388620" y="202139"/>
                  <a:pt x="388046" y="201336"/>
                </a:cubicBezTo>
                <a:cubicBezTo>
                  <a:pt x="387473" y="200533"/>
                  <a:pt x="386841" y="199730"/>
                  <a:pt x="386153" y="198927"/>
                </a:cubicBezTo>
                <a:cubicBezTo>
                  <a:pt x="383859" y="196059"/>
                  <a:pt x="381450" y="193363"/>
                  <a:pt x="378926" y="190839"/>
                </a:cubicBezTo>
                <a:cubicBezTo>
                  <a:pt x="376976" y="188774"/>
                  <a:pt x="375627" y="187254"/>
                  <a:pt x="374882" y="186279"/>
                </a:cubicBezTo>
                <a:cubicBezTo>
                  <a:pt x="374136" y="185304"/>
                  <a:pt x="373763" y="184300"/>
                  <a:pt x="373763" y="183268"/>
                </a:cubicBezTo>
                <a:cubicBezTo>
                  <a:pt x="373763" y="180973"/>
                  <a:pt x="374509" y="179166"/>
                  <a:pt x="376000" y="177847"/>
                </a:cubicBezTo>
                <a:cubicBezTo>
                  <a:pt x="377492" y="176528"/>
                  <a:pt x="379040" y="175983"/>
                  <a:pt x="380646" y="176212"/>
                </a:cubicBezTo>
                <a:cubicBezTo>
                  <a:pt x="398428" y="179769"/>
                  <a:pt x="414489" y="181547"/>
                  <a:pt x="428830" y="181547"/>
                </a:cubicBezTo>
                <a:cubicBezTo>
                  <a:pt x="437778" y="181547"/>
                  <a:pt x="461755" y="179998"/>
                  <a:pt x="500760" y="176901"/>
                </a:cubicBezTo>
                <a:cubicBezTo>
                  <a:pt x="499383" y="170935"/>
                  <a:pt x="497634" y="166289"/>
                  <a:pt x="495512" y="162962"/>
                </a:cubicBezTo>
                <a:cubicBezTo>
                  <a:pt x="493389" y="159635"/>
                  <a:pt x="491066" y="156710"/>
                  <a:pt x="488542" y="154186"/>
                </a:cubicBezTo>
                <a:cubicBezTo>
                  <a:pt x="488427" y="153956"/>
                  <a:pt x="488055" y="153497"/>
                  <a:pt x="487424" y="152809"/>
                </a:cubicBezTo>
                <a:cubicBezTo>
                  <a:pt x="486793" y="152121"/>
                  <a:pt x="486477" y="151604"/>
                  <a:pt x="486477" y="151260"/>
                </a:cubicBezTo>
                <a:cubicBezTo>
                  <a:pt x="486477" y="149769"/>
                  <a:pt x="487969" y="149023"/>
                  <a:pt x="490951" y="149023"/>
                </a:cubicBezTo>
                <a:cubicBezTo>
                  <a:pt x="492099" y="149023"/>
                  <a:pt x="492902" y="149081"/>
                  <a:pt x="493361" y="149195"/>
                </a:cubicBezTo>
                <a:cubicBezTo>
                  <a:pt x="502309" y="151031"/>
                  <a:pt x="509364" y="152809"/>
                  <a:pt x="514527" y="154530"/>
                </a:cubicBezTo>
                <a:lnTo>
                  <a:pt x="537070" y="129922"/>
                </a:lnTo>
                <a:cubicBezTo>
                  <a:pt x="529957" y="129922"/>
                  <a:pt x="520406" y="131385"/>
                  <a:pt x="508418" y="134310"/>
                </a:cubicBezTo>
                <a:cubicBezTo>
                  <a:pt x="496430" y="137236"/>
                  <a:pt x="482921" y="140821"/>
                  <a:pt x="467892" y="145065"/>
                </a:cubicBezTo>
                <a:cubicBezTo>
                  <a:pt x="460894" y="147130"/>
                  <a:pt x="457109" y="148163"/>
                  <a:pt x="456535" y="148163"/>
                </a:cubicBezTo>
                <a:cubicBezTo>
                  <a:pt x="455618" y="148163"/>
                  <a:pt x="453495" y="146213"/>
                  <a:pt x="450168" y="142312"/>
                </a:cubicBezTo>
                <a:cubicBezTo>
                  <a:pt x="446841" y="138411"/>
                  <a:pt x="443543" y="134253"/>
                  <a:pt x="440273" y="129836"/>
                </a:cubicBezTo>
                <a:cubicBezTo>
                  <a:pt x="437004" y="125419"/>
                  <a:pt x="435369" y="122924"/>
                  <a:pt x="435369" y="122350"/>
                </a:cubicBezTo>
                <a:cubicBezTo>
                  <a:pt x="435369" y="121433"/>
                  <a:pt x="436028" y="120429"/>
                  <a:pt x="437348" y="119339"/>
                </a:cubicBezTo>
                <a:cubicBezTo>
                  <a:pt x="438667" y="118249"/>
                  <a:pt x="440015" y="117704"/>
                  <a:pt x="441392" y="117704"/>
                </a:cubicBezTo>
                <a:cubicBezTo>
                  <a:pt x="448619" y="118737"/>
                  <a:pt x="457166" y="119253"/>
                  <a:pt x="467032" y="119253"/>
                </a:cubicBezTo>
                <a:cubicBezTo>
                  <a:pt x="486879" y="117991"/>
                  <a:pt x="502567" y="116356"/>
                  <a:pt x="514097" y="114349"/>
                </a:cubicBezTo>
                <a:cubicBezTo>
                  <a:pt x="525626" y="112341"/>
                  <a:pt x="533685" y="110419"/>
                  <a:pt x="538274" y="108584"/>
                </a:cubicBezTo>
                <a:cubicBezTo>
                  <a:pt x="542863" y="106748"/>
                  <a:pt x="546706" y="104741"/>
                  <a:pt x="549804" y="102561"/>
                </a:cubicBezTo>
                <a:cubicBezTo>
                  <a:pt x="550033" y="102446"/>
                  <a:pt x="550549" y="102131"/>
                  <a:pt x="551352" y="101614"/>
                </a:cubicBezTo>
                <a:cubicBezTo>
                  <a:pt x="552155" y="101098"/>
                  <a:pt x="552930" y="100725"/>
                  <a:pt x="553675" y="100496"/>
                </a:cubicBezTo>
                <a:cubicBezTo>
                  <a:pt x="554421" y="100266"/>
                  <a:pt x="555253" y="100152"/>
                  <a:pt x="556171" y="100152"/>
                </a:cubicBezTo>
                <a:close/>
                <a:moveTo>
                  <a:pt x="1222130" y="82599"/>
                </a:moveTo>
                <a:cubicBezTo>
                  <a:pt x="1204692" y="84435"/>
                  <a:pt x="1186566" y="87590"/>
                  <a:pt x="1167752" y="92064"/>
                </a:cubicBezTo>
                <a:lnTo>
                  <a:pt x="1171194" y="94817"/>
                </a:lnTo>
                <a:cubicBezTo>
                  <a:pt x="1174521" y="97570"/>
                  <a:pt x="1177675" y="100697"/>
                  <a:pt x="1180658" y="104196"/>
                </a:cubicBezTo>
                <a:cubicBezTo>
                  <a:pt x="1183641" y="107695"/>
                  <a:pt x="1187427" y="112484"/>
                  <a:pt x="1192016" y="118565"/>
                </a:cubicBezTo>
                <a:cubicBezTo>
                  <a:pt x="1198440" y="126939"/>
                  <a:pt x="1203603" y="133421"/>
                  <a:pt x="1207503" y="138010"/>
                </a:cubicBezTo>
                <a:cubicBezTo>
                  <a:pt x="1212895" y="127226"/>
                  <a:pt x="1216795" y="117704"/>
                  <a:pt x="1219205" y="109444"/>
                </a:cubicBezTo>
                <a:cubicBezTo>
                  <a:pt x="1221270" y="101758"/>
                  <a:pt x="1222302" y="94645"/>
                  <a:pt x="1222302" y="88106"/>
                </a:cubicBezTo>
                <a:cubicBezTo>
                  <a:pt x="1222302" y="85467"/>
                  <a:pt x="1222245" y="83632"/>
                  <a:pt x="1222130" y="82599"/>
                </a:cubicBezTo>
                <a:close/>
                <a:moveTo>
                  <a:pt x="1993232" y="70209"/>
                </a:moveTo>
                <a:cubicBezTo>
                  <a:pt x="2002524" y="70209"/>
                  <a:pt x="2011759" y="71156"/>
                  <a:pt x="2020937" y="73049"/>
                </a:cubicBezTo>
                <a:cubicBezTo>
                  <a:pt x="2030115" y="74942"/>
                  <a:pt x="2038116" y="78182"/>
                  <a:pt x="2044943" y="82771"/>
                </a:cubicBezTo>
                <a:cubicBezTo>
                  <a:pt x="2051769" y="87360"/>
                  <a:pt x="2055927" y="93498"/>
                  <a:pt x="2057418" y="101184"/>
                </a:cubicBezTo>
                <a:cubicBezTo>
                  <a:pt x="2057648" y="102217"/>
                  <a:pt x="2057763" y="103651"/>
                  <a:pt x="2057763" y="105486"/>
                </a:cubicBezTo>
                <a:cubicBezTo>
                  <a:pt x="2057763" y="112255"/>
                  <a:pt x="2054923" y="116872"/>
                  <a:pt x="2049245" y="119339"/>
                </a:cubicBezTo>
                <a:cubicBezTo>
                  <a:pt x="2043566" y="121805"/>
                  <a:pt x="2037629" y="123039"/>
                  <a:pt x="2031434" y="123039"/>
                </a:cubicBezTo>
                <a:cubicBezTo>
                  <a:pt x="2026731" y="123039"/>
                  <a:pt x="2022084" y="120916"/>
                  <a:pt x="2017495" y="116672"/>
                </a:cubicBezTo>
                <a:cubicBezTo>
                  <a:pt x="2012906" y="112427"/>
                  <a:pt x="2007228" y="105716"/>
                  <a:pt x="2000459" y="96538"/>
                </a:cubicBezTo>
                <a:cubicBezTo>
                  <a:pt x="1997935" y="93096"/>
                  <a:pt x="1994637" y="89941"/>
                  <a:pt x="1990565" y="87073"/>
                </a:cubicBezTo>
                <a:cubicBezTo>
                  <a:pt x="1986492" y="84205"/>
                  <a:pt x="1981874" y="81337"/>
                  <a:pt x="1976712" y="78469"/>
                </a:cubicBezTo>
                <a:cubicBezTo>
                  <a:pt x="1976024" y="78010"/>
                  <a:pt x="1975134" y="77494"/>
                  <a:pt x="1974045" y="76921"/>
                </a:cubicBezTo>
                <a:cubicBezTo>
                  <a:pt x="1972955" y="76347"/>
                  <a:pt x="1972037" y="75773"/>
                  <a:pt x="1971291" y="75200"/>
                </a:cubicBezTo>
                <a:cubicBezTo>
                  <a:pt x="1970546" y="74626"/>
                  <a:pt x="1970173" y="74225"/>
                  <a:pt x="1970173" y="73995"/>
                </a:cubicBezTo>
                <a:cubicBezTo>
                  <a:pt x="1970173" y="72963"/>
                  <a:pt x="1972439" y="72074"/>
                  <a:pt x="1976971" y="71328"/>
                </a:cubicBezTo>
                <a:cubicBezTo>
                  <a:pt x="1981501" y="70582"/>
                  <a:pt x="1986922" y="70209"/>
                  <a:pt x="1993232" y="70209"/>
                </a:cubicBezTo>
                <a:close/>
                <a:moveTo>
                  <a:pt x="1869160" y="66079"/>
                </a:moveTo>
                <a:cubicBezTo>
                  <a:pt x="1871455" y="66309"/>
                  <a:pt x="1875212" y="68230"/>
                  <a:pt x="1880432" y="71844"/>
                </a:cubicBezTo>
                <a:cubicBezTo>
                  <a:pt x="1885651" y="75458"/>
                  <a:pt x="1890298" y="79301"/>
                  <a:pt x="1894370" y="83374"/>
                </a:cubicBezTo>
                <a:cubicBezTo>
                  <a:pt x="1898444" y="87446"/>
                  <a:pt x="1900250" y="90343"/>
                  <a:pt x="1899791" y="92064"/>
                </a:cubicBezTo>
                <a:cubicBezTo>
                  <a:pt x="1899447" y="93211"/>
                  <a:pt x="1898845" y="94272"/>
                  <a:pt x="1897984" y="95247"/>
                </a:cubicBezTo>
                <a:cubicBezTo>
                  <a:pt x="1897124" y="96222"/>
                  <a:pt x="1895718" y="97513"/>
                  <a:pt x="1893768" y="99119"/>
                </a:cubicBezTo>
                <a:cubicBezTo>
                  <a:pt x="1890900" y="101414"/>
                  <a:pt x="1888606" y="103536"/>
                  <a:pt x="1886885" y="105486"/>
                </a:cubicBezTo>
                <a:cubicBezTo>
                  <a:pt x="1879887" y="113173"/>
                  <a:pt x="1871311" y="119712"/>
                  <a:pt x="1861158" y="125104"/>
                </a:cubicBezTo>
                <a:cubicBezTo>
                  <a:pt x="1851006" y="130496"/>
                  <a:pt x="1841283" y="134597"/>
                  <a:pt x="1831990" y="137408"/>
                </a:cubicBezTo>
                <a:cubicBezTo>
                  <a:pt x="1822698" y="140218"/>
                  <a:pt x="1815299" y="141968"/>
                  <a:pt x="1809792" y="142656"/>
                </a:cubicBezTo>
                <a:cubicBezTo>
                  <a:pt x="1808989" y="142771"/>
                  <a:pt x="1807784" y="142828"/>
                  <a:pt x="1806178" y="142828"/>
                </a:cubicBezTo>
                <a:cubicBezTo>
                  <a:pt x="1802392" y="142828"/>
                  <a:pt x="1800499" y="142140"/>
                  <a:pt x="1800499" y="140763"/>
                </a:cubicBezTo>
                <a:cubicBezTo>
                  <a:pt x="1800499" y="139501"/>
                  <a:pt x="1802392" y="137780"/>
                  <a:pt x="1806178" y="135601"/>
                </a:cubicBezTo>
                <a:cubicBezTo>
                  <a:pt x="1817306" y="129176"/>
                  <a:pt x="1826398" y="122494"/>
                  <a:pt x="1833453" y="115553"/>
                </a:cubicBezTo>
                <a:cubicBezTo>
                  <a:pt x="1840509" y="108612"/>
                  <a:pt x="1845671" y="102417"/>
                  <a:pt x="1848941" y="96968"/>
                </a:cubicBezTo>
                <a:cubicBezTo>
                  <a:pt x="1852210" y="91519"/>
                  <a:pt x="1854189" y="87303"/>
                  <a:pt x="1854877" y="84320"/>
                </a:cubicBezTo>
                <a:cubicBezTo>
                  <a:pt x="1855107" y="83173"/>
                  <a:pt x="1855222" y="82370"/>
                  <a:pt x="1855222" y="81911"/>
                </a:cubicBezTo>
                <a:cubicBezTo>
                  <a:pt x="1855222" y="80075"/>
                  <a:pt x="1854418" y="78068"/>
                  <a:pt x="1852812" y="75888"/>
                </a:cubicBezTo>
                <a:cubicBezTo>
                  <a:pt x="1852353" y="75200"/>
                  <a:pt x="1851923" y="74540"/>
                  <a:pt x="1851522" y="73909"/>
                </a:cubicBezTo>
                <a:cubicBezTo>
                  <a:pt x="1851120" y="73278"/>
                  <a:pt x="1850977" y="72676"/>
                  <a:pt x="1851092" y="72102"/>
                </a:cubicBezTo>
                <a:cubicBezTo>
                  <a:pt x="1851206" y="70496"/>
                  <a:pt x="1853472" y="69033"/>
                  <a:pt x="1857889" y="67714"/>
                </a:cubicBezTo>
                <a:cubicBezTo>
                  <a:pt x="1862306" y="66395"/>
                  <a:pt x="1866063" y="65850"/>
                  <a:pt x="1869160" y="66079"/>
                </a:cubicBezTo>
                <a:close/>
                <a:moveTo>
                  <a:pt x="957123" y="12562"/>
                </a:moveTo>
                <a:cubicBezTo>
                  <a:pt x="963662" y="12562"/>
                  <a:pt x="970144" y="14139"/>
                  <a:pt x="976568" y="17294"/>
                </a:cubicBezTo>
                <a:cubicBezTo>
                  <a:pt x="982993" y="20449"/>
                  <a:pt x="988442" y="24435"/>
                  <a:pt x="992916" y="29254"/>
                </a:cubicBezTo>
                <a:cubicBezTo>
                  <a:pt x="997390" y="34072"/>
                  <a:pt x="1000201" y="38718"/>
                  <a:pt x="1001348" y="43192"/>
                </a:cubicBezTo>
                <a:cubicBezTo>
                  <a:pt x="1001807" y="45487"/>
                  <a:pt x="1002036" y="47208"/>
                  <a:pt x="1002036" y="48355"/>
                </a:cubicBezTo>
                <a:cubicBezTo>
                  <a:pt x="1002036" y="52255"/>
                  <a:pt x="1001147" y="56070"/>
                  <a:pt x="999369" y="59798"/>
                </a:cubicBezTo>
                <a:cubicBezTo>
                  <a:pt x="997591" y="63527"/>
                  <a:pt x="995124" y="66596"/>
                  <a:pt x="991970" y="69005"/>
                </a:cubicBezTo>
                <a:cubicBezTo>
                  <a:pt x="988815" y="71414"/>
                  <a:pt x="985230" y="72618"/>
                  <a:pt x="981214" y="72618"/>
                </a:cubicBezTo>
                <a:cubicBezTo>
                  <a:pt x="977199" y="72618"/>
                  <a:pt x="973758" y="71299"/>
                  <a:pt x="970889" y="68661"/>
                </a:cubicBezTo>
                <a:cubicBezTo>
                  <a:pt x="968021" y="66022"/>
                  <a:pt x="964580" y="61892"/>
                  <a:pt x="960565" y="56271"/>
                </a:cubicBezTo>
                <a:cubicBezTo>
                  <a:pt x="959991" y="55468"/>
                  <a:pt x="958413" y="53374"/>
                  <a:pt x="955832" y="49990"/>
                </a:cubicBezTo>
                <a:cubicBezTo>
                  <a:pt x="953251" y="46605"/>
                  <a:pt x="950469" y="43479"/>
                  <a:pt x="947486" y="40611"/>
                </a:cubicBezTo>
                <a:cubicBezTo>
                  <a:pt x="945307" y="38546"/>
                  <a:pt x="942725" y="36625"/>
                  <a:pt x="939743" y="34846"/>
                </a:cubicBezTo>
                <a:cubicBezTo>
                  <a:pt x="936760" y="33068"/>
                  <a:pt x="934982" y="32007"/>
                  <a:pt x="934408" y="31663"/>
                </a:cubicBezTo>
                <a:cubicBezTo>
                  <a:pt x="930737" y="29598"/>
                  <a:pt x="928041" y="27877"/>
                  <a:pt x="926320" y="26500"/>
                </a:cubicBezTo>
                <a:cubicBezTo>
                  <a:pt x="924599" y="25124"/>
                  <a:pt x="923739" y="23632"/>
                  <a:pt x="923739" y="22026"/>
                </a:cubicBezTo>
                <a:cubicBezTo>
                  <a:pt x="923624" y="18699"/>
                  <a:pt x="927238" y="16290"/>
                  <a:pt x="934580" y="14799"/>
                </a:cubicBezTo>
                <a:cubicBezTo>
                  <a:pt x="941922" y="13307"/>
                  <a:pt x="949437" y="12562"/>
                  <a:pt x="957123" y="12562"/>
                </a:cubicBezTo>
                <a:close/>
                <a:moveTo>
                  <a:pt x="846990" y="11529"/>
                </a:moveTo>
                <a:cubicBezTo>
                  <a:pt x="851350" y="11529"/>
                  <a:pt x="856971" y="13164"/>
                  <a:pt x="863854" y="16433"/>
                </a:cubicBezTo>
                <a:cubicBezTo>
                  <a:pt x="870738" y="19703"/>
                  <a:pt x="876847" y="23460"/>
                  <a:pt x="882181" y="27705"/>
                </a:cubicBezTo>
                <a:cubicBezTo>
                  <a:pt x="887516" y="31950"/>
                  <a:pt x="890183" y="35391"/>
                  <a:pt x="890183" y="38030"/>
                </a:cubicBezTo>
                <a:cubicBezTo>
                  <a:pt x="890183" y="39407"/>
                  <a:pt x="889953" y="40582"/>
                  <a:pt x="889494" y="41558"/>
                </a:cubicBezTo>
                <a:cubicBezTo>
                  <a:pt x="889036" y="42533"/>
                  <a:pt x="888347" y="43651"/>
                  <a:pt x="887429" y="44913"/>
                </a:cubicBezTo>
                <a:cubicBezTo>
                  <a:pt x="885594" y="47322"/>
                  <a:pt x="884189" y="49875"/>
                  <a:pt x="883213" y="52571"/>
                </a:cubicBezTo>
                <a:cubicBezTo>
                  <a:pt x="882238" y="55267"/>
                  <a:pt x="881808" y="59139"/>
                  <a:pt x="881923" y="64186"/>
                </a:cubicBezTo>
                <a:lnTo>
                  <a:pt x="882439" y="72102"/>
                </a:lnTo>
                <a:lnTo>
                  <a:pt x="891732" y="70209"/>
                </a:lnTo>
                <a:cubicBezTo>
                  <a:pt x="895288" y="69521"/>
                  <a:pt x="898471" y="68661"/>
                  <a:pt x="901282" y="67628"/>
                </a:cubicBezTo>
                <a:cubicBezTo>
                  <a:pt x="904093" y="66596"/>
                  <a:pt x="907563" y="65162"/>
                  <a:pt x="911693" y="63326"/>
                </a:cubicBezTo>
                <a:cubicBezTo>
                  <a:pt x="915135" y="61835"/>
                  <a:pt x="917888" y="60716"/>
                  <a:pt x="919953" y="59970"/>
                </a:cubicBezTo>
                <a:cubicBezTo>
                  <a:pt x="922018" y="59225"/>
                  <a:pt x="924026" y="58852"/>
                  <a:pt x="925977" y="58852"/>
                </a:cubicBezTo>
                <a:cubicBezTo>
                  <a:pt x="930450" y="58852"/>
                  <a:pt x="936244" y="61089"/>
                  <a:pt x="943356" y="65563"/>
                </a:cubicBezTo>
                <a:cubicBezTo>
                  <a:pt x="950469" y="70037"/>
                  <a:pt x="956893" y="75056"/>
                  <a:pt x="962629" y="80620"/>
                </a:cubicBezTo>
                <a:cubicBezTo>
                  <a:pt x="968366" y="86184"/>
                  <a:pt x="971234" y="90171"/>
                  <a:pt x="971234" y="92580"/>
                </a:cubicBezTo>
                <a:cubicBezTo>
                  <a:pt x="971234" y="94874"/>
                  <a:pt x="969914" y="96997"/>
                  <a:pt x="967276" y="98947"/>
                </a:cubicBezTo>
                <a:cubicBezTo>
                  <a:pt x="964637" y="100897"/>
                  <a:pt x="961568" y="102475"/>
                  <a:pt x="958069" y="103679"/>
                </a:cubicBezTo>
                <a:cubicBezTo>
                  <a:pt x="954571" y="104884"/>
                  <a:pt x="951731" y="105486"/>
                  <a:pt x="949551" y="105486"/>
                </a:cubicBezTo>
                <a:cubicBezTo>
                  <a:pt x="947142" y="105486"/>
                  <a:pt x="943643" y="105085"/>
                  <a:pt x="939054" y="104282"/>
                </a:cubicBezTo>
                <a:cubicBezTo>
                  <a:pt x="930794" y="102790"/>
                  <a:pt x="922706" y="102045"/>
                  <a:pt x="914791" y="102045"/>
                </a:cubicBezTo>
                <a:cubicBezTo>
                  <a:pt x="911234" y="102045"/>
                  <a:pt x="908424" y="102102"/>
                  <a:pt x="906359" y="102217"/>
                </a:cubicBezTo>
                <a:cubicBezTo>
                  <a:pt x="917601" y="120343"/>
                  <a:pt x="930278" y="134884"/>
                  <a:pt x="944389" y="145840"/>
                </a:cubicBezTo>
                <a:cubicBezTo>
                  <a:pt x="958500" y="156796"/>
                  <a:pt x="971635" y="164654"/>
                  <a:pt x="983796" y="169415"/>
                </a:cubicBezTo>
                <a:cubicBezTo>
                  <a:pt x="995956" y="174176"/>
                  <a:pt x="1009379" y="178449"/>
                  <a:pt x="1024063" y="182235"/>
                </a:cubicBezTo>
                <a:cubicBezTo>
                  <a:pt x="1025440" y="182579"/>
                  <a:pt x="1027562" y="183124"/>
                  <a:pt x="1030430" y="183870"/>
                </a:cubicBezTo>
                <a:cubicBezTo>
                  <a:pt x="1033298" y="184616"/>
                  <a:pt x="1035535" y="185275"/>
                  <a:pt x="1037141" y="185849"/>
                </a:cubicBezTo>
                <a:cubicBezTo>
                  <a:pt x="1039780" y="186652"/>
                  <a:pt x="1041644" y="187512"/>
                  <a:pt x="1042734" y="188430"/>
                </a:cubicBezTo>
                <a:cubicBezTo>
                  <a:pt x="1043825" y="189348"/>
                  <a:pt x="1044426" y="190667"/>
                  <a:pt x="1044541" y="192388"/>
                </a:cubicBezTo>
                <a:cubicBezTo>
                  <a:pt x="1044541" y="193765"/>
                  <a:pt x="1043853" y="194711"/>
                  <a:pt x="1042476" y="195227"/>
                </a:cubicBezTo>
                <a:cubicBezTo>
                  <a:pt x="1041099" y="195744"/>
                  <a:pt x="1039608" y="196059"/>
                  <a:pt x="1038002" y="196174"/>
                </a:cubicBezTo>
                <a:cubicBezTo>
                  <a:pt x="1036395" y="196289"/>
                  <a:pt x="1035248" y="196403"/>
                  <a:pt x="1034560" y="196518"/>
                </a:cubicBezTo>
                <a:cubicBezTo>
                  <a:pt x="1025038" y="197780"/>
                  <a:pt x="1017151" y="199845"/>
                  <a:pt x="1010899" y="202713"/>
                </a:cubicBezTo>
                <a:cubicBezTo>
                  <a:pt x="1004646" y="205581"/>
                  <a:pt x="998193" y="209195"/>
                  <a:pt x="991539" y="213554"/>
                </a:cubicBezTo>
                <a:cubicBezTo>
                  <a:pt x="987639" y="216193"/>
                  <a:pt x="984456" y="218114"/>
                  <a:pt x="981989" y="219319"/>
                </a:cubicBezTo>
                <a:cubicBezTo>
                  <a:pt x="979522" y="220523"/>
                  <a:pt x="976912" y="221126"/>
                  <a:pt x="974159" y="221126"/>
                </a:cubicBezTo>
                <a:cubicBezTo>
                  <a:pt x="968882" y="221126"/>
                  <a:pt x="961081" y="216881"/>
                  <a:pt x="950756" y="208392"/>
                </a:cubicBezTo>
                <a:cubicBezTo>
                  <a:pt x="940431" y="199902"/>
                  <a:pt x="929418" y="187770"/>
                  <a:pt x="917716" y="171996"/>
                </a:cubicBezTo>
                <a:cubicBezTo>
                  <a:pt x="906014" y="156222"/>
                  <a:pt x="895517" y="138010"/>
                  <a:pt x="886225" y="117360"/>
                </a:cubicBezTo>
                <a:cubicBezTo>
                  <a:pt x="891044" y="175180"/>
                  <a:pt x="893453" y="208851"/>
                  <a:pt x="893453" y="218372"/>
                </a:cubicBezTo>
                <a:cubicBezTo>
                  <a:pt x="893453" y="226632"/>
                  <a:pt x="891015" y="235323"/>
                  <a:pt x="886139" y="244443"/>
                </a:cubicBezTo>
                <a:cubicBezTo>
                  <a:pt x="881263" y="253563"/>
                  <a:pt x="875470" y="261192"/>
                  <a:pt x="868759" y="267330"/>
                </a:cubicBezTo>
                <a:cubicBezTo>
                  <a:pt x="862047" y="273468"/>
                  <a:pt x="856341" y="276536"/>
                  <a:pt x="851636" y="276536"/>
                </a:cubicBezTo>
                <a:cubicBezTo>
                  <a:pt x="849457" y="276536"/>
                  <a:pt x="847363" y="275160"/>
                  <a:pt x="845355" y="272406"/>
                </a:cubicBezTo>
                <a:cubicBezTo>
                  <a:pt x="843348" y="269653"/>
                  <a:pt x="840680" y="265179"/>
                  <a:pt x="837354" y="258984"/>
                </a:cubicBezTo>
                <a:cubicBezTo>
                  <a:pt x="832650" y="250265"/>
                  <a:pt x="828348" y="243238"/>
                  <a:pt x="824447" y="237904"/>
                </a:cubicBezTo>
                <a:cubicBezTo>
                  <a:pt x="820547" y="232569"/>
                  <a:pt x="815729" y="228755"/>
                  <a:pt x="809992" y="226460"/>
                </a:cubicBezTo>
                <a:cubicBezTo>
                  <a:pt x="807583" y="225428"/>
                  <a:pt x="806379" y="224166"/>
                  <a:pt x="806379" y="222674"/>
                </a:cubicBezTo>
                <a:cubicBezTo>
                  <a:pt x="806493" y="220724"/>
                  <a:pt x="808444" y="219979"/>
                  <a:pt x="812229" y="220437"/>
                </a:cubicBezTo>
                <a:cubicBezTo>
                  <a:pt x="819457" y="221241"/>
                  <a:pt x="824218" y="221642"/>
                  <a:pt x="826512" y="221642"/>
                </a:cubicBezTo>
                <a:cubicBezTo>
                  <a:pt x="832822" y="221642"/>
                  <a:pt x="837812" y="220036"/>
                  <a:pt x="841484" y="216824"/>
                </a:cubicBezTo>
                <a:cubicBezTo>
                  <a:pt x="845155" y="213611"/>
                  <a:pt x="846990" y="207761"/>
                  <a:pt x="846990" y="199271"/>
                </a:cubicBezTo>
                <a:lnTo>
                  <a:pt x="846647" y="140935"/>
                </a:lnTo>
                <a:cubicBezTo>
                  <a:pt x="841484" y="155964"/>
                  <a:pt x="828721" y="171107"/>
                  <a:pt x="808358" y="186365"/>
                </a:cubicBezTo>
                <a:cubicBezTo>
                  <a:pt x="787994" y="201623"/>
                  <a:pt x="766656" y="214759"/>
                  <a:pt x="744343" y="225772"/>
                </a:cubicBezTo>
                <a:cubicBezTo>
                  <a:pt x="722030" y="236785"/>
                  <a:pt x="708177" y="242636"/>
                  <a:pt x="702785" y="243324"/>
                </a:cubicBezTo>
                <a:cubicBezTo>
                  <a:pt x="700835" y="243554"/>
                  <a:pt x="699429" y="243410"/>
                  <a:pt x="698569" y="242894"/>
                </a:cubicBezTo>
                <a:cubicBezTo>
                  <a:pt x="697709" y="242378"/>
                  <a:pt x="697278" y="241145"/>
                  <a:pt x="697278" y="239194"/>
                </a:cubicBezTo>
                <a:cubicBezTo>
                  <a:pt x="697278" y="237818"/>
                  <a:pt x="697651" y="236556"/>
                  <a:pt x="698397" y="235409"/>
                </a:cubicBezTo>
                <a:cubicBezTo>
                  <a:pt x="699143" y="234261"/>
                  <a:pt x="700605" y="233057"/>
                  <a:pt x="702785" y="231795"/>
                </a:cubicBezTo>
                <a:cubicBezTo>
                  <a:pt x="718272" y="222847"/>
                  <a:pt x="734391" y="211403"/>
                  <a:pt x="751140" y="197464"/>
                </a:cubicBezTo>
                <a:cubicBezTo>
                  <a:pt x="767890" y="183526"/>
                  <a:pt x="782345" y="169214"/>
                  <a:pt x="794505" y="154530"/>
                </a:cubicBezTo>
                <a:cubicBezTo>
                  <a:pt x="806665" y="139845"/>
                  <a:pt x="813950" y="127054"/>
                  <a:pt x="816359" y="116155"/>
                </a:cubicBezTo>
                <a:lnTo>
                  <a:pt x="799323" y="119941"/>
                </a:lnTo>
                <a:cubicBezTo>
                  <a:pt x="797602" y="120285"/>
                  <a:pt x="793759" y="121117"/>
                  <a:pt x="787794" y="122436"/>
                </a:cubicBezTo>
                <a:cubicBezTo>
                  <a:pt x="781829" y="123756"/>
                  <a:pt x="778214" y="124415"/>
                  <a:pt x="776952" y="124415"/>
                </a:cubicBezTo>
                <a:cubicBezTo>
                  <a:pt x="774888" y="124415"/>
                  <a:pt x="771618" y="122006"/>
                  <a:pt x="767144" y="117188"/>
                </a:cubicBezTo>
                <a:cubicBezTo>
                  <a:pt x="762670" y="112370"/>
                  <a:pt x="758368" y="107121"/>
                  <a:pt x="754238" y="101442"/>
                </a:cubicBezTo>
                <a:cubicBezTo>
                  <a:pt x="750108" y="95764"/>
                  <a:pt x="747985" y="92408"/>
                  <a:pt x="747871" y="91375"/>
                </a:cubicBezTo>
                <a:cubicBezTo>
                  <a:pt x="747871" y="89769"/>
                  <a:pt x="748329" y="88393"/>
                  <a:pt x="749247" y="87245"/>
                </a:cubicBezTo>
                <a:cubicBezTo>
                  <a:pt x="750165" y="86098"/>
                  <a:pt x="751656" y="85525"/>
                  <a:pt x="753721" y="85525"/>
                </a:cubicBezTo>
                <a:cubicBezTo>
                  <a:pt x="754410" y="85525"/>
                  <a:pt x="756360" y="85754"/>
                  <a:pt x="759572" y="86213"/>
                </a:cubicBezTo>
                <a:cubicBezTo>
                  <a:pt x="765308" y="87245"/>
                  <a:pt x="769897" y="87762"/>
                  <a:pt x="773339" y="87762"/>
                </a:cubicBezTo>
                <a:cubicBezTo>
                  <a:pt x="791006" y="87762"/>
                  <a:pt x="815270" y="84951"/>
                  <a:pt x="846130" y="79330"/>
                </a:cubicBezTo>
                <a:cubicBezTo>
                  <a:pt x="846015" y="77953"/>
                  <a:pt x="845958" y="75773"/>
                  <a:pt x="845958" y="72791"/>
                </a:cubicBezTo>
                <a:cubicBezTo>
                  <a:pt x="845844" y="62924"/>
                  <a:pt x="845040" y="55152"/>
                  <a:pt x="843548" y="49473"/>
                </a:cubicBezTo>
                <a:cubicBezTo>
                  <a:pt x="842057" y="43795"/>
                  <a:pt x="840423" y="39779"/>
                  <a:pt x="838644" y="37428"/>
                </a:cubicBezTo>
                <a:cubicBezTo>
                  <a:pt x="836866" y="35076"/>
                  <a:pt x="834772" y="33039"/>
                  <a:pt x="832363" y="31319"/>
                </a:cubicBezTo>
                <a:cubicBezTo>
                  <a:pt x="830986" y="30401"/>
                  <a:pt x="830011" y="29569"/>
                  <a:pt x="829438" y="28823"/>
                </a:cubicBezTo>
                <a:cubicBezTo>
                  <a:pt x="828864" y="28078"/>
                  <a:pt x="828577" y="27131"/>
                  <a:pt x="828577" y="25984"/>
                </a:cubicBezTo>
                <a:cubicBezTo>
                  <a:pt x="828577" y="24378"/>
                  <a:pt x="829696" y="22428"/>
                  <a:pt x="831933" y="20133"/>
                </a:cubicBezTo>
                <a:cubicBezTo>
                  <a:pt x="834170" y="17839"/>
                  <a:pt x="836751" y="15831"/>
                  <a:pt x="839677" y="14110"/>
                </a:cubicBezTo>
                <a:cubicBezTo>
                  <a:pt x="842602" y="12390"/>
                  <a:pt x="845040" y="11529"/>
                  <a:pt x="846990" y="11529"/>
                </a:cubicBezTo>
                <a:close/>
                <a:moveTo>
                  <a:pt x="2013021" y="9464"/>
                </a:moveTo>
                <a:cubicBezTo>
                  <a:pt x="2017036" y="9464"/>
                  <a:pt x="2022773" y="11902"/>
                  <a:pt x="2030229" y="16778"/>
                </a:cubicBezTo>
                <a:cubicBezTo>
                  <a:pt x="2037686" y="21653"/>
                  <a:pt x="2044512" y="27045"/>
                  <a:pt x="2050707" y="32953"/>
                </a:cubicBezTo>
                <a:cubicBezTo>
                  <a:pt x="2056902" y="38862"/>
                  <a:pt x="2060000" y="42848"/>
                  <a:pt x="2060000" y="44913"/>
                </a:cubicBezTo>
                <a:cubicBezTo>
                  <a:pt x="2060000" y="46978"/>
                  <a:pt x="2058881" y="49359"/>
                  <a:pt x="2056644" y="52055"/>
                </a:cubicBezTo>
                <a:cubicBezTo>
                  <a:pt x="2054407" y="54751"/>
                  <a:pt x="2051798" y="57074"/>
                  <a:pt x="2048814" y="59024"/>
                </a:cubicBezTo>
                <a:cubicBezTo>
                  <a:pt x="2045832" y="60974"/>
                  <a:pt x="2043423" y="61949"/>
                  <a:pt x="2041587" y="61949"/>
                </a:cubicBezTo>
                <a:cubicBezTo>
                  <a:pt x="2039981" y="61835"/>
                  <a:pt x="2037887" y="61347"/>
                  <a:pt x="2035307" y="60487"/>
                </a:cubicBezTo>
                <a:cubicBezTo>
                  <a:pt x="2032725" y="59626"/>
                  <a:pt x="2029943" y="58622"/>
                  <a:pt x="2026960" y="57475"/>
                </a:cubicBezTo>
                <a:cubicBezTo>
                  <a:pt x="2017783" y="54034"/>
                  <a:pt x="2009522" y="51366"/>
                  <a:pt x="2002180" y="49473"/>
                </a:cubicBezTo>
                <a:cubicBezTo>
                  <a:pt x="1994838" y="47580"/>
                  <a:pt x="1986750" y="46863"/>
                  <a:pt x="1977916" y="47322"/>
                </a:cubicBezTo>
                <a:cubicBezTo>
                  <a:pt x="1959332" y="48355"/>
                  <a:pt x="1944532" y="49273"/>
                  <a:pt x="1933519" y="50076"/>
                </a:cubicBezTo>
                <a:cubicBezTo>
                  <a:pt x="1939829" y="52829"/>
                  <a:pt x="1944819" y="55382"/>
                  <a:pt x="1948490" y="57733"/>
                </a:cubicBezTo>
                <a:cubicBezTo>
                  <a:pt x="1952162" y="60085"/>
                  <a:pt x="1954857" y="62638"/>
                  <a:pt x="1956578" y="65391"/>
                </a:cubicBezTo>
                <a:cubicBezTo>
                  <a:pt x="1957381" y="66882"/>
                  <a:pt x="1957783" y="69177"/>
                  <a:pt x="1957783" y="72274"/>
                </a:cubicBezTo>
                <a:cubicBezTo>
                  <a:pt x="1957783" y="73651"/>
                  <a:pt x="1957553" y="77437"/>
                  <a:pt x="1957094" y="83632"/>
                </a:cubicBezTo>
                <a:cubicBezTo>
                  <a:pt x="1956177" y="98660"/>
                  <a:pt x="1955718" y="110764"/>
                  <a:pt x="1955718" y="119941"/>
                </a:cubicBezTo>
                <a:cubicBezTo>
                  <a:pt x="1955718" y="126136"/>
                  <a:pt x="1955890" y="133134"/>
                  <a:pt x="1956234" y="140935"/>
                </a:cubicBezTo>
                <a:cubicBezTo>
                  <a:pt x="1956234" y="142197"/>
                  <a:pt x="1956291" y="143115"/>
                  <a:pt x="1956406" y="143689"/>
                </a:cubicBezTo>
                <a:cubicBezTo>
                  <a:pt x="1983824" y="141968"/>
                  <a:pt x="2000000" y="140763"/>
                  <a:pt x="2004933" y="140075"/>
                </a:cubicBezTo>
                <a:cubicBezTo>
                  <a:pt x="2011128" y="139272"/>
                  <a:pt x="2020593" y="137207"/>
                  <a:pt x="2033327" y="133880"/>
                </a:cubicBezTo>
                <a:cubicBezTo>
                  <a:pt x="2034359" y="133650"/>
                  <a:pt x="2037113" y="132991"/>
                  <a:pt x="2041587" y="131901"/>
                </a:cubicBezTo>
                <a:cubicBezTo>
                  <a:pt x="2046061" y="130811"/>
                  <a:pt x="2049101" y="130266"/>
                  <a:pt x="2050707" y="130266"/>
                </a:cubicBezTo>
                <a:cubicBezTo>
                  <a:pt x="2055067" y="130266"/>
                  <a:pt x="2062868" y="135888"/>
                  <a:pt x="2074110" y="147130"/>
                </a:cubicBezTo>
                <a:cubicBezTo>
                  <a:pt x="2086041" y="158832"/>
                  <a:pt x="2092007" y="166117"/>
                  <a:pt x="2092007" y="168985"/>
                </a:cubicBezTo>
                <a:cubicBezTo>
                  <a:pt x="2092007" y="170935"/>
                  <a:pt x="2090745" y="173115"/>
                  <a:pt x="2088221" y="175524"/>
                </a:cubicBezTo>
                <a:cubicBezTo>
                  <a:pt x="2085698" y="177933"/>
                  <a:pt x="2082772" y="179969"/>
                  <a:pt x="2079445" y="181633"/>
                </a:cubicBezTo>
                <a:cubicBezTo>
                  <a:pt x="2076119" y="183296"/>
                  <a:pt x="2073480" y="184128"/>
                  <a:pt x="2071529" y="184128"/>
                </a:cubicBezTo>
                <a:cubicBezTo>
                  <a:pt x="2068776" y="184013"/>
                  <a:pt x="2064130" y="182694"/>
                  <a:pt x="2057591" y="180170"/>
                </a:cubicBezTo>
                <a:cubicBezTo>
                  <a:pt x="2048413" y="176728"/>
                  <a:pt x="2039235" y="173918"/>
                  <a:pt x="2030057" y="171738"/>
                </a:cubicBezTo>
                <a:cubicBezTo>
                  <a:pt x="2020880" y="169558"/>
                  <a:pt x="2009637" y="168469"/>
                  <a:pt x="1996329" y="168469"/>
                </a:cubicBezTo>
                <a:cubicBezTo>
                  <a:pt x="1983939" y="168469"/>
                  <a:pt x="1970976" y="168755"/>
                  <a:pt x="1957439" y="169329"/>
                </a:cubicBezTo>
                <a:lnTo>
                  <a:pt x="1958127" y="185333"/>
                </a:lnTo>
                <a:cubicBezTo>
                  <a:pt x="1959274" y="212636"/>
                  <a:pt x="1959848" y="230131"/>
                  <a:pt x="1959848" y="237818"/>
                </a:cubicBezTo>
                <a:cubicBezTo>
                  <a:pt x="1959848" y="242636"/>
                  <a:pt x="1957955" y="248085"/>
                  <a:pt x="1954169" y="254166"/>
                </a:cubicBezTo>
                <a:cubicBezTo>
                  <a:pt x="1950383" y="260246"/>
                  <a:pt x="1946024" y="265494"/>
                  <a:pt x="1941091" y="269911"/>
                </a:cubicBezTo>
                <a:cubicBezTo>
                  <a:pt x="1936158" y="274328"/>
                  <a:pt x="1932372" y="276536"/>
                  <a:pt x="1929733" y="276536"/>
                </a:cubicBezTo>
                <a:cubicBezTo>
                  <a:pt x="1927324" y="276536"/>
                  <a:pt x="1924428" y="273812"/>
                  <a:pt x="1921044" y="268362"/>
                </a:cubicBezTo>
                <a:cubicBezTo>
                  <a:pt x="1917659" y="262913"/>
                  <a:pt x="1914677" y="256632"/>
                  <a:pt x="1912095" y="249519"/>
                </a:cubicBezTo>
                <a:cubicBezTo>
                  <a:pt x="1909514" y="242407"/>
                  <a:pt x="1908223" y="236728"/>
                  <a:pt x="1908223" y="232483"/>
                </a:cubicBezTo>
                <a:cubicBezTo>
                  <a:pt x="1908223" y="231221"/>
                  <a:pt x="1908280" y="230361"/>
                  <a:pt x="1908395" y="229902"/>
                </a:cubicBezTo>
                <a:cubicBezTo>
                  <a:pt x="1910231" y="222330"/>
                  <a:pt x="1911493" y="202942"/>
                  <a:pt x="1912181" y="171738"/>
                </a:cubicBezTo>
                <a:cubicBezTo>
                  <a:pt x="1890728" y="173344"/>
                  <a:pt x="1872401" y="175122"/>
                  <a:pt x="1857201" y="177073"/>
                </a:cubicBezTo>
                <a:cubicBezTo>
                  <a:pt x="1842000" y="179023"/>
                  <a:pt x="1827517" y="181088"/>
                  <a:pt x="1813750" y="183268"/>
                </a:cubicBezTo>
                <a:cubicBezTo>
                  <a:pt x="1808129" y="184300"/>
                  <a:pt x="1804629" y="184816"/>
                  <a:pt x="1803253" y="184816"/>
                </a:cubicBezTo>
                <a:cubicBezTo>
                  <a:pt x="1800844" y="184816"/>
                  <a:pt x="1797632" y="183296"/>
                  <a:pt x="1793617" y="180256"/>
                </a:cubicBezTo>
                <a:cubicBezTo>
                  <a:pt x="1789601" y="177216"/>
                  <a:pt x="1785644" y="173574"/>
                  <a:pt x="1781742" y="169329"/>
                </a:cubicBezTo>
                <a:cubicBezTo>
                  <a:pt x="1777842" y="165084"/>
                  <a:pt x="1774859" y="161413"/>
                  <a:pt x="1772794" y="158316"/>
                </a:cubicBezTo>
                <a:cubicBezTo>
                  <a:pt x="1772335" y="157742"/>
                  <a:pt x="1772106" y="156882"/>
                  <a:pt x="1772106" y="155734"/>
                </a:cubicBezTo>
                <a:cubicBezTo>
                  <a:pt x="1772106" y="154243"/>
                  <a:pt x="1772679" y="152952"/>
                  <a:pt x="1773827" y="151863"/>
                </a:cubicBezTo>
                <a:cubicBezTo>
                  <a:pt x="1774974" y="150773"/>
                  <a:pt x="1776408" y="150285"/>
                  <a:pt x="1778129" y="150400"/>
                </a:cubicBezTo>
                <a:lnTo>
                  <a:pt x="1809964" y="151088"/>
                </a:lnTo>
                <a:cubicBezTo>
                  <a:pt x="1815241" y="151203"/>
                  <a:pt x="1827918" y="150773"/>
                  <a:pt x="1847994" y="149798"/>
                </a:cubicBezTo>
                <a:cubicBezTo>
                  <a:pt x="1868071" y="148822"/>
                  <a:pt x="1889638" y="147647"/>
                  <a:pt x="1912697" y="146270"/>
                </a:cubicBezTo>
                <a:cubicBezTo>
                  <a:pt x="1912927" y="125161"/>
                  <a:pt x="1913041" y="106461"/>
                  <a:pt x="1913041" y="90171"/>
                </a:cubicBezTo>
                <a:cubicBezTo>
                  <a:pt x="1913041" y="79158"/>
                  <a:pt x="1911493" y="66596"/>
                  <a:pt x="1908395" y="52485"/>
                </a:cubicBezTo>
                <a:cubicBezTo>
                  <a:pt x="1887401" y="54664"/>
                  <a:pt x="1868128" y="57303"/>
                  <a:pt x="1850575" y="60401"/>
                </a:cubicBezTo>
                <a:cubicBezTo>
                  <a:pt x="1844725" y="61318"/>
                  <a:pt x="1841283" y="61777"/>
                  <a:pt x="1840250" y="61777"/>
                </a:cubicBezTo>
                <a:cubicBezTo>
                  <a:pt x="1836809" y="61777"/>
                  <a:pt x="1832220" y="59253"/>
                  <a:pt x="1826484" y="54206"/>
                </a:cubicBezTo>
                <a:cubicBezTo>
                  <a:pt x="1820748" y="49158"/>
                  <a:pt x="1816503" y="44167"/>
                  <a:pt x="1813750" y="39234"/>
                </a:cubicBezTo>
                <a:cubicBezTo>
                  <a:pt x="1813406" y="38546"/>
                  <a:pt x="1813233" y="37858"/>
                  <a:pt x="1813233" y="37169"/>
                </a:cubicBezTo>
                <a:cubicBezTo>
                  <a:pt x="1813233" y="35793"/>
                  <a:pt x="1813836" y="34560"/>
                  <a:pt x="1815040" y="33470"/>
                </a:cubicBezTo>
                <a:cubicBezTo>
                  <a:pt x="1816245" y="32380"/>
                  <a:pt x="1817650" y="31892"/>
                  <a:pt x="1819256" y="32007"/>
                </a:cubicBezTo>
                <a:lnTo>
                  <a:pt x="1828033" y="32523"/>
                </a:lnTo>
                <a:cubicBezTo>
                  <a:pt x="1836293" y="33097"/>
                  <a:pt x="1842946" y="33384"/>
                  <a:pt x="1847994" y="33384"/>
                </a:cubicBezTo>
                <a:cubicBezTo>
                  <a:pt x="1857401" y="33384"/>
                  <a:pt x="1878510" y="31634"/>
                  <a:pt x="1911320" y="28135"/>
                </a:cubicBezTo>
                <a:cubicBezTo>
                  <a:pt x="1944131" y="24636"/>
                  <a:pt x="1965297" y="22084"/>
                  <a:pt x="1974819" y="20477"/>
                </a:cubicBezTo>
                <a:cubicBezTo>
                  <a:pt x="1980555" y="19674"/>
                  <a:pt x="1988987" y="17265"/>
                  <a:pt x="2000115" y="13250"/>
                </a:cubicBezTo>
                <a:cubicBezTo>
                  <a:pt x="2002868" y="12217"/>
                  <a:pt x="2005450" y="11328"/>
                  <a:pt x="2007859" y="10583"/>
                </a:cubicBezTo>
                <a:cubicBezTo>
                  <a:pt x="2010268" y="9837"/>
                  <a:pt x="2011989" y="9464"/>
                  <a:pt x="2013021" y="9464"/>
                </a:cubicBezTo>
                <a:close/>
                <a:moveTo>
                  <a:pt x="1507099" y="7915"/>
                </a:moveTo>
                <a:cubicBezTo>
                  <a:pt x="1509049" y="7801"/>
                  <a:pt x="1512433" y="9120"/>
                  <a:pt x="1517252" y="11873"/>
                </a:cubicBezTo>
                <a:cubicBezTo>
                  <a:pt x="1522070" y="14627"/>
                  <a:pt x="1526573" y="17781"/>
                  <a:pt x="1530760" y="21338"/>
                </a:cubicBezTo>
                <a:cubicBezTo>
                  <a:pt x="1534948" y="24894"/>
                  <a:pt x="1537270" y="27648"/>
                  <a:pt x="1537730" y="29598"/>
                </a:cubicBezTo>
                <a:cubicBezTo>
                  <a:pt x="1537959" y="30745"/>
                  <a:pt x="1538074" y="31663"/>
                  <a:pt x="1538074" y="32351"/>
                </a:cubicBezTo>
                <a:cubicBezTo>
                  <a:pt x="1538074" y="33957"/>
                  <a:pt x="1537815" y="35621"/>
                  <a:pt x="1537299" y="37342"/>
                </a:cubicBezTo>
                <a:cubicBezTo>
                  <a:pt x="1536783" y="39062"/>
                  <a:pt x="1536009" y="41242"/>
                  <a:pt x="1534976" y="43881"/>
                </a:cubicBezTo>
                <a:lnTo>
                  <a:pt x="1533427" y="48183"/>
                </a:lnTo>
                <a:cubicBezTo>
                  <a:pt x="1533542" y="47953"/>
                  <a:pt x="1532796" y="49674"/>
                  <a:pt x="1531190" y="53345"/>
                </a:cubicBezTo>
                <a:cubicBezTo>
                  <a:pt x="1530846" y="53919"/>
                  <a:pt x="1530330" y="55009"/>
                  <a:pt x="1529642" y="56615"/>
                </a:cubicBezTo>
                <a:cubicBezTo>
                  <a:pt x="1538934" y="54435"/>
                  <a:pt x="1547882" y="52026"/>
                  <a:pt x="1556486" y="49387"/>
                </a:cubicBezTo>
                <a:cubicBezTo>
                  <a:pt x="1561993" y="47666"/>
                  <a:pt x="1565263" y="46806"/>
                  <a:pt x="1566295" y="46806"/>
                </a:cubicBezTo>
                <a:cubicBezTo>
                  <a:pt x="1567787" y="46806"/>
                  <a:pt x="1570425" y="48584"/>
                  <a:pt x="1574211" y="52141"/>
                </a:cubicBezTo>
                <a:cubicBezTo>
                  <a:pt x="1577997" y="55697"/>
                  <a:pt x="1581410" y="59598"/>
                  <a:pt x="1584450" y="63842"/>
                </a:cubicBezTo>
                <a:cubicBezTo>
                  <a:pt x="1587490" y="68087"/>
                  <a:pt x="1589010" y="71242"/>
                  <a:pt x="1589010" y="73307"/>
                </a:cubicBezTo>
                <a:cubicBezTo>
                  <a:pt x="1589010" y="75257"/>
                  <a:pt x="1587949" y="77207"/>
                  <a:pt x="1585826" y="79158"/>
                </a:cubicBezTo>
                <a:cubicBezTo>
                  <a:pt x="1583704" y="81108"/>
                  <a:pt x="1581496" y="82312"/>
                  <a:pt x="1579201" y="82771"/>
                </a:cubicBezTo>
                <a:cubicBezTo>
                  <a:pt x="1578857" y="82886"/>
                  <a:pt x="1577969" y="82800"/>
                  <a:pt x="1576534" y="82513"/>
                </a:cubicBezTo>
                <a:cubicBezTo>
                  <a:pt x="1575100" y="82226"/>
                  <a:pt x="1574039" y="82026"/>
                  <a:pt x="1573351" y="81911"/>
                </a:cubicBezTo>
                <a:cubicBezTo>
                  <a:pt x="1563025" y="79846"/>
                  <a:pt x="1554708" y="78813"/>
                  <a:pt x="1548398" y="78813"/>
                </a:cubicBezTo>
                <a:cubicBezTo>
                  <a:pt x="1539909" y="78813"/>
                  <a:pt x="1530215" y="79789"/>
                  <a:pt x="1519317" y="81739"/>
                </a:cubicBezTo>
                <a:cubicBezTo>
                  <a:pt x="1515646" y="91720"/>
                  <a:pt x="1512720" y="101528"/>
                  <a:pt x="1510540" y="111165"/>
                </a:cubicBezTo>
                <a:cubicBezTo>
                  <a:pt x="1515703" y="110477"/>
                  <a:pt x="1521783" y="109502"/>
                  <a:pt x="1528781" y="108240"/>
                </a:cubicBezTo>
                <a:cubicBezTo>
                  <a:pt x="1529355" y="106060"/>
                  <a:pt x="1529642" y="104110"/>
                  <a:pt x="1529642" y="102389"/>
                </a:cubicBezTo>
                <a:cubicBezTo>
                  <a:pt x="1529642" y="102389"/>
                  <a:pt x="1529412" y="101012"/>
                  <a:pt x="1528954" y="98259"/>
                </a:cubicBezTo>
                <a:cubicBezTo>
                  <a:pt x="1528609" y="96997"/>
                  <a:pt x="1528437" y="95735"/>
                  <a:pt x="1528437" y="94473"/>
                </a:cubicBezTo>
                <a:cubicBezTo>
                  <a:pt x="1528437" y="93096"/>
                  <a:pt x="1529670" y="91605"/>
                  <a:pt x="1532137" y="89999"/>
                </a:cubicBezTo>
                <a:cubicBezTo>
                  <a:pt x="1534603" y="88393"/>
                  <a:pt x="1536525" y="87532"/>
                  <a:pt x="1537901" y="87418"/>
                </a:cubicBezTo>
                <a:cubicBezTo>
                  <a:pt x="1538360" y="87303"/>
                  <a:pt x="1539708" y="88049"/>
                  <a:pt x="1541945" y="89655"/>
                </a:cubicBezTo>
                <a:cubicBezTo>
                  <a:pt x="1544182" y="91261"/>
                  <a:pt x="1546506" y="93297"/>
                  <a:pt x="1548915" y="95764"/>
                </a:cubicBezTo>
                <a:cubicBezTo>
                  <a:pt x="1551324" y="98230"/>
                  <a:pt x="1553274" y="100725"/>
                  <a:pt x="1554766" y="103249"/>
                </a:cubicBezTo>
                <a:cubicBezTo>
                  <a:pt x="1567614" y="100496"/>
                  <a:pt x="1574498" y="99119"/>
                  <a:pt x="1575415" y="99119"/>
                </a:cubicBezTo>
                <a:cubicBezTo>
                  <a:pt x="1578513" y="99119"/>
                  <a:pt x="1582357" y="101098"/>
                  <a:pt x="1586945" y="105056"/>
                </a:cubicBezTo>
                <a:cubicBezTo>
                  <a:pt x="1591534" y="109014"/>
                  <a:pt x="1595492" y="113230"/>
                  <a:pt x="1598819" y="117704"/>
                </a:cubicBezTo>
                <a:cubicBezTo>
                  <a:pt x="1605014" y="117016"/>
                  <a:pt x="1611094" y="116098"/>
                  <a:pt x="1617060" y="114951"/>
                </a:cubicBezTo>
                <a:cubicBezTo>
                  <a:pt x="1618666" y="90974"/>
                  <a:pt x="1619469" y="65735"/>
                  <a:pt x="1619469" y="39234"/>
                </a:cubicBezTo>
                <a:lnTo>
                  <a:pt x="1619469" y="33728"/>
                </a:lnTo>
                <a:cubicBezTo>
                  <a:pt x="1619469" y="32466"/>
                  <a:pt x="1618896" y="31347"/>
                  <a:pt x="1617748" y="30372"/>
                </a:cubicBezTo>
                <a:cubicBezTo>
                  <a:pt x="1616600" y="29397"/>
                  <a:pt x="1614880" y="28279"/>
                  <a:pt x="1612585" y="27017"/>
                </a:cubicBezTo>
                <a:cubicBezTo>
                  <a:pt x="1611323" y="26328"/>
                  <a:pt x="1610205" y="25611"/>
                  <a:pt x="1609230" y="24866"/>
                </a:cubicBezTo>
                <a:cubicBezTo>
                  <a:pt x="1608254" y="24120"/>
                  <a:pt x="1607767" y="23460"/>
                  <a:pt x="1607767" y="22887"/>
                </a:cubicBezTo>
                <a:cubicBezTo>
                  <a:pt x="1607767" y="21854"/>
                  <a:pt x="1608885" y="20334"/>
                  <a:pt x="1611123" y="18326"/>
                </a:cubicBezTo>
                <a:cubicBezTo>
                  <a:pt x="1613360" y="16319"/>
                  <a:pt x="1615855" y="14483"/>
                  <a:pt x="1618608" y="12820"/>
                </a:cubicBezTo>
                <a:cubicBezTo>
                  <a:pt x="1621361" y="11156"/>
                  <a:pt x="1623312" y="10325"/>
                  <a:pt x="1624459" y="10325"/>
                </a:cubicBezTo>
                <a:cubicBezTo>
                  <a:pt x="1627327" y="10325"/>
                  <a:pt x="1631428" y="11587"/>
                  <a:pt x="1636763" y="14110"/>
                </a:cubicBezTo>
                <a:cubicBezTo>
                  <a:pt x="1642097" y="16634"/>
                  <a:pt x="1646802" y="19732"/>
                  <a:pt x="1650874" y="23403"/>
                </a:cubicBezTo>
                <a:cubicBezTo>
                  <a:pt x="1654946" y="27074"/>
                  <a:pt x="1656983" y="30630"/>
                  <a:pt x="1656983" y="34072"/>
                </a:cubicBezTo>
                <a:cubicBezTo>
                  <a:pt x="1656983" y="36252"/>
                  <a:pt x="1656466" y="42217"/>
                  <a:pt x="1655434" y="51969"/>
                </a:cubicBezTo>
                <a:cubicBezTo>
                  <a:pt x="1664038" y="51051"/>
                  <a:pt x="1672298" y="49559"/>
                  <a:pt x="1680214" y="47494"/>
                </a:cubicBezTo>
                <a:cubicBezTo>
                  <a:pt x="1682738" y="46921"/>
                  <a:pt x="1685261" y="46405"/>
                  <a:pt x="1687785" y="45946"/>
                </a:cubicBezTo>
                <a:cubicBezTo>
                  <a:pt x="1690309" y="45487"/>
                  <a:pt x="1692776" y="45257"/>
                  <a:pt x="1695185" y="45257"/>
                </a:cubicBezTo>
                <a:cubicBezTo>
                  <a:pt x="1700806" y="45257"/>
                  <a:pt x="1705911" y="46232"/>
                  <a:pt x="1710500" y="48183"/>
                </a:cubicBezTo>
                <a:cubicBezTo>
                  <a:pt x="1715090" y="50133"/>
                  <a:pt x="1718703" y="52743"/>
                  <a:pt x="1721341" y="56012"/>
                </a:cubicBezTo>
                <a:cubicBezTo>
                  <a:pt x="1723980" y="59282"/>
                  <a:pt x="1725529" y="62867"/>
                  <a:pt x="1725988" y="66768"/>
                </a:cubicBezTo>
                <a:cubicBezTo>
                  <a:pt x="1726217" y="68833"/>
                  <a:pt x="1725930" y="71270"/>
                  <a:pt x="1725127" y="74081"/>
                </a:cubicBezTo>
                <a:cubicBezTo>
                  <a:pt x="1724324" y="76892"/>
                  <a:pt x="1722546" y="79444"/>
                  <a:pt x="1719793" y="81739"/>
                </a:cubicBezTo>
                <a:cubicBezTo>
                  <a:pt x="1717039" y="84033"/>
                  <a:pt x="1713024" y="85180"/>
                  <a:pt x="1707747" y="85180"/>
                </a:cubicBezTo>
                <a:cubicBezTo>
                  <a:pt x="1703388" y="85180"/>
                  <a:pt x="1699659" y="84291"/>
                  <a:pt x="1696562" y="82513"/>
                </a:cubicBezTo>
                <a:cubicBezTo>
                  <a:pt x="1693464" y="80735"/>
                  <a:pt x="1689621" y="77896"/>
                  <a:pt x="1685032" y="73995"/>
                </a:cubicBezTo>
                <a:cubicBezTo>
                  <a:pt x="1680787" y="70209"/>
                  <a:pt x="1677059" y="67284"/>
                  <a:pt x="1673847" y="65219"/>
                </a:cubicBezTo>
                <a:cubicBezTo>
                  <a:pt x="1669487" y="62351"/>
                  <a:pt x="1663120" y="60228"/>
                  <a:pt x="1654745" y="58852"/>
                </a:cubicBezTo>
                <a:lnTo>
                  <a:pt x="1654057" y="64875"/>
                </a:lnTo>
                <a:cubicBezTo>
                  <a:pt x="1653828" y="67399"/>
                  <a:pt x="1653111" y="73680"/>
                  <a:pt x="1651906" y="83718"/>
                </a:cubicBezTo>
                <a:cubicBezTo>
                  <a:pt x="1650702" y="93756"/>
                  <a:pt x="1649927" y="101758"/>
                  <a:pt x="1649584" y="107723"/>
                </a:cubicBezTo>
                <a:cubicBezTo>
                  <a:pt x="1654860" y="106117"/>
                  <a:pt x="1658359" y="105027"/>
                  <a:pt x="1660081" y="104454"/>
                </a:cubicBezTo>
                <a:cubicBezTo>
                  <a:pt x="1663981" y="102962"/>
                  <a:pt x="1669143" y="100438"/>
                  <a:pt x="1675567" y="96882"/>
                </a:cubicBezTo>
                <a:cubicBezTo>
                  <a:pt x="1677518" y="95850"/>
                  <a:pt x="1679324" y="94932"/>
                  <a:pt x="1680988" y="94129"/>
                </a:cubicBezTo>
                <a:cubicBezTo>
                  <a:pt x="1682652" y="93326"/>
                  <a:pt x="1683885" y="92924"/>
                  <a:pt x="1684688" y="92924"/>
                </a:cubicBezTo>
                <a:cubicBezTo>
                  <a:pt x="1686409" y="92924"/>
                  <a:pt x="1690166" y="94674"/>
                  <a:pt x="1695959" y="98173"/>
                </a:cubicBezTo>
                <a:cubicBezTo>
                  <a:pt x="1701753" y="101672"/>
                  <a:pt x="1707059" y="105458"/>
                  <a:pt x="1711877" y="109530"/>
                </a:cubicBezTo>
                <a:cubicBezTo>
                  <a:pt x="1716696" y="113603"/>
                  <a:pt x="1719105" y="116672"/>
                  <a:pt x="1719105" y="118737"/>
                </a:cubicBezTo>
                <a:cubicBezTo>
                  <a:pt x="1719105" y="120113"/>
                  <a:pt x="1718015" y="122064"/>
                  <a:pt x="1715835" y="124587"/>
                </a:cubicBezTo>
                <a:cubicBezTo>
                  <a:pt x="1713655" y="127111"/>
                  <a:pt x="1711217" y="129377"/>
                  <a:pt x="1708521" y="131385"/>
                </a:cubicBezTo>
                <a:cubicBezTo>
                  <a:pt x="1705825" y="133392"/>
                  <a:pt x="1703675" y="134396"/>
                  <a:pt x="1702068" y="134396"/>
                </a:cubicBezTo>
                <a:cubicBezTo>
                  <a:pt x="1700691" y="134396"/>
                  <a:pt x="1697135" y="133937"/>
                  <a:pt x="1691399" y="133020"/>
                </a:cubicBezTo>
                <a:cubicBezTo>
                  <a:pt x="1683484" y="131528"/>
                  <a:pt x="1677346" y="130782"/>
                  <a:pt x="1672987" y="130782"/>
                </a:cubicBezTo>
                <a:cubicBezTo>
                  <a:pt x="1663809" y="130782"/>
                  <a:pt x="1656237" y="131012"/>
                  <a:pt x="1650272" y="131471"/>
                </a:cubicBezTo>
                <a:cubicBezTo>
                  <a:pt x="1660481" y="152006"/>
                  <a:pt x="1670720" y="169300"/>
                  <a:pt x="1680988" y="183354"/>
                </a:cubicBezTo>
                <a:cubicBezTo>
                  <a:pt x="1691256" y="197407"/>
                  <a:pt x="1702614" y="208765"/>
                  <a:pt x="1715060" y="217426"/>
                </a:cubicBezTo>
                <a:cubicBezTo>
                  <a:pt x="1727508" y="226087"/>
                  <a:pt x="1741532" y="231795"/>
                  <a:pt x="1757135" y="234548"/>
                </a:cubicBezTo>
                <a:cubicBezTo>
                  <a:pt x="1758855" y="234892"/>
                  <a:pt x="1760060" y="235495"/>
                  <a:pt x="1760748" y="236355"/>
                </a:cubicBezTo>
                <a:cubicBezTo>
                  <a:pt x="1761437" y="237215"/>
                  <a:pt x="1761781" y="238162"/>
                  <a:pt x="1761781" y="239194"/>
                </a:cubicBezTo>
                <a:cubicBezTo>
                  <a:pt x="1761781" y="240227"/>
                  <a:pt x="1761322" y="241231"/>
                  <a:pt x="1760405" y="242206"/>
                </a:cubicBezTo>
                <a:cubicBezTo>
                  <a:pt x="1759487" y="243181"/>
                  <a:pt x="1757995" y="243669"/>
                  <a:pt x="1755930" y="243669"/>
                </a:cubicBezTo>
                <a:cubicBezTo>
                  <a:pt x="1748817" y="243783"/>
                  <a:pt x="1742193" y="244758"/>
                  <a:pt x="1736054" y="246594"/>
                </a:cubicBezTo>
                <a:cubicBezTo>
                  <a:pt x="1729917" y="248430"/>
                  <a:pt x="1722890" y="251011"/>
                  <a:pt x="1714975" y="254338"/>
                </a:cubicBezTo>
                <a:cubicBezTo>
                  <a:pt x="1708206" y="257206"/>
                  <a:pt x="1702670" y="259299"/>
                  <a:pt x="1698369" y="260619"/>
                </a:cubicBezTo>
                <a:cubicBezTo>
                  <a:pt x="1694066" y="261938"/>
                  <a:pt x="1689735" y="262598"/>
                  <a:pt x="1685376" y="262598"/>
                </a:cubicBezTo>
                <a:cubicBezTo>
                  <a:pt x="1680787" y="262598"/>
                  <a:pt x="1674363" y="253449"/>
                  <a:pt x="1666103" y="235150"/>
                </a:cubicBezTo>
                <a:cubicBezTo>
                  <a:pt x="1657843" y="216852"/>
                  <a:pt x="1649354" y="195600"/>
                  <a:pt x="1640635" y="171394"/>
                </a:cubicBezTo>
                <a:cubicBezTo>
                  <a:pt x="1636046" y="192503"/>
                  <a:pt x="1631227" y="210227"/>
                  <a:pt x="1626180" y="224567"/>
                </a:cubicBezTo>
                <a:cubicBezTo>
                  <a:pt x="1622738" y="234319"/>
                  <a:pt x="1617604" y="243038"/>
                  <a:pt x="1610778" y="250724"/>
                </a:cubicBezTo>
                <a:cubicBezTo>
                  <a:pt x="1603952" y="258410"/>
                  <a:pt x="1597012" y="264605"/>
                  <a:pt x="1589957" y="269309"/>
                </a:cubicBezTo>
                <a:cubicBezTo>
                  <a:pt x="1582901" y="274012"/>
                  <a:pt x="1577021" y="277167"/>
                  <a:pt x="1572318" y="278773"/>
                </a:cubicBezTo>
                <a:cubicBezTo>
                  <a:pt x="1570827" y="279347"/>
                  <a:pt x="1569336" y="279634"/>
                  <a:pt x="1567844" y="279634"/>
                </a:cubicBezTo>
                <a:cubicBezTo>
                  <a:pt x="1566811" y="279634"/>
                  <a:pt x="1565980" y="279404"/>
                  <a:pt x="1565349" y="278945"/>
                </a:cubicBezTo>
                <a:cubicBezTo>
                  <a:pt x="1564718" y="278487"/>
                  <a:pt x="1564402" y="277913"/>
                  <a:pt x="1564402" y="277225"/>
                </a:cubicBezTo>
                <a:cubicBezTo>
                  <a:pt x="1564402" y="275848"/>
                  <a:pt x="1565263" y="274357"/>
                  <a:pt x="1566983" y="272751"/>
                </a:cubicBezTo>
                <a:cubicBezTo>
                  <a:pt x="1573293" y="267014"/>
                  <a:pt x="1578570" y="261479"/>
                  <a:pt x="1582815" y="256145"/>
                </a:cubicBezTo>
                <a:cubicBezTo>
                  <a:pt x="1587060" y="250810"/>
                  <a:pt x="1591132" y="243898"/>
                  <a:pt x="1595033" y="235409"/>
                </a:cubicBezTo>
                <a:cubicBezTo>
                  <a:pt x="1598933" y="226919"/>
                  <a:pt x="1602432" y="216135"/>
                  <a:pt x="1605530" y="203057"/>
                </a:cubicBezTo>
                <a:cubicBezTo>
                  <a:pt x="1609660" y="186193"/>
                  <a:pt x="1612929" y="164683"/>
                  <a:pt x="1615339" y="138526"/>
                </a:cubicBezTo>
                <a:lnTo>
                  <a:pt x="1608627" y="140763"/>
                </a:lnTo>
                <a:cubicBezTo>
                  <a:pt x="1604497" y="142255"/>
                  <a:pt x="1601801" y="143000"/>
                  <a:pt x="1600539" y="143000"/>
                </a:cubicBezTo>
                <a:lnTo>
                  <a:pt x="1599679" y="143000"/>
                </a:lnTo>
                <a:lnTo>
                  <a:pt x="1598302" y="152121"/>
                </a:lnTo>
                <a:cubicBezTo>
                  <a:pt x="1597499" y="157971"/>
                  <a:pt x="1596409" y="168469"/>
                  <a:pt x="1595033" y="183612"/>
                </a:cubicBezTo>
                <a:cubicBezTo>
                  <a:pt x="1593657" y="198755"/>
                  <a:pt x="1592739" y="210686"/>
                  <a:pt x="1592280" y="219405"/>
                </a:cubicBezTo>
                <a:cubicBezTo>
                  <a:pt x="1592051" y="223535"/>
                  <a:pt x="1590559" y="227952"/>
                  <a:pt x="1587805" y="232655"/>
                </a:cubicBezTo>
                <a:cubicBezTo>
                  <a:pt x="1585052" y="237359"/>
                  <a:pt x="1581668" y="241345"/>
                  <a:pt x="1577652" y="244615"/>
                </a:cubicBezTo>
                <a:cubicBezTo>
                  <a:pt x="1573637" y="247885"/>
                  <a:pt x="1569679" y="249519"/>
                  <a:pt x="1565779" y="249519"/>
                </a:cubicBezTo>
                <a:cubicBezTo>
                  <a:pt x="1564058" y="249519"/>
                  <a:pt x="1562624" y="248802"/>
                  <a:pt x="1561477" y="247368"/>
                </a:cubicBezTo>
                <a:cubicBezTo>
                  <a:pt x="1560330" y="245934"/>
                  <a:pt x="1558895" y="243611"/>
                  <a:pt x="1557175" y="240399"/>
                </a:cubicBezTo>
                <a:cubicBezTo>
                  <a:pt x="1554651" y="235581"/>
                  <a:pt x="1551926" y="231365"/>
                  <a:pt x="1549001" y="227751"/>
                </a:cubicBezTo>
                <a:cubicBezTo>
                  <a:pt x="1546075" y="224137"/>
                  <a:pt x="1542031" y="221011"/>
                  <a:pt x="1536869" y="218372"/>
                </a:cubicBezTo>
                <a:cubicBezTo>
                  <a:pt x="1534575" y="217111"/>
                  <a:pt x="1533427" y="215734"/>
                  <a:pt x="1533427" y="214242"/>
                </a:cubicBezTo>
                <a:cubicBezTo>
                  <a:pt x="1533427" y="213554"/>
                  <a:pt x="1533743" y="213038"/>
                  <a:pt x="1534374" y="212694"/>
                </a:cubicBezTo>
                <a:cubicBezTo>
                  <a:pt x="1535005" y="212350"/>
                  <a:pt x="1535951" y="212235"/>
                  <a:pt x="1537213" y="212350"/>
                </a:cubicBezTo>
                <a:cubicBezTo>
                  <a:pt x="1538934" y="212464"/>
                  <a:pt x="1540425" y="212579"/>
                  <a:pt x="1541687" y="212694"/>
                </a:cubicBezTo>
                <a:cubicBezTo>
                  <a:pt x="1542949" y="212808"/>
                  <a:pt x="1544039" y="212923"/>
                  <a:pt x="1544957" y="213038"/>
                </a:cubicBezTo>
                <a:cubicBezTo>
                  <a:pt x="1550004" y="213497"/>
                  <a:pt x="1552930" y="213726"/>
                  <a:pt x="1553733" y="213726"/>
                </a:cubicBezTo>
                <a:cubicBezTo>
                  <a:pt x="1555683" y="213726"/>
                  <a:pt x="1557089" y="213439"/>
                  <a:pt x="1557949" y="212866"/>
                </a:cubicBezTo>
                <a:cubicBezTo>
                  <a:pt x="1558809" y="212292"/>
                  <a:pt x="1559441" y="211374"/>
                  <a:pt x="1559842" y="210112"/>
                </a:cubicBezTo>
                <a:cubicBezTo>
                  <a:pt x="1560243" y="208851"/>
                  <a:pt x="1560616" y="206671"/>
                  <a:pt x="1560960" y="203573"/>
                </a:cubicBezTo>
                <a:cubicBezTo>
                  <a:pt x="1562566" y="191528"/>
                  <a:pt x="1564030" y="179396"/>
                  <a:pt x="1565349" y="167178"/>
                </a:cubicBezTo>
                <a:cubicBezTo>
                  <a:pt x="1566669" y="154960"/>
                  <a:pt x="1567328" y="147188"/>
                  <a:pt x="1567328" y="143861"/>
                </a:cubicBezTo>
                <a:lnTo>
                  <a:pt x="1567500" y="134224"/>
                </a:lnTo>
                <a:cubicBezTo>
                  <a:pt x="1567500" y="131127"/>
                  <a:pt x="1567213" y="128861"/>
                  <a:pt x="1566639" y="127427"/>
                </a:cubicBezTo>
                <a:cubicBezTo>
                  <a:pt x="1566066" y="125993"/>
                  <a:pt x="1564890" y="125018"/>
                  <a:pt x="1563112" y="124501"/>
                </a:cubicBezTo>
                <a:cubicBezTo>
                  <a:pt x="1561333" y="123985"/>
                  <a:pt x="1558551" y="123842"/>
                  <a:pt x="1554766" y="124071"/>
                </a:cubicBezTo>
                <a:lnTo>
                  <a:pt x="1550291" y="124415"/>
                </a:lnTo>
                <a:cubicBezTo>
                  <a:pt x="1546391" y="129348"/>
                  <a:pt x="1541601" y="134396"/>
                  <a:pt x="1535922" y="139559"/>
                </a:cubicBezTo>
                <a:cubicBezTo>
                  <a:pt x="1530244" y="144721"/>
                  <a:pt x="1524364" y="149138"/>
                  <a:pt x="1518284" y="152809"/>
                </a:cubicBezTo>
                <a:cubicBezTo>
                  <a:pt x="1517596" y="153268"/>
                  <a:pt x="1516706" y="153124"/>
                  <a:pt x="1515617" y="152379"/>
                </a:cubicBezTo>
                <a:cubicBezTo>
                  <a:pt x="1514527" y="151633"/>
                  <a:pt x="1513982" y="150687"/>
                  <a:pt x="1513982" y="149539"/>
                </a:cubicBezTo>
                <a:cubicBezTo>
                  <a:pt x="1513982" y="148851"/>
                  <a:pt x="1514097" y="148335"/>
                  <a:pt x="1514327" y="147991"/>
                </a:cubicBezTo>
                <a:cubicBezTo>
                  <a:pt x="1517539" y="141796"/>
                  <a:pt x="1520464" y="134798"/>
                  <a:pt x="1523102" y="126997"/>
                </a:cubicBezTo>
                <a:lnTo>
                  <a:pt x="1502797" y="129234"/>
                </a:lnTo>
                <a:cubicBezTo>
                  <a:pt x="1497290" y="129922"/>
                  <a:pt x="1493447" y="130381"/>
                  <a:pt x="1491267" y="130610"/>
                </a:cubicBezTo>
                <a:cubicBezTo>
                  <a:pt x="1496889" y="134052"/>
                  <a:pt x="1499699" y="138870"/>
                  <a:pt x="1499699" y="145065"/>
                </a:cubicBezTo>
                <a:cubicBezTo>
                  <a:pt x="1499699" y="146671"/>
                  <a:pt x="1499584" y="147933"/>
                  <a:pt x="1499355" y="148851"/>
                </a:cubicBezTo>
                <a:cubicBezTo>
                  <a:pt x="1498667" y="153096"/>
                  <a:pt x="1497003" y="156710"/>
                  <a:pt x="1494365" y="159692"/>
                </a:cubicBezTo>
                <a:cubicBezTo>
                  <a:pt x="1504804" y="158086"/>
                  <a:pt x="1513208" y="156480"/>
                  <a:pt x="1519575" y="154874"/>
                </a:cubicBezTo>
                <a:cubicBezTo>
                  <a:pt x="1525942" y="153268"/>
                  <a:pt x="1531649" y="151547"/>
                  <a:pt x="1536697" y="149712"/>
                </a:cubicBezTo>
                <a:cubicBezTo>
                  <a:pt x="1539794" y="148679"/>
                  <a:pt x="1541745" y="148220"/>
                  <a:pt x="1542548" y="148335"/>
                </a:cubicBezTo>
                <a:cubicBezTo>
                  <a:pt x="1543809" y="148564"/>
                  <a:pt x="1545731" y="149855"/>
                  <a:pt x="1548312" y="152207"/>
                </a:cubicBezTo>
                <a:cubicBezTo>
                  <a:pt x="1550894" y="154559"/>
                  <a:pt x="1553246" y="157025"/>
                  <a:pt x="1555368" y="159606"/>
                </a:cubicBezTo>
                <a:cubicBezTo>
                  <a:pt x="1557490" y="162187"/>
                  <a:pt x="1558551" y="163822"/>
                  <a:pt x="1558551" y="164511"/>
                </a:cubicBezTo>
                <a:cubicBezTo>
                  <a:pt x="1558551" y="165773"/>
                  <a:pt x="1558035" y="167034"/>
                  <a:pt x="1557003" y="168296"/>
                </a:cubicBezTo>
                <a:cubicBezTo>
                  <a:pt x="1555970" y="169558"/>
                  <a:pt x="1554766" y="170591"/>
                  <a:pt x="1553389" y="171394"/>
                </a:cubicBezTo>
                <a:cubicBezTo>
                  <a:pt x="1552012" y="172197"/>
                  <a:pt x="1550922" y="172541"/>
                  <a:pt x="1550119" y="172426"/>
                </a:cubicBezTo>
                <a:cubicBezTo>
                  <a:pt x="1549660" y="172312"/>
                  <a:pt x="1547309" y="171709"/>
                  <a:pt x="1543064" y="170620"/>
                </a:cubicBezTo>
                <a:cubicBezTo>
                  <a:pt x="1538819" y="169530"/>
                  <a:pt x="1533886" y="169099"/>
                  <a:pt x="1528265" y="169329"/>
                </a:cubicBezTo>
                <a:lnTo>
                  <a:pt x="1521898" y="169845"/>
                </a:lnTo>
                <a:cubicBezTo>
                  <a:pt x="1522471" y="170992"/>
                  <a:pt x="1522758" y="172025"/>
                  <a:pt x="1522758" y="172943"/>
                </a:cubicBezTo>
                <a:cubicBezTo>
                  <a:pt x="1522873" y="174319"/>
                  <a:pt x="1523045" y="177876"/>
                  <a:pt x="1523274" y="183612"/>
                </a:cubicBezTo>
                <a:cubicBezTo>
                  <a:pt x="1525798" y="182694"/>
                  <a:pt x="1528839" y="181432"/>
                  <a:pt x="1532395" y="179826"/>
                </a:cubicBezTo>
                <a:cubicBezTo>
                  <a:pt x="1532854" y="179596"/>
                  <a:pt x="1533743" y="179224"/>
                  <a:pt x="1535063" y="178707"/>
                </a:cubicBezTo>
                <a:cubicBezTo>
                  <a:pt x="1536381" y="178191"/>
                  <a:pt x="1537385" y="177933"/>
                  <a:pt x="1538074" y="177933"/>
                </a:cubicBezTo>
                <a:cubicBezTo>
                  <a:pt x="1539336" y="177933"/>
                  <a:pt x="1541458" y="178937"/>
                  <a:pt x="1544441" y="180944"/>
                </a:cubicBezTo>
                <a:cubicBezTo>
                  <a:pt x="1547424" y="182952"/>
                  <a:pt x="1550148" y="185247"/>
                  <a:pt x="1552615" y="187828"/>
                </a:cubicBezTo>
                <a:cubicBezTo>
                  <a:pt x="1555081" y="190409"/>
                  <a:pt x="1556314" y="192331"/>
                  <a:pt x="1556314" y="193593"/>
                </a:cubicBezTo>
                <a:cubicBezTo>
                  <a:pt x="1556314" y="194740"/>
                  <a:pt x="1555167" y="196317"/>
                  <a:pt x="1552873" y="198325"/>
                </a:cubicBezTo>
                <a:cubicBezTo>
                  <a:pt x="1550578" y="200332"/>
                  <a:pt x="1548628" y="201336"/>
                  <a:pt x="1547022" y="201336"/>
                </a:cubicBezTo>
                <a:cubicBezTo>
                  <a:pt x="1546104" y="201336"/>
                  <a:pt x="1544670" y="201049"/>
                  <a:pt x="1542720" y="200476"/>
                </a:cubicBezTo>
                <a:cubicBezTo>
                  <a:pt x="1538819" y="199443"/>
                  <a:pt x="1535205" y="198927"/>
                  <a:pt x="1531879" y="198927"/>
                </a:cubicBezTo>
                <a:cubicBezTo>
                  <a:pt x="1528552" y="198927"/>
                  <a:pt x="1525913" y="199099"/>
                  <a:pt x="1523963" y="199443"/>
                </a:cubicBezTo>
                <a:cubicBezTo>
                  <a:pt x="1524536" y="210342"/>
                  <a:pt x="1524824" y="217914"/>
                  <a:pt x="1524824" y="222158"/>
                </a:cubicBezTo>
                <a:cubicBezTo>
                  <a:pt x="1524824" y="224453"/>
                  <a:pt x="1523819" y="227923"/>
                  <a:pt x="1521812" y="232569"/>
                </a:cubicBezTo>
                <a:cubicBezTo>
                  <a:pt x="1519804" y="237215"/>
                  <a:pt x="1517510" y="241431"/>
                  <a:pt x="1514928" y="245217"/>
                </a:cubicBezTo>
                <a:cubicBezTo>
                  <a:pt x="1512348" y="249003"/>
                  <a:pt x="1510483" y="250896"/>
                  <a:pt x="1509336" y="250896"/>
                </a:cubicBezTo>
                <a:cubicBezTo>
                  <a:pt x="1508188" y="250896"/>
                  <a:pt x="1506726" y="249462"/>
                  <a:pt x="1504948" y="246594"/>
                </a:cubicBezTo>
                <a:cubicBezTo>
                  <a:pt x="1503170" y="243726"/>
                  <a:pt x="1501506" y="240514"/>
                  <a:pt x="1499957" y="236957"/>
                </a:cubicBezTo>
                <a:cubicBezTo>
                  <a:pt x="1498409" y="233401"/>
                  <a:pt x="1497577" y="230934"/>
                  <a:pt x="1497462" y="229558"/>
                </a:cubicBezTo>
                <a:lnTo>
                  <a:pt x="1496602" y="204090"/>
                </a:lnTo>
                <a:lnTo>
                  <a:pt x="1489030" y="205810"/>
                </a:lnTo>
                <a:cubicBezTo>
                  <a:pt x="1487424" y="206155"/>
                  <a:pt x="1484986" y="206671"/>
                  <a:pt x="1481716" y="207359"/>
                </a:cubicBezTo>
                <a:cubicBezTo>
                  <a:pt x="1478448" y="208047"/>
                  <a:pt x="1476353" y="208392"/>
                  <a:pt x="1475435" y="208392"/>
                </a:cubicBezTo>
                <a:cubicBezTo>
                  <a:pt x="1473485" y="208392"/>
                  <a:pt x="1471019" y="206671"/>
                  <a:pt x="1468036" y="203229"/>
                </a:cubicBezTo>
                <a:cubicBezTo>
                  <a:pt x="1468495" y="207359"/>
                  <a:pt x="1468782" y="210342"/>
                  <a:pt x="1468897" y="212177"/>
                </a:cubicBezTo>
                <a:cubicBezTo>
                  <a:pt x="1470618" y="227665"/>
                  <a:pt x="1471478" y="238047"/>
                  <a:pt x="1471478" y="243324"/>
                </a:cubicBezTo>
                <a:cubicBezTo>
                  <a:pt x="1471478" y="245848"/>
                  <a:pt x="1470503" y="249519"/>
                  <a:pt x="1468552" y="254338"/>
                </a:cubicBezTo>
                <a:cubicBezTo>
                  <a:pt x="1466602" y="259156"/>
                  <a:pt x="1464221" y="263429"/>
                  <a:pt x="1461411" y="267158"/>
                </a:cubicBezTo>
                <a:cubicBezTo>
                  <a:pt x="1458600" y="270886"/>
                  <a:pt x="1455933" y="272751"/>
                  <a:pt x="1453409" y="272751"/>
                </a:cubicBezTo>
                <a:cubicBezTo>
                  <a:pt x="1451345" y="272751"/>
                  <a:pt x="1448964" y="270886"/>
                  <a:pt x="1446267" y="267158"/>
                </a:cubicBezTo>
                <a:cubicBezTo>
                  <a:pt x="1443571" y="263429"/>
                  <a:pt x="1441306" y="258640"/>
                  <a:pt x="1439470" y="252789"/>
                </a:cubicBezTo>
                <a:cubicBezTo>
                  <a:pt x="1437635" y="246938"/>
                  <a:pt x="1436774" y="241087"/>
                  <a:pt x="1436889" y="235237"/>
                </a:cubicBezTo>
                <a:lnTo>
                  <a:pt x="1437233" y="227665"/>
                </a:lnTo>
                <a:cubicBezTo>
                  <a:pt x="1438266" y="209424"/>
                  <a:pt x="1438782" y="194510"/>
                  <a:pt x="1438782" y="182923"/>
                </a:cubicBezTo>
                <a:cubicBezTo>
                  <a:pt x="1438782" y="168698"/>
                  <a:pt x="1438209" y="154300"/>
                  <a:pt x="1437061" y="139731"/>
                </a:cubicBezTo>
                <a:cubicBezTo>
                  <a:pt x="1436946" y="137780"/>
                  <a:pt x="1435340" y="133192"/>
                  <a:pt x="1432243" y="125964"/>
                </a:cubicBezTo>
                <a:cubicBezTo>
                  <a:pt x="1430751" y="122178"/>
                  <a:pt x="1430006" y="120171"/>
                  <a:pt x="1430006" y="119941"/>
                </a:cubicBezTo>
                <a:cubicBezTo>
                  <a:pt x="1430006" y="119368"/>
                  <a:pt x="1430379" y="118392"/>
                  <a:pt x="1431124" y="117016"/>
                </a:cubicBezTo>
                <a:cubicBezTo>
                  <a:pt x="1431870" y="115639"/>
                  <a:pt x="1432816" y="114377"/>
                  <a:pt x="1433964" y="113230"/>
                </a:cubicBezTo>
                <a:cubicBezTo>
                  <a:pt x="1435111" y="112083"/>
                  <a:pt x="1436258" y="111509"/>
                  <a:pt x="1437406" y="111509"/>
                </a:cubicBezTo>
                <a:cubicBezTo>
                  <a:pt x="1438667" y="111509"/>
                  <a:pt x="1440904" y="112284"/>
                  <a:pt x="1444116" y="113832"/>
                </a:cubicBezTo>
                <a:cubicBezTo>
                  <a:pt x="1447329" y="115381"/>
                  <a:pt x="1450484" y="117188"/>
                  <a:pt x="1453581" y="119253"/>
                </a:cubicBezTo>
                <a:cubicBezTo>
                  <a:pt x="1454499" y="119138"/>
                  <a:pt x="1459432" y="118450"/>
                  <a:pt x="1468380" y="117188"/>
                </a:cubicBezTo>
                <a:lnTo>
                  <a:pt x="1484556" y="114779"/>
                </a:lnTo>
                <a:cubicBezTo>
                  <a:pt x="1487653" y="104913"/>
                  <a:pt x="1490062" y="95850"/>
                  <a:pt x="1491783" y="87590"/>
                </a:cubicBezTo>
                <a:cubicBezTo>
                  <a:pt x="1485588" y="89081"/>
                  <a:pt x="1480770" y="90171"/>
                  <a:pt x="1477328" y="90859"/>
                </a:cubicBezTo>
                <a:cubicBezTo>
                  <a:pt x="1473887" y="91548"/>
                  <a:pt x="1471478" y="91834"/>
                  <a:pt x="1470101" y="91720"/>
                </a:cubicBezTo>
                <a:cubicBezTo>
                  <a:pt x="1467921" y="91490"/>
                  <a:pt x="1465570" y="89683"/>
                  <a:pt x="1463046" y="86299"/>
                </a:cubicBezTo>
                <a:cubicBezTo>
                  <a:pt x="1460522" y="82915"/>
                  <a:pt x="1457883" y="78813"/>
                  <a:pt x="1455130" y="73995"/>
                </a:cubicBezTo>
                <a:lnTo>
                  <a:pt x="1452893" y="70381"/>
                </a:lnTo>
                <a:cubicBezTo>
                  <a:pt x="1452319" y="69349"/>
                  <a:pt x="1452635" y="68058"/>
                  <a:pt x="1453839" y="66510"/>
                </a:cubicBezTo>
                <a:cubicBezTo>
                  <a:pt x="1455044" y="64961"/>
                  <a:pt x="1456449" y="64186"/>
                  <a:pt x="1458055" y="64186"/>
                </a:cubicBezTo>
                <a:lnTo>
                  <a:pt x="1463390" y="64531"/>
                </a:lnTo>
                <a:cubicBezTo>
                  <a:pt x="1469929" y="65104"/>
                  <a:pt x="1474403" y="65276"/>
                  <a:pt x="1476812" y="65047"/>
                </a:cubicBezTo>
                <a:cubicBezTo>
                  <a:pt x="1485187" y="64244"/>
                  <a:pt x="1491668" y="63498"/>
                  <a:pt x="1496257" y="62810"/>
                </a:cubicBezTo>
                <a:cubicBezTo>
                  <a:pt x="1497290" y="55238"/>
                  <a:pt x="1497921" y="48699"/>
                  <a:pt x="1498150" y="43192"/>
                </a:cubicBezTo>
                <a:lnTo>
                  <a:pt x="1498495" y="39751"/>
                </a:lnTo>
                <a:cubicBezTo>
                  <a:pt x="1498724" y="37800"/>
                  <a:pt x="1498351" y="35850"/>
                  <a:pt x="1497376" y="33900"/>
                </a:cubicBezTo>
                <a:cubicBezTo>
                  <a:pt x="1496401" y="31950"/>
                  <a:pt x="1495054" y="29713"/>
                  <a:pt x="1493333" y="27189"/>
                </a:cubicBezTo>
                <a:cubicBezTo>
                  <a:pt x="1493103" y="26844"/>
                  <a:pt x="1492530" y="25984"/>
                  <a:pt x="1491612" y="24607"/>
                </a:cubicBezTo>
                <a:cubicBezTo>
                  <a:pt x="1490694" y="23231"/>
                  <a:pt x="1490235" y="22084"/>
                  <a:pt x="1490235" y="21166"/>
                </a:cubicBezTo>
                <a:cubicBezTo>
                  <a:pt x="1490235" y="20019"/>
                  <a:pt x="1491468" y="18412"/>
                  <a:pt x="1493934" y="16347"/>
                </a:cubicBezTo>
                <a:cubicBezTo>
                  <a:pt x="1496401" y="14282"/>
                  <a:pt x="1499097" y="12361"/>
                  <a:pt x="1502022" y="10583"/>
                </a:cubicBezTo>
                <a:cubicBezTo>
                  <a:pt x="1504948" y="8804"/>
                  <a:pt x="1506640" y="7915"/>
                  <a:pt x="1507099" y="7915"/>
                </a:cubicBezTo>
                <a:close/>
                <a:moveTo>
                  <a:pt x="77093" y="4130"/>
                </a:moveTo>
                <a:cubicBezTo>
                  <a:pt x="79043" y="4130"/>
                  <a:pt x="82112" y="5621"/>
                  <a:pt x="86299" y="8604"/>
                </a:cubicBezTo>
                <a:cubicBezTo>
                  <a:pt x="90487" y="11587"/>
                  <a:pt x="94215" y="14913"/>
                  <a:pt x="97485" y="18585"/>
                </a:cubicBezTo>
                <a:cubicBezTo>
                  <a:pt x="100754" y="22256"/>
                  <a:pt x="102332" y="25124"/>
                  <a:pt x="102217" y="27189"/>
                </a:cubicBezTo>
                <a:cubicBezTo>
                  <a:pt x="102217" y="27992"/>
                  <a:pt x="101299" y="29311"/>
                  <a:pt x="99464" y="31147"/>
                </a:cubicBezTo>
                <a:cubicBezTo>
                  <a:pt x="96940" y="33900"/>
                  <a:pt x="95276" y="36022"/>
                  <a:pt x="94473" y="37514"/>
                </a:cubicBezTo>
                <a:cubicBezTo>
                  <a:pt x="92753" y="40726"/>
                  <a:pt x="91089" y="44282"/>
                  <a:pt x="89483" y="48183"/>
                </a:cubicBezTo>
                <a:lnTo>
                  <a:pt x="84837" y="58164"/>
                </a:lnTo>
                <a:cubicBezTo>
                  <a:pt x="94932" y="56328"/>
                  <a:pt x="102848" y="54206"/>
                  <a:pt x="108584" y="51796"/>
                </a:cubicBezTo>
                <a:cubicBezTo>
                  <a:pt x="111108" y="50764"/>
                  <a:pt x="113230" y="49645"/>
                  <a:pt x="114951" y="48441"/>
                </a:cubicBezTo>
                <a:cubicBezTo>
                  <a:pt x="116672" y="47236"/>
                  <a:pt x="118565" y="45716"/>
                  <a:pt x="120630" y="43881"/>
                </a:cubicBezTo>
                <a:cubicBezTo>
                  <a:pt x="122121" y="42504"/>
                  <a:pt x="123297" y="41529"/>
                  <a:pt x="124158" y="40955"/>
                </a:cubicBezTo>
                <a:cubicBezTo>
                  <a:pt x="125018" y="40382"/>
                  <a:pt x="125907" y="40095"/>
                  <a:pt x="126825" y="40095"/>
                </a:cubicBezTo>
                <a:cubicBezTo>
                  <a:pt x="128431" y="40210"/>
                  <a:pt x="131500" y="41443"/>
                  <a:pt x="136031" y="43795"/>
                </a:cubicBezTo>
                <a:cubicBezTo>
                  <a:pt x="140563" y="46146"/>
                  <a:pt x="144693" y="48756"/>
                  <a:pt x="148421" y="51624"/>
                </a:cubicBezTo>
                <a:cubicBezTo>
                  <a:pt x="152150" y="54492"/>
                  <a:pt x="154014" y="56672"/>
                  <a:pt x="154014" y="58164"/>
                </a:cubicBezTo>
                <a:cubicBezTo>
                  <a:pt x="154014" y="59770"/>
                  <a:pt x="153182" y="61835"/>
                  <a:pt x="151519" y="64358"/>
                </a:cubicBezTo>
                <a:cubicBezTo>
                  <a:pt x="149855" y="66882"/>
                  <a:pt x="147962" y="69062"/>
                  <a:pt x="145840" y="70898"/>
                </a:cubicBezTo>
                <a:cubicBezTo>
                  <a:pt x="143718" y="72733"/>
                  <a:pt x="141911" y="73651"/>
                  <a:pt x="140419" y="73651"/>
                </a:cubicBezTo>
                <a:cubicBezTo>
                  <a:pt x="139616" y="73651"/>
                  <a:pt x="137723" y="73536"/>
                  <a:pt x="134741" y="73307"/>
                </a:cubicBezTo>
                <a:cubicBezTo>
                  <a:pt x="130611" y="73077"/>
                  <a:pt x="127112" y="72963"/>
                  <a:pt x="124244" y="72963"/>
                </a:cubicBezTo>
                <a:cubicBezTo>
                  <a:pt x="121720" y="72963"/>
                  <a:pt x="119770" y="73020"/>
                  <a:pt x="118393" y="73135"/>
                </a:cubicBezTo>
                <a:cubicBezTo>
                  <a:pt x="113574" y="73594"/>
                  <a:pt x="106691" y="74683"/>
                  <a:pt x="97743" y="76404"/>
                </a:cubicBezTo>
                <a:cubicBezTo>
                  <a:pt x="88795" y="78125"/>
                  <a:pt x="81510" y="80018"/>
                  <a:pt x="75888" y="82083"/>
                </a:cubicBezTo>
                <a:cubicBezTo>
                  <a:pt x="74168" y="82771"/>
                  <a:pt x="71759" y="83861"/>
                  <a:pt x="68661" y="85353"/>
                </a:cubicBezTo>
                <a:cubicBezTo>
                  <a:pt x="63613" y="92121"/>
                  <a:pt x="57648" y="98488"/>
                  <a:pt x="50764" y="104454"/>
                </a:cubicBezTo>
                <a:cubicBezTo>
                  <a:pt x="53977" y="104683"/>
                  <a:pt x="57705" y="104855"/>
                  <a:pt x="61950" y="104970"/>
                </a:cubicBezTo>
                <a:cubicBezTo>
                  <a:pt x="64474" y="105085"/>
                  <a:pt x="68604" y="104224"/>
                  <a:pt x="74340" y="102389"/>
                </a:cubicBezTo>
                <a:cubicBezTo>
                  <a:pt x="80076" y="100553"/>
                  <a:pt x="87475" y="98029"/>
                  <a:pt x="96538" y="94817"/>
                </a:cubicBezTo>
                <a:cubicBezTo>
                  <a:pt x="97800" y="94358"/>
                  <a:pt x="101271" y="93154"/>
                  <a:pt x="106949" y="91203"/>
                </a:cubicBezTo>
                <a:cubicBezTo>
                  <a:pt x="112628" y="89253"/>
                  <a:pt x="116156" y="88278"/>
                  <a:pt x="117532" y="88278"/>
                </a:cubicBezTo>
                <a:cubicBezTo>
                  <a:pt x="118794" y="88393"/>
                  <a:pt x="120085" y="88909"/>
                  <a:pt x="121404" y="89827"/>
                </a:cubicBezTo>
                <a:cubicBezTo>
                  <a:pt x="122724" y="90744"/>
                  <a:pt x="124588" y="92293"/>
                  <a:pt x="126997" y="94473"/>
                </a:cubicBezTo>
                <a:cubicBezTo>
                  <a:pt x="130209" y="97456"/>
                  <a:pt x="132159" y="99291"/>
                  <a:pt x="132848" y="99980"/>
                </a:cubicBezTo>
                <a:cubicBezTo>
                  <a:pt x="138240" y="101356"/>
                  <a:pt x="143746" y="102045"/>
                  <a:pt x="149368" y="102045"/>
                </a:cubicBezTo>
                <a:cubicBezTo>
                  <a:pt x="152465" y="102045"/>
                  <a:pt x="156079" y="101872"/>
                  <a:pt x="160209" y="101528"/>
                </a:cubicBezTo>
                <a:cubicBezTo>
                  <a:pt x="163536" y="101184"/>
                  <a:pt x="168870" y="100266"/>
                  <a:pt x="176213" y="98775"/>
                </a:cubicBezTo>
                <a:cubicBezTo>
                  <a:pt x="176786" y="92121"/>
                  <a:pt x="177073" y="84779"/>
                  <a:pt x="177073" y="76748"/>
                </a:cubicBezTo>
                <a:cubicBezTo>
                  <a:pt x="177073" y="68947"/>
                  <a:pt x="176671" y="59425"/>
                  <a:pt x="175868" y="48183"/>
                </a:cubicBezTo>
                <a:cubicBezTo>
                  <a:pt x="175639" y="46347"/>
                  <a:pt x="175524" y="45085"/>
                  <a:pt x="175524" y="44397"/>
                </a:cubicBezTo>
                <a:cubicBezTo>
                  <a:pt x="175180" y="39693"/>
                  <a:pt x="174434" y="36166"/>
                  <a:pt x="173287" y="33814"/>
                </a:cubicBezTo>
                <a:cubicBezTo>
                  <a:pt x="172140" y="31462"/>
                  <a:pt x="170763" y="29426"/>
                  <a:pt x="169157" y="27705"/>
                </a:cubicBezTo>
                <a:cubicBezTo>
                  <a:pt x="168354" y="26902"/>
                  <a:pt x="167752" y="26185"/>
                  <a:pt x="167350" y="25554"/>
                </a:cubicBezTo>
                <a:cubicBezTo>
                  <a:pt x="166949" y="24923"/>
                  <a:pt x="166748" y="24149"/>
                  <a:pt x="166748" y="23231"/>
                </a:cubicBezTo>
                <a:cubicBezTo>
                  <a:pt x="166863" y="20707"/>
                  <a:pt x="168784" y="18298"/>
                  <a:pt x="172513" y="16003"/>
                </a:cubicBezTo>
                <a:cubicBezTo>
                  <a:pt x="176241" y="13709"/>
                  <a:pt x="179769" y="12562"/>
                  <a:pt x="183096" y="12562"/>
                </a:cubicBezTo>
                <a:cubicBezTo>
                  <a:pt x="184817" y="12676"/>
                  <a:pt x="186509" y="13135"/>
                  <a:pt x="188172" y="13938"/>
                </a:cubicBezTo>
                <a:cubicBezTo>
                  <a:pt x="189836" y="14741"/>
                  <a:pt x="192159" y="16175"/>
                  <a:pt x="195142" y="18240"/>
                </a:cubicBezTo>
                <a:cubicBezTo>
                  <a:pt x="196174" y="19043"/>
                  <a:pt x="198641" y="20650"/>
                  <a:pt x="202541" y="23059"/>
                </a:cubicBezTo>
                <a:cubicBezTo>
                  <a:pt x="207589" y="26041"/>
                  <a:pt x="211834" y="29254"/>
                  <a:pt x="215275" y="32695"/>
                </a:cubicBezTo>
                <a:cubicBezTo>
                  <a:pt x="218717" y="36137"/>
                  <a:pt x="220380" y="39464"/>
                  <a:pt x="220266" y="42676"/>
                </a:cubicBezTo>
                <a:cubicBezTo>
                  <a:pt x="220266" y="44856"/>
                  <a:pt x="220094" y="46806"/>
                  <a:pt x="219749" y="48527"/>
                </a:cubicBezTo>
                <a:cubicBezTo>
                  <a:pt x="219405" y="50248"/>
                  <a:pt x="219004" y="51854"/>
                  <a:pt x="218545" y="53345"/>
                </a:cubicBezTo>
                <a:cubicBezTo>
                  <a:pt x="218430" y="53689"/>
                  <a:pt x="218058" y="55152"/>
                  <a:pt x="217426" y="57733"/>
                </a:cubicBezTo>
                <a:cubicBezTo>
                  <a:pt x="216795" y="60315"/>
                  <a:pt x="216308" y="64129"/>
                  <a:pt x="215964" y="69177"/>
                </a:cubicBezTo>
                <a:cubicBezTo>
                  <a:pt x="215734" y="73077"/>
                  <a:pt x="215160" y="79789"/>
                  <a:pt x="214243" y="89310"/>
                </a:cubicBezTo>
                <a:lnTo>
                  <a:pt x="225256" y="86213"/>
                </a:lnTo>
                <a:cubicBezTo>
                  <a:pt x="227780" y="85525"/>
                  <a:pt x="231853" y="83976"/>
                  <a:pt x="237474" y="81567"/>
                </a:cubicBezTo>
                <a:cubicBezTo>
                  <a:pt x="239424" y="80764"/>
                  <a:pt x="241346" y="80018"/>
                  <a:pt x="243239" y="79330"/>
                </a:cubicBezTo>
                <a:cubicBezTo>
                  <a:pt x="245132" y="78641"/>
                  <a:pt x="246594" y="78297"/>
                  <a:pt x="247627" y="78297"/>
                </a:cubicBezTo>
                <a:cubicBezTo>
                  <a:pt x="249577" y="78297"/>
                  <a:pt x="254195" y="80133"/>
                  <a:pt x="261479" y="83804"/>
                </a:cubicBezTo>
                <a:cubicBezTo>
                  <a:pt x="268764" y="87475"/>
                  <a:pt x="275418" y="91461"/>
                  <a:pt x="281441" y="95764"/>
                </a:cubicBezTo>
                <a:cubicBezTo>
                  <a:pt x="287464" y="100066"/>
                  <a:pt x="290418" y="103364"/>
                  <a:pt x="290303" y="105658"/>
                </a:cubicBezTo>
                <a:cubicBezTo>
                  <a:pt x="290303" y="107150"/>
                  <a:pt x="289242" y="109129"/>
                  <a:pt x="287120" y="111595"/>
                </a:cubicBezTo>
                <a:cubicBezTo>
                  <a:pt x="284997" y="114062"/>
                  <a:pt x="282559" y="116213"/>
                  <a:pt x="279806" y="118048"/>
                </a:cubicBezTo>
                <a:cubicBezTo>
                  <a:pt x="277053" y="119884"/>
                  <a:pt x="274816" y="120802"/>
                  <a:pt x="273095" y="120802"/>
                </a:cubicBezTo>
                <a:cubicBezTo>
                  <a:pt x="272407" y="120802"/>
                  <a:pt x="270858" y="120400"/>
                  <a:pt x="268449" y="119597"/>
                </a:cubicBezTo>
                <a:cubicBezTo>
                  <a:pt x="264778" y="118335"/>
                  <a:pt x="260791" y="117274"/>
                  <a:pt x="256489" y="116414"/>
                </a:cubicBezTo>
                <a:cubicBezTo>
                  <a:pt x="252187" y="115553"/>
                  <a:pt x="246537" y="115008"/>
                  <a:pt x="239539" y="114779"/>
                </a:cubicBezTo>
                <a:lnTo>
                  <a:pt x="234204" y="114779"/>
                </a:lnTo>
                <a:cubicBezTo>
                  <a:pt x="228583" y="114779"/>
                  <a:pt x="224453" y="114836"/>
                  <a:pt x="221814" y="114951"/>
                </a:cubicBezTo>
                <a:cubicBezTo>
                  <a:pt x="224453" y="124702"/>
                  <a:pt x="228009" y="134998"/>
                  <a:pt x="232483" y="145840"/>
                </a:cubicBezTo>
                <a:cubicBezTo>
                  <a:pt x="236958" y="156681"/>
                  <a:pt x="242579" y="166805"/>
                  <a:pt x="249348" y="176212"/>
                </a:cubicBezTo>
                <a:cubicBezTo>
                  <a:pt x="260705" y="191929"/>
                  <a:pt x="272865" y="204405"/>
                  <a:pt x="285829" y="213640"/>
                </a:cubicBezTo>
                <a:cubicBezTo>
                  <a:pt x="298793" y="222875"/>
                  <a:pt x="311297" y="229443"/>
                  <a:pt x="323343" y="233344"/>
                </a:cubicBezTo>
                <a:cubicBezTo>
                  <a:pt x="328964" y="235179"/>
                  <a:pt x="332579" y="236470"/>
                  <a:pt x="334185" y="237215"/>
                </a:cubicBezTo>
                <a:cubicBezTo>
                  <a:pt x="335791" y="237961"/>
                  <a:pt x="336594" y="238908"/>
                  <a:pt x="336594" y="240055"/>
                </a:cubicBezTo>
                <a:cubicBezTo>
                  <a:pt x="336479" y="241317"/>
                  <a:pt x="335962" y="242120"/>
                  <a:pt x="335045" y="242464"/>
                </a:cubicBezTo>
                <a:cubicBezTo>
                  <a:pt x="334127" y="242808"/>
                  <a:pt x="332062" y="243095"/>
                  <a:pt x="328850" y="243324"/>
                </a:cubicBezTo>
                <a:cubicBezTo>
                  <a:pt x="323917" y="243783"/>
                  <a:pt x="319300" y="244300"/>
                  <a:pt x="314997" y="244873"/>
                </a:cubicBezTo>
                <a:cubicBezTo>
                  <a:pt x="310695" y="245447"/>
                  <a:pt x="305332" y="246479"/>
                  <a:pt x="298907" y="247971"/>
                </a:cubicBezTo>
                <a:cubicBezTo>
                  <a:pt x="293286" y="249233"/>
                  <a:pt x="287320" y="251125"/>
                  <a:pt x="281011" y="253649"/>
                </a:cubicBezTo>
                <a:cubicBezTo>
                  <a:pt x="277110" y="255141"/>
                  <a:pt x="274099" y="256202"/>
                  <a:pt x="271976" y="256833"/>
                </a:cubicBezTo>
                <a:cubicBezTo>
                  <a:pt x="269854" y="257464"/>
                  <a:pt x="267703" y="257779"/>
                  <a:pt x="265523" y="257779"/>
                </a:cubicBezTo>
                <a:cubicBezTo>
                  <a:pt x="263458" y="257779"/>
                  <a:pt x="260934" y="257320"/>
                  <a:pt x="257952" y="256403"/>
                </a:cubicBezTo>
                <a:cubicBezTo>
                  <a:pt x="253707" y="254911"/>
                  <a:pt x="247856" y="247856"/>
                  <a:pt x="240399" y="235237"/>
                </a:cubicBezTo>
                <a:cubicBezTo>
                  <a:pt x="232943" y="222617"/>
                  <a:pt x="225858" y="207646"/>
                  <a:pt x="219147" y="190323"/>
                </a:cubicBezTo>
                <a:cubicBezTo>
                  <a:pt x="212436" y="173000"/>
                  <a:pt x="207818" y="156824"/>
                  <a:pt x="205294" y="141796"/>
                </a:cubicBezTo>
                <a:cubicBezTo>
                  <a:pt x="201050" y="158430"/>
                  <a:pt x="196059" y="172369"/>
                  <a:pt x="190323" y="183612"/>
                </a:cubicBezTo>
                <a:lnTo>
                  <a:pt x="185161" y="193076"/>
                </a:lnTo>
                <a:cubicBezTo>
                  <a:pt x="195945" y="197665"/>
                  <a:pt x="204032" y="202885"/>
                  <a:pt x="209425" y="208736"/>
                </a:cubicBezTo>
                <a:cubicBezTo>
                  <a:pt x="214816" y="214587"/>
                  <a:pt x="217512" y="219921"/>
                  <a:pt x="217512" y="224739"/>
                </a:cubicBezTo>
                <a:cubicBezTo>
                  <a:pt x="217512" y="225772"/>
                  <a:pt x="217340" y="226804"/>
                  <a:pt x="216996" y="227837"/>
                </a:cubicBezTo>
                <a:cubicBezTo>
                  <a:pt x="215849" y="231164"/>
                  <a:pt x="213296" y="233889"/>
                  <a:pt x="209338" y="236011"/>
                </a:cubicBezTo>
                <a:cubicBezTo>
                  <a:pt x="205380" y="238133"/>
                  <a:pt x="201222" y="239194"/>
                  <a:pt x="196862" y="239194"/>
                </a:cubicBezTo>
                <a:cubicBezTo>
                  <a:pt x="194109" y="239194"/>
                  <a:pt x="191585" y="238678"/>
                  <a:pt x="189291" y="237646"/>
                </a:cubicBezTo>
                <a:cubicBezTo>
                  <a:pt x="187914" y="237072"/>
                  <a:pt x="186824" y="235781"/>
                  <a:pt x="186021" y="233774"/>
                </a:cubicBezTo>
                <a:cubicBezTo>
                  <a:pt x="185218" y="231766"/>
                  <a:pt x="184358" y="228755"/>
                  <a:pt x="183440" y="224739"/>
                </a:cubicBezTo>
                <a:cubicBezTo>
                  <a:pt x="181834" y="217053"/>
                  <a:pt x="179769" y="210571"/>
                  <a:pt x="177245" y="205294"/>
                </a:cubicBezTo>
                <a:cubicBezTo>
                  <a:pt x="168182" y="218028"/>
                  <a:pt x="157656" y="229615"/>
                  <a:pt x="145668" y="240055"/>
                </a:cubicBezTo>
                <a:cubicBezTo>
                  <a:pt x="133680" y="250495"/>
                  <a:pt x="121117" y="259127"/>
                  <a:pt x="107982" y="265953"/>
                </a:cubicBezTo>
                <a:cubicBezTo>
                  <a:pt x="94846" y="272779"/>
                  <a:pt x="82198" y="277282"/>
                  <a:pt x="70038" y="279462"/>
                </a:cubicBezTo>
                <a:cubicBezTo>
                  <a:pt x="65678" y="280265"/>
                  <a:pt x="62179" y="280666"/>
                  <a:pt x="59541" y="280666"/>
                </a:cubicBezTo>
                <a:cubicBezTo>
                  <a:pt x="56673" y="280666"/>
                  <a:pt x="55238" y="280150"/>
                  <a:pt x="55238" y="279118"/>
                </a:cubicBezTo>
                <a:cubicBezTo>
                  <a:pt x="55238" y="277970"/>
                  <a:pt x="56615" y="276651"/>
                  <a:pt x="59368" y="275160"/>
                </a:cubicBezTo>
                <a:cubicBezTo>
                  <a:pt x="94703" y="256116"/>
                  <a:pt x="121175" y="233344"/>
                  <a:pt x="138785" y="206843"/>
                </a:cubicBezTo>
                <a:cubicBezTo>
                  <a:pt x="156394" y="180342"/>
                  <a:pt x="167838" y="152465"/>
                  <a:pt x="173115" y="123211"/>
                </a:cubicBezTo>
                <a:lnTo>
                  <a:pt x="162790" y="126136"/>
                </a:lnTo>
                <a:cubicBezTo>
                  <a:pt x="157398" y="127857"/>
                  <a:pt x="153956" y="128717"/>
                  <a:pt x="152465" y="128717"/>
                </a:cubicBezTo>
                <a:cubicBezTo>
                  <a:pt x="149138" y="128717"/>
                  <a:pt x="145553" y="127140"/>
                  <a:pt x="141710" y="123985"/>
                </a:cubicBezTo>
                <a:cubicBezTo>
                  <a:pt x="137867" y="120830"/>
                  <a:pt x="134339" y="117188"/>
                  <a:pt x="131127" y="113058"/>
                </a:cubicBezTo>
                <a:cubicBezTo>
                  <a:pt x="128833" y="115238"/>
                  <a:pt x="126882" y="116500"/>
                  <a:pt x="125276" y="116844"/>
                </a:cubicBezTo>
                <a:cubicBezTo>
                  <a:pt x="124244" y="116958"/>
                  <a:pt x="122982" y="116844"/>
                  <a:pt x="121490" y="116500"/>
                </a:cubicBezTo>
                <a:cubicBezTo>
                  <a:pt x="118393" y="115926"/>
                  <a:pt x="115869" y="115639"/>
                  <a:pt x="113919" y="115639"/>
                </a:cubicBezTo>
                <a:cubicBezTo>
                  <a:pt x="110936" y="115639"/>
                  <a:pt x="107265" y="116041"/>
                  <a:pt x="102905" y="116844"/>
                </a:cubicBezTo>
                <a:cubicBezTo>
                  <a:pt x="100152" y="117417"/>
                  <a:pt x="96481" y="118392"/>
                  <a:pt x="91892" y="119769"/>
                </a:cubicBezTo>
                <a:cubicBezTo>
                  <a:pt x="99808" y="124587"/>
                  <a:pt x="103766" y="128717"/>
                  <a:pt x="103766" y="132159"/>
                </a:cubicBezTo>
                <a:cubicBezTo>
                  <a:pt x="103766" y="133765"/>
                  <a:pt x="103307" y="135658"/>
                  <a:pt x="102389" y="137838"/>
                </a:cubicBezTo>
                <a:cubicBezTo>
                  <a:pt x="101127" y="141624"/>
                  <a:pt x="100496" y="143517"/>
                  <a:pt x="100496" y="143517"/>
                </a:cubicBezTo>
                <a:cubicBezTo>
                  <a:pt x="106347" y="141222"/>
                  <a:pt x="111854" y="138756"/>
                  <a:pt x="117016" y="136117"/>
                </a:cubicBezTo>
                <a:cubicBezTo>
                  <a:pt x="117360" y="136002"/>
                  <a:pt x="118249" y="135543"/>
                  <a:pt x="119683" y="134740"/>
                </a:cubicBezTo>
                <a:cubicBezTo>
                  <a:pt x="121117" y="133937"/>
                  <a:pt x="122523" y="133478"/>
                  <a:pt x="123900" y="133364"/>
                </a:cubicBezTo>
                <a:cubicBezTo>
                  <a:pt x="125506" y="133249"/>
                  <a:pt x="127771" y="134425"/>
                  <a:pt x="130697" y="136891"/>
                </a:cubicBezTo>
                <a:cubicBezTo>
                  <a:pt x="133622" y="139358"/>
                  <a:pt x="136261" y="142140"/>
                  <a:pt x="138613" y="145237"/>
                </a:cubicBezTo>
                <a:cubicBezTo>
                  <a:pt x="140964" y="148335"/>
                  <a:pt x="142140" y="150572"/>
                  <a:pt x="142140" y="151949"/>
                </a:cubicBezTo>
                <a:cubicBezTo>
                  <a:pt x="142140" y="154014"/>
                  <a:pt x="140448" y="155993"/>
                  <a:pt x="137064" y="157885"/>
                </a:cubicBezTo>
                <a:cubicBezTo>
                  <a:pt x="133680" y="159778"/>
                  <a:pt x="130496" y="160897"/>
                  <a:pt x="127513" y="161241"/>
                </a:cubicBezTo>
                <a:lnTo>
                  <a:pt x="125104" y="161413"/>
                </a:lnTo>
                <a:lnTo>
                  <a:pt x="118565" y="161241"/>
                </a:lnTo>
                <a:cubicBezTo>
                  <a:pt x="115812" y="161241"/>
                  <a:pt x="112714" y="161528"/>
                  <a:pt x="109272" y="162101"/>
                </a:cubicBezTo>
                <a:cubicBezTo>
                  <a:pt x="107896" y="162331"/>
                  <a:pt x="104225" y="163077"/>
                  <a:pt x="98259" y="164339"/>
                </a:cubicBezTo>
                <a:cubicBezTo>
                  <a:pt x="98144" y="166977"/>
                  <a:pt x="98087" y="170706"/>
                  <a:pt x="98087" y="175524"/>
                </a:cubicBezTo>
                <a:cubicBezTo>
                  <a:pt x="98087" y="182063"/>
                  <a:pt x="98317" y="189348"/>
                  <a:pt x="98775" y="197378"/>
                </a:cubicBezTo>
                <a:cubicBezTo>
                  <a:pt x="115295" y="189921"/>
                  <a:pt x="126538" y="184357"/>
                  <a:pt x="132504" y="180686"/>
                </a:cubicBezTo>
                <a:cubicBezTo>
                  <a:pt x="137666" y="177589"/>
                  <a:pt x="141509" y="176040"/>
                  <a:pt x="144033" y="176040"/>
                </a:cubicBezTo>
                <a:cubicBezTo>
                  <a:pt x="145295" y="176040"/>
                  <a:pt x="145926" y="176499"/>
                  <a:pt x="145926" y="177417"/>
                </a:cubicBezTo>
                <a:cubicBezTo>
                  <a:pt x="145926" y="178220"/>
                  <a:pt x="145238" y="179453"/>
                  <a:pt x="143861" y="181117"/>
                </a:cubicBezTo>
                <a:cubicBezTo>
                  <a:pt x="142484" y="182780"/>
                  <a:pt x="140419" y="184702"/>
                  <a:pt x="137666" y="186881"/>
                </a:cubicBezTo>
                <a:cubicBezTo>
                  <a:pt x="127226" y="195371"/>
                  <a:pt x="117188" y="205093"/>
                  <a:pt x="107552" y="216049"/>
                </a:cubicBezTo>
                <a:cubicBezTo>
                  <a:pt x="97915" y="227005"/>
                  <a:pt x="88278" y="238563"/>
                  <a:pt x="78642" y="250724"/>
                </a:cubicBezTo>
                <a:cubicBezTo>
                  <a:pt x="73824" y="256804"/>
                  <a:pt x="71013" y="260188"/>
                  <a:pt x="70210" y="260877"/>
                </a:cubicBezTo>
                <a:cubicBezTo>
                  <a:pt x="69407" y="261680"/>
                  <a:pt x="68546" y="262081"/>
                  <a:pt x="67629" y="262081"/>
                </a:cubicBezTo>
                <a:cubicBezTo>
                  <a:pt x="66367" y="262081"/>
                  <a:pt x="65248" y="261536"/>
                  <a:pt x="64273" y="260447"/>
                </a:cubicBezTo>
                <a:cubicBezTo>
                  <a:pt x="63298" y="259357"/>
                  <a:pt x="61950" y="257607"/>
                  <a:pt x="60229" y="255198"/>
                </a:cubicBezTo>
                <a:cubicBezTo>
                  <a:pt x="58508" y="252789"/>
                  <a:pt x="55411" y="248171"/>
                  <a:pt x="50937" y="241345"/>
                </a:cubicBezTo>
                <a:cubicBezTo>
                  <a:pt x="46462" y="234520"/>
                  <a:pt x="43709" y="230074"/>
                  <a:pt x="42677" y="228009"/>
                </a:cubicBezTo>
                <a:cubicBezTo>
                  <a:pt x="42447" y="227321"/>
                  <a:pt x="42332" y="226804"/>
                  <a:pt x="42332" y="226460"/>
                </a:cubicBezTo>
                <a:cubicBezTo>
                  <a:pt x="42332" y="223019"/>
                  <a:pt x="47265" y="218315"/>
                  <a:pt x="57132" y="212350"/>
                </a:cubicBezTo>
                <a:cubicBezTo>
                  <a:pt x="63097" y="208449"/>
                  <a:pt x="66940" y="202656"/>
                  <a:pt x="68661" y="194969"/>
                </a:cubicBezTo>
                <a:cubicBezTo>
                  <a:pt x="69120" y="186136"/>
                  <a:pt x="69407" y="178449"/>
                  <a:pt x="69521" y="171910"/>
                </a:cubicBezTo>
                <a:lnTo>
                  <a:pt x="62638" y="174491"/>
                </a:lnTo>
                <a:cubicBezTo>
                  <a:pt x="59770" y="175753"/>
                  <a:pt x="57132" y="176958"/>
                  <a:pt x="54722" y="178105"/>
                </a:cubicBezTo>
                <a:cubicBezTo>
                  <a:pt x="51166" y="179941"/>
                  <a:pt x="48183" y="180973"/>
                  <a:pt x="45774" y="181203"/>
                </a:cubicBezTo>
                <a:cubicBezTo>
                  <a:pt x="44168" y="181317"/>
                  <a:pt x="41701" y="180170"/>
                  <a:pt x="38374" y="177761"/>
                </a:cubicBezTo>
                <a:cubicBezTo>
                  <a:pt x="35047" y="175352"/>
                  <a:pt x="31950" y="172598"/>
                  <a:pt x="29082" y="169501"/>
                </a:cubicBezTo>
                <a:cubicBezTo>
                  <a:pt x="26214" y="166404"/>
                  <a:pt x="24780" y="164109"/>
                  <a:pt x="24780" y="162618"/>
                </a:cubicBezTo>
                <a:cubicBezTo>
                  <a:pt x="24665" y="161241"/>
                  <a:pt x="24866" y="159893"/>
                  <a:pt x="25382" y="158574"/>
                </a:cubicBezTo>
                <a:cubicBezTo>
                  <a:pt x="25899" y="157254"/>
                  <a:pt x="26902" y="156537"/>
                  <a:pt x="28394" y="156423"/>
                </a:cubicBezTo>
                <a:cubicBezTo>
                  <a:pt x="45143" y="154702"/>
                  <a:pt x="59082" y="152809"/>
                  <a:pt x="70210" y="150744"/>
                </a:cubicBezTo>
                <a:cubicBezTo>
                  <a:pt x="70324" y="148794"/>
                  <a:pt x="70382" y="146270"/>
                  <a:pt x="70382" y="143172"/>
                </a:cubicBezTo>
                <a:cubicBezTo>
                  <a:pt x="70382" y="136863"/>
                  <a:pt x="69694" y="131758"/>
                  <a:pt x="68317" y="127857"/>
                </a:cubicBezTo>
                <a:cubicBezTo>
                  <a:pt x="63843" y="129463"/>
                  <a:pt x="60917" y="130266"/>
                  <a:pt x="59541" y="130266"/>
                </a:cubicBezTo>
                <a:cubicBezTo>
                  <a:pt x="58279" y="130266"/>
                  <a:pt x="56529" y="129004"/>
                  <a:pt x="54292" y="126480"/>
                </a:cubicBezTo>
                <a:cubicBezTo>
                  <a:pt x="52055" y="123956"/>
                  <a:pt x="49875" y="121060"/>
                  <a:pt x="47753" y="117790"/>
                </a:cubicBezTo>
                <a:cubicBezTo>
                  <a:pt x="45631" y="114521"/>
                  <a:pt x="44283" y="112025"/>
                  <a:pt x="43709" y="110305"/>
                </a:cubicBezTo>
                <a:cubicBezTo>
                  <a:pt x="33269" y="117991"/>
                  <a:pt x="21338" y="124415"/>
                  <a:pt x="7916" y="129578"/>
                </a:cubicBezTo>
                <a:cubicBezTo>
                  <a:pt x="5048" y="130610"/>
                  <a:pt x="3040" y="131127"/>
                  <a:pt x="1893" y="131127"/>
                </a:cubicBezTo>
                <a:cubicBezTo>
                  <a:pt x="631" y="131127"/>
                  <a:pt x="0" y="130725"/>
                  <a:pt x="0" y="129922"/>
                </a:cubicBezTo>
                <a:cubicBezTo>
                  <a:pt x="0" y="128660"/>
                  <a:pt x="1147" y="127111"/>
                  <a:pt x="3442" y="125276"/>
                </a:cubicBezTo>
                <a:cubicBezTo>
                  <a:pt x="15832" y="115066"/>
                  <a:pt x="26185" y="103048"/>
                  <a:pt x="34503" y="89224"/>
                </a:cubicBezTo>
                <a:cubicBezTo>
                  <a:pt x="42820" y="75400"/>
                  <a:pt x="48958" y="62351"/>
                  <a:pt x="52915" y="50076"/>
                </a:cubicBezTo>
                <a:cubicBezTo>
                  <a:pt x="56873" y="37800"/>
                  <a:pt x="58852" y="28967"/>
                  <a:pt x="58852" y="23575"/>
                </a:cubicBezTo>
                <a:cubicBezTo>
                  <a:pt x="58852" y="21969"/>
                  <a:pt x="58594" y="20535"/>
                  <a:pt x="58078" y="19273"/>
                </a:cubicBezTo>
                <a:cubicBezTo>
                  <a:pt x="57562" y="18011"/>
                  <a:pt x="56787" y="16577"/>
                  <a:pt x="55755" y="14971"/>
                </a:cubicBezTo>
                <a:cubicBezTo>
                  <a:pt x="54378" y="12791"/>
                  <a:pt x="53690" y="11013"/>
                  <a:pt x="53690" y="9636"/>
                </a:cubicBezTo>
                <a:cubicBezTo>
                  <a:pt x="53690" y="8833"/>
                  <a:pt x="55296" y="8001"/>
                  <a:pt x="58508" y="7141"/>
                </a:cubicBezTo>
                <a:cubicBezTo>
                  <a:pt x="61720" y="6281"/>
                  <a:pt x="65305" y="5535"/>
                  <a:pt x="69263" y="4904"/>
                </a:cubicBezTo>
                <a:cubicBezTo>
                  <a:pt x="73221" y="4273"/>
                  <a:pt x="75831" y="4015"/>
                  <a:pt x="77093" y="4130"/>
                </a:cubicBezTo>
                <a:close/>
                <a:moveTo>
                  <a:pt x="564086" y="3785"/>
                </a:moveTo>
                <a:cubicBezTo>
                  <a:pt x="564889" y="3785"/>
                  <a:pt x="565979" y="4015"/>
                  <a:pt x="567357" y="4474"/>
                </a:cubicBezTo>
                <a:cubicBezTo>
                  <a:pt x="568733" y="4933"/>
                  <a:pt x="569708" y="5277"/>
                  <a:pt x="570281" y="5506"/>
                </a:cubicBezTo>
                <a:cubicBezTo>
                  <a:pt x="574870" y="7457"/>
                  <a:pt x="578599" y="8432"/>
                  <a:pt x="581467" y="8432"/>
                </a:cubicBezTo>
                <a:cubicBezTo>
                  <a:pt x="583532" y="8432"/>
                  <a:pt x="587375" y="8030"/>
                  <a:pt x="592996" y="7227"/>
                </a:cubicBezTo>
                <a:cubicBezTo>
                  <a:pt x="596209" y="6653"/>
                  <a:pt x="598675" y="6367"/>
                  <a:pt x="600396" y="6367"/>
                </a:cubicBezTo>
                <a:cubicBezTo>
                  <a:pt x="601887" y="6367"/>
                  <a:pt x="604210" y="7313"/>
                  <a:pt x="607366" y="9206"/>
                </a:cubicBezTo>
                <a:cubicBezTo>
                  <a:pt x="610520" y="11099"/>
                  <a:pt x="613360" y="13393"/>
                  <a:pt x="615883" y="16089"/>
                </a:cubicBezTo>
                <a:cubicBezTo>
                  <a:pt x="618407" y="18785"/>
                  <a:pt x="619784" y="21280"/>
                  <a:pt x="620013" y="23575"/>
                </a:cubicBezTo>
                <a:cubicBezTo>
                  <a:pt x="620128" y="24263"/>
                  <a:pt x="620185" y="25296"/>
                  <a:pt x="620185" y="26672"/>
                </a:cubicBezTo>
                <a:cubicBezTo>
                  <a:pt x="620185" y="32409"/>
                  <a:pt x="618464" y="37169"/>
                  <a:pt x="615023" y="40955"/>
                </a:cubicBezTo>
                <a:cubicBezTo>
                  <a:pt x="611581" y="44741"/>
                  <a:pt x="605960" y="47265"/>
                  <a:pt x="598159" y="48527"/>
                </a:cubicBezTo>
                <a:cubicBezTo>
                  <a:pt x="593455" y="49330"/>
                  <a:pt x="587748" y="51194"/>
                  <a:pt x="581037" y="54120"/>
                </a:cubicBezTo>
                <a:cubicBezTo>
                  <a:pt x="574325" y="57045"/>
                  <a:pt x="566324" y="60802"/>
                  <a:pt x="557031" y="65391"/>
                </a:cubicBezTo>
                <a:lnTo>
                  <a:pt x="552041" y="67800"/>
                </a:lnTo>
                <a:cubicBezTo>
                  <a:pt x="561677" y="67341"/>
                  <a:pt x="572863" y="67112"/>
                  <a:pt x="585597" y="67112"/>
                </a:cubicBezTo>
                <a:cubicBezTo>
                  <a:pt x="592366" y="67112"/>
                  <a:pt x="597384" y="66596"/>
                  <a:pt x="600654" y="65563"/>
                </a:cubicBezTo>
                <a:cubicBezTo>
                  <a:pt x="603924" y="64531"/>
                  <a:pt x="606992" y="63097"/>
                  <a:pt x="609860" y="61261"/>
                </a:cubicBezTo>
                <a:cubicBezTo>
                  <a:pt x="611352" y="60343"/>
                  <a:pt x="612642" y="59655"/>
                  <a:pt x="613732" y="59196"/>
                </a:cubicBezTo>
                <a:cubicBezTo>
                  <a:pt x="614822" y="58737"/>
                  <a:pt x="616170" y="58508"/>
                  <a:pt x="617776" y="58508"/>
                </a:cubicBezTo>
                <a:cubicBezTo>
                  <a:pt x="620874" y="58508"/>
                  <a:pt x="625893" y="61118"/>
                  <a:pt x="632833" y="66337"/>
                </a:cubicBezTo>
                <a:cubicBezTo>
                  <a:pt x="639775" y="71557"/>
                  <a:pt x="646055" y="77437"/>
                  <a:pt x="651676" y="83976"/>
                </a:cubicBezTo>
                <a:cubicBezTo>
                  <a:pt x="657298" y="90515"/>
                  <a:pt x="660109" y="95850"/>
                  <a:pt x="660109" y="99980"/>
                </a:cubicBezTo>
                <a:cubicBezTo>
                  <a:pt x="660109" y="102733"/>
                  <a:pt x="658760" y="105630"/>
                  <a:pt x="656065" y="108670"/>
                </a:cubicBezTo>
                <a:cubicBezTo>
                  <a:pt x="653369" y="111710"/>
                  <a:pt x="650300" y="114320"/>
                  <a:pt x="646858" y="116500"/>
                </a:cubicBezTo>
                <a:cubicBezTo>
                  <a:pt x="643416" y="118679"/>
                  <a:pt x="640835" y="119769"/>
                  <a:pt x="639114" y="119769"/>
                </a:cubicBezTo>
                <a:cubicBezTo>
                  <a:pt x="637967" y="119769"/>
                  <a:pt x="636075" y="119253"/>
                  <a:pt x="633436" y="118220"/>
                </a:cubicBezTo>
                <a:cubicBezTo>
                  <a:pt x="630797" y="117073"/>
                  <a:pt x="628273" y="116184"/>
                  <a:pt x="625864" y="115553"/>
                </a:cubicBezTo>
                <a:cubicBezTo>
                  <a:pt x="623455" y="114922"/>
                  <a:pt x="620415" y="114607"/>
                  <a:pt x="616744" y="114607"/>
                </a:cubicBezTo>
                <a:cubicBezTo>
                  <a:pt x="612614" y="114607"/>
                  <a:pt x="609258" y="114807"/>
                  <a:pt x="606677" y="115209"/>
                </a:cubicBezTo>
                <a:cubicBezTo>
                  <a:pt x="604096" y="115611"/>
                  <a:pt x="601314" y="116213"/>
                  <a:pt x="598331" y="117016"/>
                </a:cubicBezTo>
                <a:cubicBezTo>
                  <a:pt x="595578" y="117934"/>
                  <a:pt x="593169" y="118392"/>
                  <a:pt x="591103" y="118392"/>
                </a:cubicBezTo>
                <a:cubicBezTo>
                  <a:pt x="590186" y="118392"/>
                  <a:pt x="589727" y="118106"/>
                  <a:pt x="589727" y="117532"/>
                </a:cubicBezTo>
                <a:cubicBezTo>
                  <a:pt x="589727" y="116729"/>
                  <a:pt x="590358" y="115467"/>
                  <a:pt x="591620" y="113746"/>
                </a:cubicBezTo>
                <a:cubicBezTo>
                  <a:pt x="592882" y="112025"/>
                  <a:pt x="593685" y="110936"/>
                  <a:pt x="594029" y="110477"/>
                </a:cubicBezTo>
                <a:cubicBezTo>
                  <a:pt x="596782" y="106806"/>
                  <a:pt x="598847" y="103823"/>
                  <a:pt x="600224" y="101528"/>
                </a:cubicBezTo>
                <a:cubicBezTo>
                  <a:pt x="601600" y="99234"/>
                  <a:pt x="602289" y="97054"/>
                  <a:pt x="602289" y="94989"/>
                </a:cubicBezTo>
                <a:cubicBezTo>
                  <a:pt x="602289" y="91892"/>
                  <a:pt x="600539" y="89540"/>
                  <a:pt x="597040" y="87934"/>
                </a:cubicBezTo>
                <a:cubicBezTo>
                  <a:pt x="593542" y="86328"/>
                  <a:pt x="589899" y="85525"/>
                  <a:pt x="586113" y="85525"/>
                </a:cubicBezTo>
                <a:cubicBezTo>
                  <a:pt x="585425" y="85525"/>
                  <a:pt x="582958" y="85467"/>
                  <a:pt x="578713" y="85353"/>
                </a:cubicBezTo>
                <a:cubicBezTo>
                  <a:pt x="574469" y="85238"/>
                  <a:pt x="569134" y="85180"/>
                  <a:pt x="562710" y="85180"/>
                </a:cubicBezTo>
                <a:cubicBezTo>
                  <a:pt x="542289" y="85180"/>
                  <a:pt x="520435" y="86328"/>
                  <a:pt x="497146" y="88622"/>
                </a:cubicBezTo>
                <a:cubicBezTo>
                  <a:pt x="473858" y="90917"/>
                  <a:pt x="451143" y="95219"/>
                  <a:pt x="429002" y="101528"/>
                </a:cubicBezTo>
                <a:lnTo>
                  <a:pt x="429002" y="102217"/>
                </a:lnTo>
                <a:cubicBezTo>
                  <a:pt x="429002" y="111853"/>
                  <a:pt x="426965" y="120257"/>
                  <a:pt x="422893" y="127427"/>
                </a:cubicBezTo>
                <a:cubicBezTo>
                  <a:pt x="418821" y="134597"/>
                  <a:pt x="414174" y="140075"/>
                  <a:pt x="408954" y="143861"/>
                </a:cubicBezTo>
                <a:cubicBezTo>
                  <a:pt x="403734" y="147647"/>
                  <a:pt x="399691" y="149539"/>
                  <a:pt x="396822" y="149539"/>
                </a:cubicBezTo>
                <a:cubicBezTo>
                  <a:pt x="392807" y="149539"/>
                  <a:pt x="389423" y="147733"/>
                  <a:pt x="386669" y="144119"/>
                </a:cubicBezTo>
                <a:cubicBezTo>
                  <a:pt x="383916" y="140505"/>
                  <a:pt x="382539" y="135715"/>
                  <a:pt x="382539" y="129750"/>
                </a:cubicBezTo>
                <a:cubicBezTo>
                  <a:pt x="382539" y="125964"/>
                  <a:pt x="383515" y="122408"/>
                  <a:pt x="385465" y="119081"/>
                </a:cubicBezTo>
                <a:cubicBezTo>
                  <a:pt x="387415" y="115754"/>
                  <a:pt x="390455" y="111567"/>
                  <a:pt x="394585" y="106519"/>
                </a:cubicBezTo>
                <a:cubicBezTo>
                  <a:pt x="398256" y="102045"/>
                  <a:pt x="401268" y="98115"/>
                  <a:pt x="403620" y="94731"/>
                </a:cubicBezTo>
                <a:cubicBezTo>
                  <a:pt x="405971" y="91347"/>
                  <a:pt x="408036" y="87360"/>
                  <a:pt x="409814" y="82771"/>
                </a:cubicBezTo>
                <a:cubicBezTo>
                  <a:pt x="411593" y="78182"/>
                  <a:pt x="412654" y="73077"/>
                  <a:pt x="412998" y="67456"/>
                </a:cubicBezTo>
                <a:cubicBezTo>
                  <a:pt x="412998" y="66768"/>
                  <a:pt x="412912" y="66137"/>
                  <a:pt x="412740" y="65563"/>
                </a:cubicBezTo>
                <a:cubicBezTo>
                  <a:pt x="412568" y="64989"/>
                  <a:pt x="412482" y="64473"/>
                  <a:pt x="412482" y="64014"/>
                </a:cubicBezTo>
                <a:cubicBezTo>
                  <a:pt x="412482" y="62867"/>
                  <a:pt x="413515" y="62293"/>
                  <a:pt x="415579" y="62293"/>
                </a:cubicBezTo>
                <a:cubicBezTo>
                  <a:pt x="416382" y="62293"/>
                  <a:pt x="417501" y="63068"/>
                  <a:pt x="418935" y="64617"/>
                </a:cubicBezTo>
                <a:cubicBezTo>
                  <a:pt x="420369" y="66165"/>
                  <a:pt x="421832" y="68488"/>
                  <a:pt x="423324" y="71586"/>
                </a:cubicBezTo>
                <a:cubicBezTo>
                  <a:pt x="424815" y="74683"/>
                  <a:pt x="426076" y="78412"/>
                  <a:pt x="427109" y="82771"/>
                </a:cubicBezTo>
                <a:cubicBezTo>
                  <a:pt x="436516" y="80821"/>
                  <a:pt x="446267" y="79043"/>
                  <a:pt x="456363" y="77437"/>
                </a:cubicBezTo>
                <a:cubicBezTo>
                  <a:pt x="450971" y="75945"/>
                  <a:pt x="446583" y="72848"/>
                  <a:pt x="443198" y="68144"/>
                </a:cubicBezTo>
                <a:cubicBezTo>
                  <a:pt x="439815" y="63441"/>
                  <a:pt x="437893" y="58565"/>
                  <a:pt x="437434" y="53517"/>
                </a:cubicBezTo>
                <a:cubicBezTo>
                  <a:pt x="437204" y="50535"/>
                  <a:pt x="437090" y="48584"/>
                  <a:pt x="437090" y="47666"/>
                </a:cubicBezTo>
                <a:lnTo>
                  <a:pt x="437262" y="42504"/>
                </a:lnTo>
                <a:cubicBezTo>
                  <a:pt x="437376" y="41472"/>
                  <a:pt x="437434" y="40037"/>
                  <a:pt x="437434" y="38202"/>
                </a:cubicBezTo>
                <a:cubicBezTo>
                  <a:pt x="437434" y="34760"/>
                  <a:pt x="436860" y="30630"/>
                  <a:pt x="435713" y="25812"/>
                </a:cubicBezTo>
                <a:cubicBezTo>
                  <a:pt x="435369" y="24435"/>
                  <a:pt x="434824" y="23202"/>
                  <a:pt x="434078" y="22112"/>
                </a:cubicBezTo>
                <a:cubicBezTo>
                  <a:pt x="433332" y="21022"/>
                  <a:pt x="432960" y="20305"/>
                  <a:pt x="432960" y="19961"/>
                </a:cubicBezTo>
                <a:cubicBezTo>
                  <a:pt x="432960" y="19388"/>
                  <a:pt x="433246" y="19015"/>
                  <a:pt x="433821" y="18843"/>
                </a:cubicBezTo>
                <a:cubicBezTo>
                  <a:pt x="434394" y="18671"/>
                  <a:pt x="435254" y="18585"/>
                  <a:pt x="436401" y="18585"/>
                </a:cubicBezTo>
                <a:cubicBezTo>
                  <a:pt x="442367" y="18585"/>
                  <a:pt x="448246" y="20248"/>
                  <a:pt x="454040" y="23575"/>
                </a:cubicBezTo>
                <a:cubicBezTo>
                  <a:pt x="459833" y="26902"/>
                  <a:pt x="464565" y="31462"/>
                  <a:pt x="468236" y="37255"/>
                </a:cubicBezTo>
                <a:cubicBezTo>
                  <a:pt x="471908" y="43049"/>
                  <a:pt x="473743" y="49445"/>
                  <a:pt x="473743" y="56443"/>
                </a:cubicBezTo>
                <a:cubicBezTo>
                  <a:pt x="473743" y="66079"/>
                  <a:pt x="472653" y="72332"/>
                  <a:pt x="470474" y="75200"/>
                </a:cubicBezTo>
                <a:cubicBezTo>
                  <a:pt x="489747" y="72561"/>
                  <a:pt x="509824" y="70496"/>
                  <a:pt x="530702" y="69005"/>
                </a:cubicBezTo>
                <a:cubicBezTo>
                  <a:pt x="531047" y="68431"/>
                  <a:pt x="531333" y="68087"/>
                  <a:pt x="531563" y="67972"/>
                </a:cubicBezTo>
                <a:cubicBezTo>
                  <a:pt x="537414" y="64760"/>
                  <a:pt x="543580" y="60171"/>
                  <a:pt x="550062" y="54206"/>
                </a:cubicBezTo>
                <a:cubicBezTo>
                  <a:pt x="556543" y="48240"/>
                  <a:pt x="561936" y="42418"/>
                  <a:pt x="566238" y="36739"/>
                </a:cubicBezTo>
                <a:cubicBezTo>
                  <a:pt x="570540" y="31061"/>
                  <a:pt x="572633" y="27131"/>
                  <a:pt x="572519" y="24952"/>
                </a:cubicBezTo>
                <a:cubicBezTo>
                  <a:pt x="572289" y="23116"/>
                  <a:pt x="571515" y="21166"/>
                  <a:pt x="570195" y="19101"/>
                </a:cubicBezTo>
                <a:cubicBezTo>
                  <a:pt x="568876" y="17036"/>
                  <a:pt x="567069" y="14627"/>
                  <a:pt x="564775" y="11873"/>
                </a:cubicBezTo>
                <a:cubicBezTo>
                  <a:pt x="564545" y="11644"/>
                  <a:pt x="563914" y="10898"/>
                  <a:pt x="562882" y="9636"/>
                </a:cubicBezTo>
                <a:cubicBezTo>
                  <a:pt x="561849" y="8374"/>
                  <a:pt x="561276" y="7457"/>
                  <a:pt x="561161" y="6883"/>
                </a:cubicBezTo>
                <a:cubicBezTo>
                  <a:pt x="561161" y="5850"/>
                  <a:pt x="561333" y="5076"/>
                  <a:pt x="561677" y="4560"/>
                </a:cubicBezTo>
                <a:cubicBezTo>
                  <a:pt x="562021" y="4044"/>
                  <a:pt x="562824" y="3785"/>
                  <a:pt x="564086" y="3785"/>
                </a:cubicBezTo>
                <a:close/>
                <a:moveTo>
                  <a:pt x="1206298" y="2409"/>
                </a:moveTo>
                <a:cubicBezTo>
                  <a:pt x="1208363" y="2409"/>
                  <a:pt x="1212178" y="3986"/>
                  <a:pt x="1217742" y="7141"/>
                </a:cubicBezTo>
                <a:cubicBezTo>
                  <a:pt x="1223306" y="10296"/>
                  <a:pt x="1228382" y="13852"/>
                  <a:pt x="1232971" y="17810"/>
                </a:cubicBezTo>
                <a:cubicBezTo>
                  <a:pt x="1237561" y="21768"/>
                  <a:pt x="1239855" y="24952"/>
                  <a:pt x="1239855" y="27361"/>
                </a:cubicBezTo>
                <a:cubicBezTo>
                  <a:pt x="1239970" y="28852"/>
                  <a:pt x="1239711" y="30544"/>
                  <a:pt x="1239080" y="32437"/>
                </a:cubicBezTo>
                <a:cubicBezTo>
                  <a:pt x="1238449" y="34330"/>
                  <a:pt x="1237503" y="36768"/>
                  <a:pt x="1236241" y="39751"/>
                </a:cubicBezTo>
                <a:cubicBezTo>
                  <a:pt x="1233602" y="45716"/>
                  <a:pt x="1231881" y="50535"/>
                  <a:pt x="1231078" y="54206"/>
                </a:cubicBezTo>
                <a:lnTo>
                  <a:pt x="1243124" y="51969"/>
                </a:lnTo>
                <a:cubicBezTo>
                  <a:pt x="1249434" y="50707"/>
                  <a:pt x="1254998" y="49674"/>
                  <a:pt x="1259816" y="48871"/>
                </a:cubicBezTo>
                <a:cubicBezTo>
                  <a:pt x="1262111" y="48527"/>
                  <a:pt x="1264376" y="47896"/>
                  <a:pt x="1266613" y="46978"/>
                </a:cubicBezTo>
                <a:cubicBezTo>
                  <a:pt x="1268850" y="46060"/>
                  <a:pt x="1271919" y="44741"/>
                  <a:pt x="1275820" y="43020"/>
                </a:cubicBezTo>
                <a:cubicBezTo>
                  <a:pt x="1279491" y="41299"/>
                  <a:pt x="1282588" y="39980"/>
                  <a:pt x="1285112" y="39062"/>
                </a:cubicBezTo>
                <a:cubicBezTo>
                  <a:pt x="1287636" y="38145"/>
                  <a:pt x="1289873" y="37686"/>
                  <a:pt x="1291823" y="37686"/>
                </a:cubicBezTo>
                <a:cubicBezTo>
                  <a:pt x="1294921" y="37686"/>
                  <a:pt x="1301259" y="40238"/>
                  <a:pt x="1310839" y="45343"/>
                </a:cubicBezTo>
                <a:cubicBezTo>
                  <a:pt x="1320418" y="50448"/>
                  <a:pt x="1329194" y="56041"/>
                  <a:pt x="1337167" y="62121"/>
                </a:cubicBezTo>
                <a:cubicBezTo>
                  <a:pt x="1345140" y="68202"/>
                  <a:pt x="1349127" y="72733"/>
                  <a:pt x="1349127" y="75716"/>
                </a:cubicBezTo>
                <a:cubicBezTo>
                  <a:pt x="1349127" y="77666"/>
                  <a:pt x="1347406" y="79731"/>
                  <a:pt x="1343964" y="81911"/>
                </a:cubicBezTo>
                <a:cubicBezTo>
                  <a:pt x="1340523" y="84091"/>
                  <a:pt x="1336565" y="85955"/>
                  <a:pt x="1332091" y="87504"/>
                </a:cubicBezTo>
                <a:cubicBezTo>
                  <a:pt x="1327617" y="89052"/>
                  <a:pt x="1324061" y="89827"/>
                  <a:pt x="1321422" y="89827"/>
                </a:cubicBezTo>
                <a:cubicBezTo>
                  <a:pt x="1319701" y="89827"/>
                  <a:pt x="1318066" y="89569"/>
                  <a:pt x="1316517" y="89052"/>
                </a:cubicBezTo>
                <a:cubicBezTo>
                  <a:pt x="1314969" y="88536"/>
                  <a:pt x="1312760" y="87704"/>
                  <a:pt x="1309892" y="86557"/>
                </a:cubicBezTo>
                <a:cubicBezTo>
                  <a:pt x="1305418" y="84492"/>
                  <a:pt x="1300915" y="82886"/>
                  <a:pt x="1296384" y="81739"/>
                </a:cubicBezTo>
                <a:cubicBezTo>
                  <a:pt x="1291852" y="80592"/>
                  <a:pt x="1286202" y="79961"/>
                  <a:pt x="1279434" y="79846"/>
                </a:cubicBezTo>
                <a:lnTo>
                  <a:pt x="1271690" y="79846"/>
                </a:lnTo>
                <a:cubicBezTo>
                  <a:pt x="1263889" y="79846"/>
                  <a:pt x="1256374" y="80018"/>
                  <a:pt x="1249147" y="80362"/>
                </a:cubicBezTo>
                <a:cubicBezTo>
                  <a:pt x="1254080" y="85410"/>
                  <a:pt x="1258468" y="91404"/>
                  <a:pt x="1262311" y="98345"/>
                </a:cubicBezTo>
                <a:cubicBezTo>
                  <a:pt x="1266155" y="105285"/>
                  <a:pt x="1268076" y="111624"/>
                  <a:pt x="1268076" y="117360"/>
                </a:cubicBezTo>
                <a:cubicBezTo>
                  <a:pt x="1268076" y="122178"/>
                  <a:pt x="1265467" y="129320"/>
                  <a:pt x="1260246" y="138784"/>
                </a:cubicBezTo>
                <a:cubicBezTo>
                  <a:pt x="1255026" y="148249"/>
                  <a:pt x="1247943" y="158430"/>
                  <a:pt x="1238994" y="169329"/>
                </a:cubicBezTo>
                <a:cubicBezTo>
                  <a:pt x="1243354" y="173115"/>
                  <a:pt x="1249262" y="177761"/>
                  <a:pt x="1256719" y="183268"/>
                </a:cubicBezTo>
                <a:cubicBezTo>
                  <a:pt x="1275189" y="196805"/>
                  <a:pt x="1294147" y="206155"/>
                  <a:pt x="1313592" y="211317"/>
                </a:cubicBezTo>
                <a:cubicBezTo>
                  <a:pt x="1333037" y="216480"/>
                  <a:pt x="1350504" y="219061"/>
                  <a:pt x="1365991" y="219061"/>
                </a:cubicBezTo>
                <a:cubicBezTo>
                  <a:pt x="1368630" y="219061"/>
                  <a:pt x="1371555" y="218946"/>
                  <a:pt x="1374767" y="218717"/>
                </a:cubicBezTo>
                <a:cubicBezTo>
                  <a:pt x="1378783" y="218487"/>
                  <a:pt x="1381880" y="218889"/>
                  <a:pt x="1384060" y="219921"/>
                </a:cubicBezTo>
                <a:cubicBezTo>
                  <a:pt x="1386239" y="220954"/>
                  <a:pt x="1387329" y="222330"/>
                  <a:pt x="1387329" y="224051"/>
                </a:cubicBezTo>
                <a:cubicBezTo>
                  <a:pt x="1387329" y="225543"/>
                  <a:pt x="1386555" y="226919"/>
                  <a:pt x="1385006" y="228181"/>
                </a:cubicBezTo>
                <a:cubicBezTo>
                  <a:pt x="1383457" y="229443"/>
                  <a:pt x="1381249" y="230361"/>
                  <a:pt x="1378381" y="230934"/>
                </a:cubicBezTo>
                <a:cubicBezTo>
                  <a:pt x="1365532" y="233688"/>
                  <a:pt x="1354433" y="237129"/>
                  <a:pt x="1345083" y="241259"/>
                </a:cubicBezTo>
                <a:cubicBezTo>
                  <a:pt x="1335733" y="245389"/>
                  <a:pt x="1326125" y="250322"/>
                  <a:pt x="1316259" y="256059"/>
                </a:cubicBezTo>
                <a:cubicBezTo>
                  <a:pt x="1310408" y="259385"/>
                  <a:pt x="1305820" y="261795"/>
                  <a:pt x="1302493" y="263286"/>
                </a:cubicBezTo>
                <a:cubicBezTo>
                  <a:pt x="1299166" y="264777"/>
                  <a:pt x="1296125" y="265523"/>
                  <a:pt x="1293373" y="265523"/>
                </a:cubicBezTo>
                <a:cubicBezTo>
                  <a:pt x="1288554" y="265523"/>
                  <a:pt x="1281757" y="262999"/>
                  <a:pt x="1272980" y="257951"/>
                </a:cubicBezTo>
                <a:cubicBezTo>
                  <a:pt x="1264204" y="252904"/>
                  <a:pt x="1254797" y="245848"/>
                  <a:pt x="1244759" y="236785"/>
                </a:cubicBezTo>
                <a:cubicBezTo>
                  <a:pt x="1234721" y="227722"/>
                  <a:pt x="1225458" y="217627"/>
                  <a:pt x="1216968" y="206499"/>
                </a:cubicBezTo>
                <a:cubicBezTo>
                  <a:pt x="1214903" y="203860"/>
                  <a:pt x="1213010" y="201279"/>
                  <a:pt x="1211289" y="198755"/>
                </a:cubicBezTo>
                <a:cubicBezTo>
                  <a:pt x="1193507" y="215160"/>
                  <a:pt x="1174492" y="228497"/>
                  <a:pt x="1154243" y="238764"/>
                </a:cubicBezTo>
                <a:cubicBezTo>
                  <a:pt x="1133995" y="249032"/>
                  <a:pt x="1113604" y="254166"/>
                  <a:pt x="1093068" y="254166"/>
                </a:cubicBezTo>
                <a:cubicBezTo>
                  <a:pt x="1085382" y="254166"/>
                  <a:pt x="1078986" y="253678"/>
                  <a:pt x="1073881" y="252703"/>
                </a:cubicBezTo>
                <a:cubicBezTo>
                  <a:pt x="1068776" y="251728"/>
                  <a:pt x="1065076" y="250495"/>
                  <a:pt x="1062782" y="249003"/>
                </a:cubicBezTo>
                <a:cubicBezTo>
                  <a:pt x="1060487" y="247512"/>
                  <a:pt x="1059340" y="246020"/>
                  <a:pt x="1059340" y="244529"/>
                </a:cubicBezTo>
                <a:cubicBezTo>
                  <a:pt x="1059340" y="243382"/>
                  <a:pt x="1059942" y="242378"/>
                  <a:pt x="1061147" y="241518"/>
                </a:cubicBezTo>
                <a:cubicBezTo>
                  <a:pt x="1062351" y="240657"/>
                  <a:pt x="1063986" y="240170"/>
                  <a:pt x="1066051" y="240055"/>
                </a:cubicBezTo>
                <a:cubicBezTo>
                  <a:pt x="1093929" y="237875"/>
                  <a:pt x="1118135" y="229902"/>
                  <a:pt x="1138670" y="216135"/>
                </a:cubicBezTo>
                <a:cubicBezTo>
                  <a:pt x="1159205" y="202369"/>
                  <a:pt x="1176528" y="185619"/>
                  <a:pt x="1190640" y="165887"/>
                </a:cubicBezTo>
                <a:cubicBezTo>
                  <a:pt x="1186050" y="157627"/>
                  <a:pt x="1180142" y="145811"/>
                  <a:pt x="1172914" y="130438"/>
                </a:cubicBezTo>
                <a:cubicBezTo>
                  <a:pt x="1168670" y="121261"/>
                  <a:pt x="1165228" y="114148"/>
                  <a:pt x="1162589" y="109100"/>
                </a:cubicBezTo>
                <a:cubicBezTo>
                  <a:pt x="1159951" y="104052"/>
                  <a:pt x="1157083" y="99521"/>
                  <a:pt x="1153985" y="95505"/>
                </a:cubicBezTo>
                <a:cubicBezTo>
                  <a:pt x="1146987" y="97341"/>
                  <a:pt x="1137925" y="100037"/>
                  <a:pt x="1126796" y="103593"/>
                </a:cubicBezTo>
                <a:cubicBezTo>
                  <a:pt x="1120601" y="105544"/>
                  <a:pt x="1117160" y="106519"/>
                  <a:pt x="1116471" y="106519"/>
                </a:cubicBezTo>
                <a:cubicBezTo>
                  <a:pt x="1113833" y="106519"/>
                  <a:pt x="1111137" y="105429"/>
                  <a:pt x="1108383" y="103249"/>
                </a:cubicBezTo>
                <a:cubicBezTo>
                  <a:pt x="1105631" y="101069"/>
                  <a:pt x="1102475" y="97857"/>
                  <a:pt x="1098919" y="93613"/>
                </a:cubicBezTo>
                <a:cubicBezTo>
                  <a:pt x="1098001" y="92465"/>
                  <a:pt x="1095993" y="90343"/>
                  <a:pt x="1092896" y="87245"/>
                </a:cubicBezTo>
                <a:cubicBezTo>
                  <a:pt x="1092552" y="86901"/>
                  <a:pt x="1091749" y="86070"/>
                  <a:pt x="1090487" y="84750"/>
                </a:cubicBezTo>
                <a:cubicBezTo>
                  <a:pt x="1089225" y="83431"/>
                  <a:pt x="1088307" y="82312"/>
                  <a:pt x="1087734" y="81395"/>
                </a:cubicBezTo>
                <a:cubicBezTo>
                  <a:pt x="1087160" y="80477"/>
                  <a:pt x="1086873" y="79616"/>
                  <a:pt x="1086873" y="78813"/>
                </a:cubicBezTo>
                <a:cubicBezTo>
                  <a:pt x="1086873" y="76748"/>
                  <a:pt x="1087676" y="75372"/>
                  <a:pt x="1089282" y="74683"/>
                </a:cubicBezTo>
                <a:cubicBezTo>
                  <a:pt x="1090889" y="73995"/>
                  <a:pt x="1092896" y="73823"/>
                  <a:pt x="1095305" y="74167"/>
                </a:cubicBezTo>
                <a:cubicBezTo>
                  <a:pt x="1099435" y="74626"/>
                  <a:pt x="1104425" y="74856"/>
                  <a:pt x="1110276" y="74856"/>
                </a:cubicBezTo>
                <a:cubicBezTo>
                  <a:pt x="1117504" y="74856"/>
                  <a:pt x="1125075" y="74282"/>
                  <a:pt x="1132991" y="73135"/>
                </a:cubicBezTo>
                <a:cubicBezTo>
                  <a:pt x="1140563" y="71987"/>
                  <a:pt x="1159148" y="68431"/>
                  <a:pt x="1188746" y="62466"/>
                </a:cubicBezTo>
                <a:cubicBezTo>
                  <a:pt x="1188975" y="56959"/>
                  <a:pt x="1189090" y="52255"/>
                  <a:pt x="1189090" y="48355"/>
                </a:cubicBezTo>
                <a:cubicBezTo>
                  <a:pt x="1189090" y="40783"/>
                  <a:pt x="1188689" y="34646"/>
                  <a:pt x="1187886" y="29942"/>
                </a:cubicBezTo>
                <a:cubicBezTo>
                  <a:pt x="1187656" y="28565"/>
                  <a:pt x="1187140" y="27217"/>
                  <a:pt x="1186337" y="25898"/>
                </a:cubicBezTo>
                <a:cubicBezTo>
                  <a:pt x="1185534" y="24579"/>
                  <a:pt x="1184387" y="22944"/>
                  <a:pt x="1182895" y="20994"/>
                </a:cubicBezTo>
                <a:cubicBezTo>
                  <a:pt x="1182092" y="19961"/>
                  <a:pt x="1181346" y="18929"/>
                  <a:pt x="1180658" y="17896"/>
                </a:cubicBezTo>
                <a:cubicBezTo>
                  <a:pt x="1179970" y="16864"/>
                  <a:pt x="1179626" y="16003"/>
                  <a:pt x="1179626" y="15315"/>
                </a:cubicBezTo>
                <a:cubicBezTo>
                  <a:pt x="1179626" y="13709"/>
                  <a:pt x="1181375" y="11902"/>
                  <a:pt x="1184874" y="9894"/>
                </a:cubicBezTo>
                <a:cubicBezTo>
                  <a:pt x="1188373" y="7887"/>
                  <a:pt x="1192302" y="6137"/>
                  <a:pt x="1196662" y="4646"/>
                </a:cubicBezTo>
                <a:cubicBezTo>
                  <a:pt x="1201021" y="3154"/>
                  <a:pt x="1204234" y="2409"/>
                  <a:pt x="1206298" y="2409"/>
                </a:cubicBezTo>
                <a:close/>
                <a:moveTo>
                  <a:pt x="485961" y="172"/>
                </a:moveTo>
                <a:cubicBezTo>
                  <a:pt x="489058" y="-287"/>
                  <a:pt x="494422" y="1204"/>
                  <a:pt x="502051" y="4646"/>
                </a:cubicBezTo>
                <a:cubicBezTo>
                  <a:pt x="509680" y="8087"/>
                  <a:pt x="516563" y="12390"/>
                  <a:pt x="522701" y="17552"/>
                </a:cubicBezTo>
                <a:cubicBezTo>
                  <a:pt x="528839" y="22715"/>
                  <a:pt x="531907" y="27648"/>
                  <a:pt x="531907" y="32351"/>
                </a:cubicBezTo>
                <a:cubicBezTo>
                  <a:pt x="531907" y="35793"/>
                  <a:pt x="530100" y="39349"/>
                  <a:pt x="526486" y="43020"/>
                </a:cubicBezTo>
                <a:cubicBezTo>
                  <a:pt x="522873" y="46691"/>
                  <a:pt x="518571" y="49846"/>
                  <a:pt x="513580" y="52485"/>
                </a:cubicBezTo>
                <a:cubicBezTo>
                  <a:pt x="508590" y="55123"/>
                  <a:pt x="504316" y="56729"/>
                  <a:pt x="500760" y="57303"/>
                </a:cubicBezTo>
                <a:cubicBezTo>
                  <a:pt x="498236" y="57647"/>
                  <a:pt x="496573" y="56672"/>
                  <a:pt x="495770" y="54378"/>
                </a:cubicBezTo>
                <a:cubicBezTo>
                  <a:pt x="494967" y="52083"/>
                  <a:pt x="494221" y="48068"/>
                  <a:pt x="493533" y="42332"/>
                </a:cubicBezTo>
                <a:cubicBezTo>
                  <a:pt x="492615" y="35334"/>
                  <a:pt x="491582" y="29397"/>
                  <a:pt x="490436" y="24521"/>
                </a:cubicBezTo>
                <a:cubicBezTo>
                  <a:pt x="489288" y="19646"/>
                  <a:pt x="487280" y="14799"/>
                  <a:pt x="484412" y="9980"/>
                </a:cubicBezTo>
                <a:cubicBezTo>
                  <a:pt x="482233" y="6653"/>
                  <a:pt x="481143" y="4302"/>
                  <a:pt x="481143" y="2925"/>
                </a:cubicBezTo>
                <a:cubicBezTo>
                  <a:pt x="481143" y="2122"/>
                  <a:pt x="481516" y="1520"/>
                  <a:pt x="482261" y="1118"/>
                </a:cubicBezTo>
                <a:cubicBezTo>
                  <a:pt x="483007" y="717"/>
                  <a:pt x="484240" y="401"/>
                  <a:pt x="485961" y="172"/>
                </a:cubicBezTo>
                <a:close/>
                <a:moveTo>
                  <a:pt x="2261336" y="0"/>
                </a:moveTo>
                <a:cubicBezTo>
                  <a:pt x="2262942" y="0"/>
                  <a:pt x="2267531" y="2065"/>
                  <a:pt x="2275103" y="6195"/>
                </a:cubicBezTo>
                <a:cubicBezTo>
                  <a:pt x="2282675" y="10325"/>
                  <a:pt x="2289730" y="14655"/>
                  <a:pt x="2296269" y="19187"/>
                </a:cubicBezTo>
                <a:cubicBezTo>
                  <a:pt x="2302808" y="23718"/>
                  <a:pt x="2306078" y="26902"/>
                  <a:pt x="2306078" y="28737"/>
                </a:cubicBezTo>
                <a:cubicBezTo>
                  <a:pt x="2306078" y="30917"/>
                  <a:pt x="2304959" y="32695"/>
                  <a:pt x="2302722" y="34072"/>
                </a:cubicBezTo>
                <a:cubicBezTo>
                  <a:pt x="2300485" y="35449"/>
                  <a:pt x="2297129" y="37112"/>
                  <a:pt x="2292655" y="39062"/>
                </a:cubicBezTo>
                <a:cubicBezTo>
                  <a:pt x="2291967" y="39407"/>
                  <a:pt x="2290447" y="40095"/>
                  <a:pt x="2288095" y="41127"/>
                </a:cubicBezTo>
                <a:cubicBezTo>
                  <a:pt x="2285743" y="42160"/>
                  <a:pt x="2283994" y="43192"/>
                  <a:pt x="2282847" y="44225"/>
                </a:cubicBezTo>
                <a:cubicBezTo>
                  <a:pt x="2274472" y="51682"/>
                  <a:pt x="2262799" y="62150"/>
                  <a:pt x="2247828" y="75630"/>
                </a:cubicBezTo>
                <a:cubicBezTo>
                  <a:pt x="2232857" y="89110"/>
                  <a:pt x="2224166" y="97226"/>
                  <a:pt x="2221757" y="99980"/>
                </a:cubicBezTo>
                <a:cubicBezTo>
                  <a:pt x="2220954" y="100897"/>
                  <a:pt x="2221069" y="101528"/>
                  <a:pt x="2222101" y="101872"/>
                </a:cubicBezTo>
                <a:cubicBezTo>
                  <a:pt x="2223134" y="102217"/>
                  <a:pt x="2224855" y="102389"/>
                  <a:pt x="2227264" y="102389"/>
                </a:cubicBezTo>
                <a:lnTo>
                  <a:pt x="2234663" y="102217"/>
                </a:lnTo>
                <a:cubicBezTo>
                  <a:pt x="2239482" y="102331"/>
                  <a:pt x="2272694" y="97513"/>
                  <a:pt x="2334299" y="87762"/>
                </a:cubicBezTo>
                <a:cubicBezTo>
                  <a:pt x="2327645" y="78010"/>
                  <a:pt x="2319041" y="69578"/>
                  <a:pt x="2308487" y="62466"/>
                </a:cubicBezTo>
                <a:cubicBezTo>
                  <a:pt x="2305734" y="60515"/>
                  <a:pt x="2304357" y="58852"/>
                  <a:pt x="2304357" y="57475"/>
                </a:cubicBezTo>
                <a:cubicBezTo>
                  <a:pt x="2304357" y="56557"/>
                  <a:pt x="2304816" y="55869"/>
                  <a:pt x="2305734" y="55410"/>
                </a:cubicBezTo>
                <a:cubicBezTo>
                  <a:pt x="2306651" y="54951"/>
                  <a:pt x="2307913" y="54722"/>
                  <a:pt x="2309519" y="54722"/>
                </a:cubicBezTo>
                <a:cubicBezTo>
                  <a:pt x="2310667" y="54722"/>
                  <a:pt x="2311527" y="54779"/>
                  <a:pt x="2312101" y="54894"/>
                </a:cubicBezTo>
                <a:cubicBezTo>
                  <a:pt x="2330915" y="57303"/>
                  <a:pt x="2347033" y="62093"/>
                  <a:pt x="2360456" y="69263"/>
                </a:cubicBezTo>
                <a:cubicBezTo>
                  <a:pt x="2373878" y="76433"/>
                  <a:pt x="2384031" y="84148"/>
                  <a:pt x="2390914" y="92408"/>
                </a:cubicBezTo>
                <a:cubicBezTo>
                  <a:pt x="2397798" y="100668"/>
                  <a:pt x="2401354" y="107494"/>
                  <a:pt x="2401584" y="112886"/>
                </a:cubicBezTo>
                <a:cubicBezTo>
                  <a:pt x="2401928" y="117819"/>
                  <a:pt x="2401153" y="122522"/>
                  <a:pt x="2399260" y="126997"/>
                </a:cubicBezTo>
                <a:cubicBezTo>
                  <a:pt x="2397368" y="131471"/>
                  <a:pt x="2394356" y="135085"/>
                  <a:pt x="2390226" y="137838"/>
                </a:cubicBezTo>
                <a:cubicBezTo>
                  <a:pt x="2386096" y="140591"/>
                  <a:pt x="2380991" y="141968"/>
                  <a:pt x="2374911" y="141968"/>
                </a:cubicBezTo>
                <a:cubicBezTo>
                  <a:pt x="2369289" y="141968"/>
                  <a:pt x="2364844" y="140907"/>
                  <a:pt x="2361574" y="138784"/>
                </a:cubicBezTo>
                <a:cubicBezTo>
                  <a:pt x="2358305" y="136662"/>
                  <a:pt x="2355752" y="133937"/>
                  <a:pt x="2353917" y="130610"/>
                </a:cubicBezTo>
                <a:cubicBezTo>
                  <a:pt x="2352081" y="127283"/>
                  <a:pt x="2349959" y="122350"/>
                  <a:pt x="2347550" y="115811"/>
                </a:cubicBezTo>
                <a:cubicBezTo>
                  <a:pt x="2344796" y="108584"/>
                  <a:pt x="2342846" y="103765"/>
                  <a:pt x="2341699" y="101356"/>
                </a:cubicBezTo>
                <a:cubicBezTo>
                  <a:pt x="2330571" y="103651"/>
                  <a:pt x="2310925" y="108412"/>
                  <a:pt x="2282761" y="115639"/>
                </a:cubicBezTo>
                <a:cubicBezTo>
                  <a:pt x="2254596" y="122867"/>
                  <a:pt x="2234606" y="128201"/>
                  <a:pt x="2222790" y="131643"/>
                </a:cubicBezTo>
                <a:cubicBezTo>
                  <a:pt x="2221528" y="131987"/>
                  <a:pt x="2215161" y="134167"/>
                  <a:pt x="2203689" y="138182"/>
                </a:cubicBezTo>
                <a:cubicBezTo>
                  <a:pt x="2193134" y="141968"/>
                  <a:pt x="2184530" y="144922"/>
                  <a:pt x="2177876" y="147044"/>
                </a:cubicBezTo>
                <a:cubicBezTo>
                  <a:pt x="2171222" y="149167"/>
                  <a:pt x="2166748" y="150228"/>
                  <a:pt x="2164454" y="150228"/>
                </a:cubicBezTo>
                <a:cubicBezTo>
                  <a:pt x="2161127" y="150228"/>
                  <a:pt x="2157255" y="148163"/>
                  <a:pt x="2152838" y="144033"/>
                </a:cubicBezTo>
                <a:cubicBezTo>
                  <a:pt x="2148421" y="139903"/>
                  <a:pt x="2144550" y="135228"/>
                  <a:pt x="2141223" y="130008"/>
                </a:cubicBezTo>
                <a:cubicBezTo>
                  <a:pt x="2137896" y="124788"/>
                  <a:pt x="2136232" y="121203"/>
                  <a:pt x="2136232" y="119253"/>
                </a:cubicBezTo>
                <a:cubicBezTo>
                  <a:pt x="2136232" y="117876"/>
                  <a:pt x="2137896" y="116471"/>
                  <a:pt x="2141223" y="115037"/>
                </a:cubicBezTo>
                <a:cubicBezTo>
                  <a:pt x="2144550" y="113603"/>
                  <a:pt x="2149712" y="111624"/>
                  <a:pt x="2156710" y="109100"/>
                </a:cubicBezTo>
                <a:cubicBezTo>
                  <a:pt x="2162217" y="107265"/>
                  <a:pt x="2166662" y="105658"/>
                  <a:pt x="2170046" y="104282"/>
                </a:cubicBezTo>
                <a:cubicBezTo>
                  <a:pt x="2173431" y="102905"/>
                  <a:pt x="2175754" y="101586"/>
                  <a:pt x="2177016" y="100324"/>
                </a:cubicBezTo>
                <a:cubicBezTo>
                  <a:pt x="2187341" y="90572"/>
                  <a:pt x="2197608" y="80219"/>
                  <a:pt x="2207819" y="69263"/>
                </a:cubicBezTo>
                <a:cubicBezTo>
                  <a:pt x="2218029" y="58307"/>
                  <a:pt x="2226432" y="48699"/>
                  <a:pt x="2233029" y="40439"/>
                </a:cubicBezTo>
                <a:cubicBezTo>
                  <a:pt x="2239625" y="32179"/>
                  <a:pt x="2243153" y="26959"/>
                  <a:pt x="2243612" y="24780"/>
                </a:cubicBezTo>
                <a:cubicBezTo>
                  <a:pt x="2243841" y="23173"/>
                  <a:pt x="2243956" y="22084"/>
                  <a:pt x="2243956" y="21510"/>
                </a:cubicBezTo>
                <a:cubicBezTo>
                  <a:pt x="2243956" y="19674"/>
                  <a:pt x="2243727" y="18154"/>
                  <a:pt x="2243268" y="16950"/>
                </a:cubicBezTo>
                <a:cubicBezTo>
                  <a:pt x="2242809" y="15745"/>
                  <a:pt x="2242206" y="14569"/>
                  <a:pt x="2241461" y="13422"/>
                </a:cubicBezTo>
                <a:cubicBezTo>
                  <a:pt x="2240715" y="12275"/>
                  <a:pt x="2240342" y="11529"/>
                  <a:pt x="2240342" y="11185"/>
                </a:cubicBezTo>
                <a:cubicBezTo>
                  <a:pt x="2240342" y="9694"/>
                  <a:pt x="2241690" y="8087"/>
                  <a:pt x="2244386" y="6367"/>
                </a:cubicBezTo>
                <a:cubicBezTo>
                  <a:pt x="2247082" y="4646"/>
                  <a:pt x="2250180" y="3154"/>
                  <a:pt x="2253679" y="1893"/>
                </a:cubicBezTo>
                <a:cubicBezTo>
                  <a:pt x="2257178" y="631"/>
                  <a:pt x="2259730" y="0"/>
                  <a:pt x="2261336"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sym typeface="喜鹊招牌体(简+繁体)" panose="00000500000000000000" pitchFamily="2" charset="-122"/>
            </a:endParaRPr>
          </a:p>
        </p:txBody>
      </p:sp>
      <p:sp>
        <p:nvSpPr>
          <p:cNvPr id="57" name="文本框 56">
            <a:hlinkClick r:id="rId9"/>
            <a:extLst>
              <a:ext uri="{FF2B5EF4-FFF2-40B4-BE49-F238E27FC236}">
                <a16:creationId xmlns:a16="http://schemas.microsoft.com/office/drawing/2014/main" id="{77A5DAE3-FF99-43A8-BE2B-824C6C93CAF1}"/>
              </a:ext>
            </a:extLst>
          </p:cNvPr>
          <p:cNvSpPr txBox="1"/>
          <p:nvPr/>
        </p:nvSpPr>
        <p:spPr>
          <a:xfrm>
            <a:off x="8667610" y="4939763"/>
            <a:ext cx="1507560" cy="254603"/>
          </a:xfrm>
          <a:custGeom>
            <a:avLst/>
            <a:gdLst/>
            <a:ahLst/>
            <a:cxnLst/>
            <a:rect l="l" t="t" r="r" b="b"/>
            <a:pathLst>
              <a:path w="1507560" h="254603">
                <a:moveTo>
                  <a:pt x="15945" y="227857"/>
                </a:moveTo>
                <a:cubicBezTo>
                  <a:pt x="15773" y="228028"/>
                  <a:pt x="15430" y="228371"/>
                  <a:pt x="14916" y="228885"/>
                </a:cubicBezTo>
                <a:cubicBezTo>
                  <a:pt x="14402" y="229400"/>
                  <a:pt x="13973" y="230257"/>
                  <a:pt x="13630" y="231457"/>
                </a:cubicBezTo>
                <a:lnTo>
                  <a:pt x="14659" y="231457"/>
                </a:lnTo>
                <a:cubicBezTo>
                  <a:pt x="15516" y="231971"/>
                  <a:pt x="16459" y="232229"/>
                  <a:pt x="17488" y="232229"/>
                </a:cubicBezTo>
                <a:cubicBezTo>
                  <a:pt x="17488" y="231886"/>
                  <a:pt x="18088" y="231286"/>
                  <a:pt x="19288" y="230428"/>
                </a:cubicBezTo>
                <a:lnTo>
                  <a:pt x="19288" y="227857"/>
                </a:lnTo>
                <a:close/>
                <a:moveTo>
                  <a:pt x="559870" y="226057"/>
                </a:moveTo>
                <a:lnTo>
                  <a:pt x="560127" y="226057"/>
                </a:lnTo>
                <a:lnTo>
                  <a:pt x="560127" y="228114"/>
                </a:lnTo>
                <a:cubicBezTo>
                  <a:pt x="559956" y="227600"/>
                  <a:pt x="559870" y="226914"/>
                  <a:pt x="559870" y="226057"/>
                </a:cubicBezTo>
                <a:close/>
                <a:moveTo>
                  <a:pt x="139903" y="202911"/>
                </a:moveTo>
                <a:cubicBezTo>
                  <a:pt x="140932" y="204111"/>
                  <a:pt x="142089" y="204925"/>
                  <a:pt x="143375" y="205354"/>
                </a:cubicBezTo>
                <a:cubicBezTo>
                  <a:pt x="144661" y="205783"/>
                  <a:pt x="145475" y="205997"/>
                  <a:pt x="145818" y="205997"/>
                </a:cubicBezTo>
                <a:cubicBezTo>
                  <a:pt x="144961" y="205140"/>
                  <a:pt x="144146" y="204497"/>
                  <a:pt x="143375" y="204068"/>
                </a:cubicBezTo>
                <a:cubicBezTo>
                  <a:pt x="142603" y="203639"/>
                  <a:pt x="141446" y="203254"/>
                  <a:pt x="139903" y="202911"/>
                </a:cubicBezTo>
                <a:close/>
                <a:moveTo>
                  <a:pt x="69694" y="187738"/>
                </a:moveTo>
                <a:cubicBezTo>
                  <a:pt x="73638" y="187738"/>
                  <a:pt x="79596" y="189452"/>
                  <a:pt x="87568" y="192881"/>
                </a:cubicBezTo>
                <a:cubicBezTo>
                  <a:pt x="95540" y="196310"/>
                  <a:pt x="99870" y="199225"/>
                  <a:pt x="100555" y="201625"/>
                </a:cubicBezTo>
                <a:cubicBezTo>
                  <a:pt x="102441" y="204025"/>
                  <a:pt x="103384" y="207540"/>
                  <a:pt x="103384" y="212169"/>
                </a:cubicBezTo>
                <a:cubicBezTo>
                  <a:pt x="103384" y="217655"/>
                  <a:pt x="102313" y="223313"/>
                  <a:pt x="100170" y="229143"/>
                </a:cubicBezTo>
                <a:cubicBezTo>
                  <a:pt x="98026" y="234972"/>
                  <a:pt x="95926" y="238315"/>
                  <a:pt x="93869" y="239172"/>
                </a:cubicBezTo>
                <a:cubicBezTo>
                  <a:pt x="92497" y="239515"/>
                  <a:pt x="90354" y="239687"/>
                  <a:pt x="87439" y="239687"/>
                </a:cubicBezTo>
                <a:cubicBezTo>
                  <a:pt x="86754" y="239001"/>
                  <a:pt x="85896" y="238229"/>
                  <a:pt x="84868" y="237372"/>
                </a:cubicBezTo>
                <a:cubicBezTo>
                  <a:pt x="83839" y="236515"/>
                  <a:pt x="83025" y="235615"/>
                  <a:pt x="82424" y="234672"/>
                </a:cubicBezTo>
                <a:cubicBezTo>
                  <a:pt x="81824" y="233729"/>
                  <a:pt x="81439" y="232486"/>
                  <a:pt x="81267" y="230943"/>
                </a:cubicBezTo>
                <a:cubicBezTo>
                  <a:pt x="81953" y="229057"/>
                  <a:pt x="81610" y="226742"/>
                  <a:pt x="80238" y="223999"/>
                </a:cubicBezTo>
                <a:cubicBezTo>
                  <a:pt x="78867" y="221256"/>
                  <a:pt x="78095" y="219627"/>
                  <a:pt x="77924" y="219113"/>
                </a:cubicBezTo>
                <a:cubicBezTo>
                  <a:pt x="73295" y="207283"/>
                  <a:pt x="70552" y="196824"/>
                  <a:pt x="69694" y="187738"/>
                </a:cubicBezTo>
                <a:close/>
                <a:moveTo>
                  <a:pt x="128073" y="186966"/>
                </a:moveTo>
                <a:cubicBezTo>
                  <a:pt x="135102" y="187309"/>
                  <a:pt x="142003" y="189409"/>
                  <a:pt x="148776" y="193267"/>
                </a:cubicBezTo>
                <a:cubicBezTo>
                  <a:pt x="155548" y="197124"/>
                  <a:pt x="161334" y="201625"/>
                  <a:pt x="166135" y="206768"/>
                </a:cubicBezTo>
                <a:cubicBezTo>
                  <a:pt x="166306" y="214312"/>
                  <a:pt x="165578" y="221042"/>
                  <a:pt x="163949" y="226957"/>
                </a:cubicBezTo>
                <a:cubicBezTo>
                  <a:pt x="162320" y="232872"/>
                  <a:pt x="159277" y="235915"/>
                  <a:pt x="154819" y="236086"/>
                </a:cubicBezTo>
                <a:cubicBezTo>
                  <a:pt x="154305" y="236772"/>
                  <a:pt x="153705" y="237115"/>
                  <a:pt x="153019" y="237115"/>
                </a:cubicBezTo>
                <a:cubicBezTo>
                  <a:pt x="152162" y="237115"/>
                  <a:pt x="151390" y="236772"/>
                  <a:pt x="150704" y="236086"/>
                </a:cubicBezTo>
                <a:cubicBezTo>
                  <a:pt x="147447" y="235058"/>
                  <a:pt x="144232" y="231586"/>
                  <a:pt x="141060" y="225671"/>
                </a:cubicBezTo>
                <a:cubicBezTo>
                  <a:pt x="137889" y="219756"/>
                  <a:pt x="135145" y="213069"/>
                  <a:pt x="132831" y="205611"/>
                </a:cubicBezTo>
                <a:cubicBezTo>
                  <a:pt x="130516" y="198153"/>
                  <a:pt x="128930" y="191938"/>
                  <a:pt x="128073" y="186966"/>
                </a:cubicBezTo>
                <a:close/>
                <a:moveTo>
                  <a:pt x="180022" y="184137"/>
                </a:moveTo>
                <a:cubicBezTo>
                  <a:pt x="185166" y="184480"/>
                  <a:pt x="191252" y="186151"/>
                  <a:pt x="198282" y="189152"/>
                </a:cubicBezTo>
                <a:cubicBezTo>
                  <a:pt x="205311" y="192152"/>
                  <a:pt x="211912" y="195624"/>
                  <a:pt x="218084" y="199567"/>
                </a:cubicBezTo>
                <a:cubicBezTo>
                  <a:pt x="224256" y="203511"/>
                  <a:pt x="228800" y="206940"/>
                  <a:pt x="231715" y="209854"/>
                </a:cubicBezTo>
                <a:lnTo>
                  <a:pt x="231972" y="224771"/>
                </a:lnTo>
                <a:cubicBezTo>
                  <a:pt x="231972" y="232314"/>
                  <a:pt x="231372" y="238144"/>
                  <a:pt x="230172" y="242258"/>
                </a:cubicBezTo>
                <a:cubicBezTo>
                  <a:pt x="229657" y="242430"/>
                  <a:pt x="228586" y="242816"/>
                  <a:pt x="226957" y="243416"/>
                </a:cubicBezTo>
                <a:cubicBezTo>
                  <a:pt x="225328" y="244016"/>
                  <a:pt x="222799" y="244402"/>
                  <a:pt x="219370" y="244573"/>
                </a:cubicBezTo>
                <a:cubicBezTo>
                  <a:pt x="212341" y="237887"/>
                  <a:pt x="206511" y="231243"/>
                  <a:pt x="201882" y="224642"/>
                </a:cubicBezTo>
                <a:cubicBezTo>
                  <a:pt x="197253" y="218041"/>
                  <a:pt x="192195" y="209340"/>
                  <a:pt x="186709" y="198539"/>
                </a:cubicBezTo>
                <a:close/>
                <a:moveTo>
                  <a:pt x="1172718" y="182594"/>
                </a:moveTo>
                <a:cubicBezTo>
                  <a:pt x="1166374" y="182594"/>
                  <a:pt x="1161488" y="182765"/>
                  <a:pt x="1158059" y="183108"/>
                </a:cubicBezTo>
                <a:cubicBezTo>
                  <a:pt x="1136628" y="184823"/>
                  <a:pt x="1119654" y="187137"/>
                  <a:pt x="1107138" y="190052"/>
                </a:cubicBezTo>
                <a:cubicBezTo>
                  <a:pt x="1106795" y="190909"/>
                  <a:pt x="1106624" y="192024"/>
                  <a:pt x="1106624" y="193395"/>
                </a:cubicBezTo>
                <a:cubicBezTo>
                  <a:pt x="1106624" y="193910"/>
                  <a:pt x="1106667" y="194424"/>
                  <a:pt x="1106752" y="194938"/>
                </a:cubicBezTo>
                <a:cubicBezTo>
                  <a:pt x="1106838" y="195453"/>
                  <a:pt x="1106795" y="195881"/>
                  <a:pt x="1106624" y="196224"/>
                </a:cubicBezTo>
                <a:cubicBezTo>
                  <a:pt x="1106452" y="196567"/>
                  <a:pt x="1106195" y="196738"/>
                  <a:pt x="1105852" y="196738"/>
                </a:cubicBezTo>
                <a:cubicBezTo>
                  <a:pt x="1105510" y="197596"/>
                  <a:pt x="1105252" y="199696"/>
                  <a:pt x="1105081" y="203039"/>
                </a:cubicBezTo>
                <a:cubicBezTo>
                  <a:pt x="1104909" y="206383"/>
                  <a:pt x="1104824" y="208654"/>
                  <a:pt x="1104824" y="209854"/>
                </a:cubicBezTo>
                <a:cubicBezTo>
                  <a:pt x="1104652" y="211226"/>
                  <a:pt x="1104566" y="212598"/>
                  <a:pt x="1104566" y="213969"/>
                </a:cubicBezTo>
                <a:cubicBezTo>
                  <a:pt x="1104566" y="215341"/>
                  <a:pt x="1104481" y="216627"/>
                  <a:pt x="1104309" y="217827"/>
                </a:cubicBezTo>
                <a:cubicBezTo>
                  <a:pt x="1114596" y="217655"/>
                  <a:pt x="1128227" y="216455"/>
                  <a:pt x="1145200" y="214226"/>
                </a:cubicBezTo>
                <a:cubicBezTo>
                  <a:pt x="1160631" y="211998"/>
                  <a:pt x="1173832" y="210712"/>
                  <a:pt x="1184805" y="210369"/>
                </a:cubicBezTo>
                <a:lnTo>
                  <a:pt x="1184805" y="208826"/>
                </a:lnTo>
                <a:cubicBezTo>
                  <a:pt x="1185834" y="205397"/>
                  <a:pt x="1186348" y="201882"/>
                  <a:pt x="1186348" y="198282"/>
                </a:cubicBezTo>
                <a:cubicBezTo>
                  <a:pt x="1186348" y="191424"/>
                  <a:pt x="1185148" y="186537"/>
                  <a:pt x="1182748" y="183623"/>
                </a:cubicBezTo>
                <a:cubicBezTo>
                  <a:pt x="1181376" y="182937"/>
                  <a:pt x="1178033" y="182594"/>
                  <a:pt x="1172718" y="182594"/>
                </a:cubicBezTo>
                <a:close/>
                <a:moveTo>
                  <a:pt x="37547" y="176422"/>
                </a:moveTo>
                <a:lnTo>
                  <a:pt x="39090" y="183880"/>
                </a:lnTo>
                <a:cubicBezTo>
                  <a:pt x="39433" y="197425"/>
                  <a:pt x="38448" y="210455"/>
                  <a:pt x="36133" y="222971"/>
                </a:cubicBezTo>
                <a:cubicBezTo>
                  <a:pt x="33818" y="235486"/>
                  <a:pt x="29661" y="243030"/>
                  <a:pt x="23660" y="245602"/>
                </a:cubicBezTo>
                <a:cubicBezTo>
                  <a:pt x="22288" y="246802"/>
                  <a:pt x="20488" y="247402"/>
                  <a:pt x="18259" y="247402"/>
                </a:cubicBezTo>
                <a:cubicBezTo>
                  <a:pt x="15002" y="247402"/>
                  <a:pt x="11658" y="246245"/>
                  <a:pt x="8229" y="243930"/>
                </a:cubicBezTo>
                <a:cubicBezTo>
                  <a:pt x="4800" y="241616"/>
                  <a:pt x="2657" y="239430"/>
                  <a:pt x="1800" y="237372"/>
                </a:cubicBezTo>
                <a:cubicBezTo>
                  <a:pt x="600" y="235658"/>
                  <a:pt x="0" y="233429"/>
                  <a:pt x="0" y="230686"/>
                </a:cubicBezTo>
                <a:cubicBezTo>
                  <a:pt x="0" y="229143"/>
                  <a:pt x="171" y="227171"/>
                  <a:pt x="514" y="224771"/>
                </a:cubicBezTo>
                <a:cubicBezTo>
                  <a:pt x="18859" y="203511"/>
                  <a:pt x="31204" y="187394"/>
                  <a:pt x="37547" y="176422"/>
                </a:cubicBezTo>
                <a:close/>
                <a:moveTo>
                  <a:pt x="1448667" y="156877"/>
                </a:moveTo>
                <a:lnTo>
                  <a:pt x="1452010" y="163820"/>
                </a:lnTo>
                <a:lnTo>
                  <a:pt x="1453039" y="163820"/>
                </a:lnTo>
                <a:cubicBezTo>
                  <a:pt x="1452524" y="161934"/>
                  <a:pt x="1451967" y="160434"/>
                  <a:pt x="1451367" y="159320"/>
                </a:cubicBezTo>
                <a:cubicBezTo>
                  <a:pt x="1450767" y="158205"/>
                  <a:pt x="1449867" y="157391"/>
                  <a:pt x="1448667" y="156877"/>
                </a:cubicBezTo>
                <a:close/>
                <a:moveTo>
                  <a:pt x="447742" y="154562"/>
                </a:moveTo>
                <a:cubicBezTo>
                  <a:pt x="447742" y="155419"/>
                  <a:pt x="447827" y="156019"/>
                  <a:pt x="447999" y="156362"/>
                </a:cubicBezTo>
                <a:cubicBezTo>
                  <a:pt x="448170" y="156705"/>
                  <a:pt x="448427" y="157048"/>
                  <a:pt x="448770" y="157391"/>
                </a:cubicBezTo>
                <a:lnTo>
                  <a:pt x="448770" y="156619"/>
                </a:lnTo>
                <a:lnTo>
                  <a:pt x="449285" y="155848"/>
                </a:lnTo>
                <a:close/>
                <a:moveTo>
                  <a:pt x="374961" y="153019"/>
                </a:moveTo>
                <a:cubicBezTo>
                  <a:pt x="373932" y="154733"/>
                  <a:pt x="372218" y="157134"/>
                  <a:pt x="369818" y="160220"/>
                </a:cubicBezTo>
                <a:cubicBezTo>
                  <a:pt x="366903" y="163820"/>
                  <a:pt x="364846" y="166992"/>
                  <a:pt x="363645" y="169735"/>
                </a:cubicBezTo>
                <a:lnTo>
                  <a:pt x="364160" y="169735"/>
                </a:lnTo>
                <a:cubicBezTo>
                  <a:pt x="364331" y="169392"/>
                  <a:pt x="365531" y="167935"/>
                  <a:pt x="367760" y="165363"/>
                </a:cubicBezTo>
                <a:cubicBezTo>
                  <a:pt x="370846" y="161934"/>
                  <a:pt x="373032" y="159277"/>
                  <a:pt x="374318" y="157391"/>
                </a:cubicBezTo>
                <a:cubicBezTo>
                  <a:pt x="375604" y="155505"/>
                  <a:pt x="375818" y="154048"/>
                  <a:pt x="374961" y="153019"/>
                </a:cubicBezTo>
                <a:close/>
                <a:moveTo>
                  <a:pt x="599989" y="139646"/>
                </a:moveTo>
                <a:cubicBezTo>
                  <a:pt x="595874" y="140331"/>
                  <a:pt x="590045" y="141017"/>
                  <a:pt x="582501" y="141703"/>
                </a:cubicBezTo>
                <a:cubicBezTo>
                  <a:pt x="572214" y="142732"/>
                  <a:pt x="564413" y="143846"/>
                  <a:pt x="559098" y="145046"/>
                </a:cubicBezTo>
                <a:lnTo>
                  <a:pt x="558327" y="168706"/>
                </a:lnTo>
                <a:cubicBezTo>
                  <a:pt x="562442" y="168706"/>
                  <a:pt x="568442" y="168021"/>
                  <a:pt x="576329" y="166649"/>
                </a:cubicBezTo>
                <a:cubicBezTo>
                  <a:pt x="577186" y="166478"/>
                  <a:pt x="579844" y="166049"/>
                  <a:pt x="584302" y="165363"/>
                </a:cubicBezTo>
                <a:cubicBezTo>
                  <a:pt x="588759" y="164677"/>
                  <a:pt x="593474" y="164334"/>
                  <a:pt x="598446" y="164334"/>
                </a:cubicBezTo>
                <a:cubicBezTo>
                  <a:pt x="599303" y="153533"/>
                  <a:pt x="599818" y="145303"/>
                  <a:pt x="599989" y="139646"/>
                </a:cubicBezTo>
                <a:close/>
                <a:moveTo>
                  <a:pt x="1086821" y="135016"/>
                </a:moveTo>
                <a:lnTo>
                  <a:pt x="1086821" y="136302"/>
                </a:lnTo>
                <a:cubicBezTo>
                  <a:pt x="1085964" y="137503"/>
                  <a:pt x="1085407" y="138960"/>
                  <a:pt x="1085150" y="140674"/>
                </a:cubicBezTo>
                <a:cubicBezTo>
                  <a:pt x="1084893" y="142389"/>
                  <a:pt x="1084807" y="144232"/>
                  <a:pt x="1084893" y="146204"/>
                </a:cubicBezTo>
                <a:cubicBezTo>
                  <a:pt x="1084978" y="148175"/>
                  <a:pt x="1085021" y="149675"/>
                  <a:pt x="1085021" y="150704"/>
                </a:cubicBezTo>
                <a:lnTo>
                  <a:pt x="1088622" y="150962"/>
                </a:lnTo>
                <a:lnTo>
                  <a:pt x="1088622" y="149419"/>
                </a:lnTo>
                <a:cubicBezTo>
                  <a:pt x="1088965" y="148904"/>
                  <a:pt x="1089136" y="147875"/>
                  <a:pt x="1089136" y="146332"/>
                </a:cubicBezTo>
                <a:cubicBezTo>
                  <a:pt x="1089136" y="144961"/>
                  <a:pt x="1089050" y="143075"/>
                  <a:pt x="1088879" y="140674"/>
                </a:cubicBezTo>
                <a:cubicBezTo>
                  <a:pt x="1088708" y="138274"/>
                  <a:pt x="1088708" y="136474"/>
                  <a:pt x="1088879" y="135274"/>
                </a:cubicBezTo>
                <a:close/>
                <a:moveTo>
                  <a:pt x="1175547" y="100041"/>
                </a:moveTo>
                <a:cubicBezTo>
                  <a:pt x="1170403" y="100727"/>
                  <a:pt x="1162345" y="101241"/>
                  <a:pt x="1151372" y="101584"/>
                </a:cubicBezTo>
                <a:cubicBezTo>
                  <a:pt x="1141428" y="101927"/>
                  <a:pt x="1133327" y="102398"/>
                  <a:pt x="1127069" y="102998"/>
                </a:cubicBezTo>
                <a:cubicBezTo>
                  <a:pt x="1120811" y="103599"/>
                  <a:pt x="1114939" y="104841"/>
                  <a:pt x="1109453" y="106727"/>
                </a:cubicBezTo>
                <a:cubicBezTo>
                  <a:pt x="1107052" y="110156"/>
                  <a:pt x="1105510" y="113842"/>
                  <a:pt x="1104824" y="117786"/>
                </a:cubicBezTo>
                <a:cubicBezTo>
                  <a:pt x="1104138" y="121729"/>
                  <a:pt x="1103795" y="127216"/>
                  <a:pt x="1103795" y="134245"/>
                </a:cubicBezTo>
                <a:lnTo>
                  <a:pt x="1138256" y="131673"/>
                </a:lnTo>
                <a:cubicBezTo>
                  <a:pt x="1153858" y="130302"/>
                  <a:pt x="1166117" y="129359"/>
                  <a:pt x="1175032" y="128844"/>
                </a:cubicBezTo>
                <a:lnTo>
                  <a:pt x="1176061" y="120872"/>
                </a:lnTo>
                <a:cubicBezTo>
                  <a:pt x="1176918" y="116929"/>
                  <a:pt x="1177347" y="113328"/>
                  <a:pt x="1177347" y="110071"/>
                </a:cubicBezTo>
                <a:cubicBezTo>
                  <a:pt x="1177347" y="106813"/>
                  <a:pt x="1176747" y="103470"/>
                  <a:pt x="1175547" y="100041"/>
                </a:cubicBezTo>
                <a:close/>
                <a:moveTo>
                  <a:pt x="593817" y="99012"/>
                </a:moveTo>
                <a:cubicBezTo>
                  <a:pt x="589531" y="99012"/>
                  <a:pt x="582244" y="99355"/>
                  <a:pt x="571957" y="100041"/>
                </a:cubicBezTo>
                <a:lnTo>
                  <a:pt x="561413" y="100555"/>
                </a:lnTo>
                <a:cubicBezTo>
                  <a:pt x="560899" y="102098"/>
                  <a:pt x="560427" y="103298"/>
                  <a:pt x="559998" y="104155"/>
                </a:cubicBezTo>
                <a:cubicBezTo>
                  <a:pt x="559570" y="105013"/>
                  <a:pt x="559270" y="105999"/>
                  <a:pt x="559098" y="107113"/>
                </a:cubicBezTo>
                <a:cubicBezTo>
                  <a:pt x="558927" y="108228"/>
                  <a:pt x="558841" y="110071"/>
                  <a:pt x="558841" y="112643"/>
                </a:cubicBezTo>
                <a:cubicBezTo>
                  <a:pt x="558841" y="118300"/>
                  <a:pt x="558927" y="123615"/>
                  <a:pt x="559098" y="128587"/>
                </a:cubicBezTo>
                <a:cubicBezTo>
                  <a:pt x="560641" y="128416"/>
                  <a:pt x="565228" y="127901"/>
                  <a:pt x="572857" y="127044"/>
                </a:cubicBezTo>
                <a:cubicBezTo>
                  <a:pt x="580487" y="126187"/>
                  <a:pt x="589016" y="125672"/>
                  <a:pt x="598446" y="125501"/>
                </a:cubicBezTo>
                <a:cubicBezTo>
                  <a:pt x="598789" y="121901"/>
                  <a:pt x="598746" y="117957"/>
                  <a:pt x="598318" y="113671"/>
                </a:cubicBezTo>
                <a:cubicBezTo>
                  <a:pt x="597889" y="109385"/>
                  <a:pt x="597589" y="106727"/>
                  <a:pt x="597417" y="105699"/>
                </a:cubicBezTo>
                <a:cubicBezTo>
                  <a:pt x="596903" y="103127"/>
                  <a:pt x="596646" y="100984"/>
                  <a:pt x="596646" y="99269"/>
                </a:cubicBezTo>
                <a:cubicBezTo>
                  <a:pt x="596474" y="99269"/>
                  <a:pt x="596217" y="99226"/>
                  <a:pt x="595874" y="99141"/>
                </a:cubicBezTo>
                <a:cubicBezTo>
                  <a:pt x="595531" y="99055"/>
                  <a:pt x="594846" y="99012"/>
                  <a:pt x="593817" y="99012"/>
                </a:cubicBezTo>
                <a:close/>
                <a:moveTo>
                  <a:pt x="155591" y="98755"/>
                </a:moveTo>
                <a:cubicBezTo>
                  <a:pt x="151990" y="99612"/>
                  <a:pt x="143675" y="100384"/>
                  <a:pt x="130645" y="101069"/>
                </a:cubicBezTo>
                <a:cubicBezTo>
                  <a:pt x="117615" y="101755"/>
                  <a:pt x="104927" y="102355"/>
                  <a:pt x="92583" y="102870"/>
                </a:cubicBezTo>
                <a:lnTo>
                  <a:pt x="65837" y="104413"/>
                </a:lnTo>
                <a:cubicBezTo>
                  <a:pt x="65837" y="107499"/>
                  <a:pt x="66180" y="113157"/>
                  <a:pt x="66865" y="121386"/>
                </a:cubicBezTo>
                <a:cubicBezTo>
                  <a:pt x="67037" y="123444"/>
                  <a:pt x="67294" y="127344"/>
                  <a:pt x="67637" y="133088"/>
                </a:cubicBezTo>
                <a:cubicBezTo>
                  <a:pt x="67980" y="138831"/>
                  <a:pt x="67980" y="142818"/>
                  <a:pt x="67637" y="145046"/>
                </a:cubicBezTo>
                <a:cubicBezTo>
                  <a:pt x="68666" y="144189"/>
                  <a:pt x="86668" y="142818"/>
                  <a:pt x="121644" y="140931"/>
                </a:cubicBezTo>
                <a:cubicBezTo>
                  <a:pt x="140675" y="139903"/>
                  <a:pt x="150704" y="139303"/>
                  <a:pt x="151733" y="139131"/>
                </a:cubicBezTo>
                <a:cubicBezTo>
                  <a:pt x="151733" y="134845"/>
                  <a:pt x="152419" y="129101"/>
                  <a:pt x="153791" y="121901"/>
                </a:cubicBezTo>
                <a:cubicBezTo>
                  <a:pt x="154648" y="117272"/>
                  <a:pt x="155248" y="113328"/>
                  <a:pt x="155591" y="110071"/>
                </a:cubicBezTo>
                <a:cubicBezTo>
                  <a:pt x="155934" y="106813"/>
                  <a:pt x="155934" y="103041"/>
                  <a:pt x="155591" y="98755"/>
                </a:cubicBezTo>
                <a:close/>
                <a:moveTo>
                  <a:pt x="614648" y="95926"/>
                </a:moveTo>
                <a:cubicBezTo>
                  <a:pt x="613277" y="96269"/>
                  <a:pt x="612162" y="96869"/>
                  <a:pt x="611305" y="97726"/>
                </a:cubicBezTo>
                <a:lnTo>
                  <a:pt x="611305" y="98755"/>
                </a:lnTo>
                <a:lnTo>
                  <a:pt x="614648" y="98755"/>
                </a:lnTo>
                <a:cubicBezTo>
                  <a:pt x="615505" y="98412"/>
                  <a:pt x="616534" y="98026"/>
                  <a:pt x="617734" y="97598"/>
                </a:cubicBezTo>
                <a:cubicBezTo>
                  <a:pt x="618934" y="97169"/>
                  <a:pt x="619963" y="96783"/>
                  <a:pt x="620820" y="96440"/>
                </a:cubicBezTo>
                <a:cubicBezTo>
                  <a:pt x="620820" y="96269"/>
                  <a:pt x="620563" y="96098"/>
                  <a:pt x="620049" y="95926"/>
                </a:cubicBezTo>
                <a:close/>
                <a:moveTo>
                  <a:pt x="638823" y="89239"/>
                </a:moveTo>
                <a:cubicBezTo>
                  <a:pt x="648081" y="89068"/>
                  <a:pt x="656139" y="90225"/>
                  <a:pt x="662997" y="92711"/>
                </a:cubicBezTo>
                <a:cubicBezTo>
                  <a:pt x="669855" y="95197"/>
                  <a:pt x="673284" y="99441"/>
                  <a:pt x="673284" y="105441"/>
                </a:cubicBezTo>
                <a:cubicBezTo>
                  <a:pt x="671398" y="110585"/>
                  <a:pt x="670198" y="117829"/>
                  <a:pt x="669684" y="127173"/>
                </a:cubicBezTo>
                <a:cubicBezTo>
                  <a:pt x="669169" y="136517"/>
                  <a:pt x="668912" y="148990"/>
                  <a:pt x="668912" y="164592"/>
                </a:cubicBezTo>
                <a:cubicBezTo>
                  <a:pt x="668912" y="166478"/>
                  <a:pt x="668869" y="170935"/>
                  <a:pt x="668783" y="177965"/>
                </a:cubicBezTo>
                <a:cubicBezTo>
                  <a:pt x="668698" y="184994"/>
                  <a:pt x="668483" y="190866"/>
                  <a:pt x="668140" y="195581"/>
                </a:cubicBezTo>
                <a:cubicBezTo>
                  <a:pt x="667798" y="200296"/>
                  <a:pt x="667369" y="204025"/>
                  <a:pt x="666855" y="206768"/>
                </a:cubicBezTo>
                <a:cubicBezTo>
                  <a:pt x="656568" y="205225"/>
                  <a:pt x="649581" y="203382"/>
                  <a:pt x="645895" y="201239"/>
                </a:cubicBezTo>
                <a:cubicBezTo>
                  <a:pt x="642209" y="199096"/>
                  <a:pt x="640366" y="196396"/>
                  <a:pt x="640366" y="193138"/>
                </a:cubicBezTo>
                <a:cubicBezTo>
                  <a:pt x="640366" y="191766"/>
                  <a:pt x="640708" y="189366"/>
                  <a:pt x="641394" y="185937"/>
                </a:cubicBezTo>
                <a:cubicBezTo>
                  <a:pt x="642252" y="182851"/>
                  <a:pt x="642766" y="179337"/>
                  <a:pt x="642937" y="175393"/>
                </a:cubicBezTo>
                <a:cubicBezTo>
                  <a:pt x="644480" y="172821"/>
                  <a:pt x="645252" y="164935"/>
                  <a:pt x="645252" y="151733"/>
                </a:cubicBezTo>
                <a:cubicBezTo>
                  <a:pt x="645252" y="139217"/>
                  <a:pt x="644609" y="126358"/>
                  <a:pt x="643323" y="113157"/>
                </a:cubicBezTo>
                <a:cubicBezTo>
                  <a:pt x="642037" y="99955"/>
                  <a:pt x="640537" y="91983"/>
                  <a:pt x="638823" y="89239"/>
                </a:cubicBezTo>
                <a:close/>
                <a:moveTo>
                  <a:pt x="613619" y="74838"/>
                </a:moveTo>
                <a:cubicBezTo>
                  <a:pt x="619277" y="77410"/>
                  <a:pt x="622921" y="79424"/>
                  <a:pt x="624549" y="80881"/>
                </a:cubicBezTo>
                <a:cubicBezTo>
                  <a:pt x="626178" y="82338"/>
                  <a:pt x="627507" y="84782"/>
                  <a:pt x="628536" y="88211"/>
                </a:cubicBezTo>
                <a:cubicBezTo>
                  <a:pt x="626307" y="93183"/>
                  <a:pt x="624806" y="99483"/>
                  <a:pt x="624035" y="107113"/>
                </a:cubicBezTo>
                <a:cubicBezTo>
                  <a:pt x="623263" y="114743"/>
                  <a:pt x="622878" y="123787"/>
                  <a:pt x="622878" y="134245"/>
                </a:cubicBezTo>
                <a:lnTo>
                  <a:pt x="623135" y="160220"/>
                </a:lnTo>
                <a:cubicBezTo>
                  <a:pt x="623135" y="165706"/>
                  <a:pt x="623049" y="169735"/>
                  <a:pt x="622878" y="172307"/>
                </a:cubicBezTo>
                <a:cubicBezTo>
                  <a:pt x="622706" y="175564"/>
                  <a:pt x="622663" y="178651"/>
                  <a:pt x="622749" y="181565"/>
                </a:cubicBezTo>
                <a:cubicBezTo>
                  <a:pt x="622835" y="184480"/>
                  <a:pt x="622878" y="186966"/>
                  <a:pt x="622878" y="189023"/>
                </a:cubicBezTo>
                <a:cubicBezTo>
                  <a:pt x="623049" y="192110"/>
                  <a:pt x="623135" y="196738"/>
                  <a:pt x="623135" y="202911"/>
                </a:cubicBezTo>
                <a:cubicBezTo>
                  <a:pt x="623135" y="220399"/>
                  <a:pt x="621420" y="231800"/>
                  <a:pt x="617991" y="237115"/>
                </a:cubicBezTo>
                <a:cubicBezTo>
                  <a:pt x="616277" y="239858"/>
                  <a:pt x="614991" y="241701"/>
                  <a:pt x="614134" y="242644"/>
                </a:cubicBezTo>
                <a:cubicBezTo>
                  <a:pt x="613277" y="243587"/>
                  <a:pt x="612033" y="244230"/>
                  <a:pt x="610405" y="244573"/>
                </a:cubicBezTo>
                <a:cubicBezTo>
                  <a:pt x="608776" y="244916"/>
                  <a:pt x="605990" y="245002"/>
                  <a:pt x="602047" y="244830"/>
                </a:cubicBezTo>
                <a:cubicBezTo>
                  <a:pt x="601189" y="244145"/>
                  <a:pt x="599646" y="242687"/>
                  <a:pt x="597417" y="240458"/>
                </a:cubicBezTo>
                <a:cubicBezTo>
                  <a:pt x="590559" y="233257"/>
                  <a:pt x="583444" y="226571"/>
                  <a:pt x="576072" y="220399"/>
                </a:cubicBezTo>
                <a:cubicBezTo>
                  <a:pt x="578644" y="219370"/>
                  <a:pt x="582330" y="218856"/>
                  <a:pt x="587130" y="218856"/>
                </a:cubicBezTo>
                <a:cubicBezTo>
                  <a:pt x="591245" y="218856"/>
                  <a:pt x="594417" y="218513"/>
                  <a:pt x="596646" y="217827"/>
                </a:cubicBezTo>
                <a:cubicBezTo>
                  <a:pt x="598360" y="212512"/>
                  <a:pt x="599218" y="206083"/>
                  <a:pt x="599218" y="198539"/>
                </a:cubicBezTo>
                <a:cubicBezTo>
                  <a:pt x="599218" y="196138"/>
                  <a:pt x="599046" y="192538"/>
                  <a:pt x="598703" y="187738"/>
                </a:cubicBezTo>
                <a:lnTo>
                  <a:pt x="598446" y="181565"/>
                </a:lnTo>
                <a:cubicBezTo>
                  <a:pt x="592445" y="181394"/>
                  <a:pt x="587130" y="181651"/>
                  <a:pt x="582501" y="182337"/>
                </a:cubicBezTo>
                <a:cubicBezTo>
                  <a:pt x="577872" y="183022"/>
                  <a:pt x="572386" y="184051"/>
                  <a:pt x="566042" y="185423"/>
                </a:cubicBezTo>
                <a:lnTo>
                  <a:pt x="557298" y="187223"/>
                </a:lnTo>
                <a:cubicBezTo>
                  <a:pt x="557298" y="195796"/>
                  <a:pt x="557898" y="205482"/>
                  <a:pt x="559098" y="216284"/>
                </a:cubicBezTo>
                <a:lnTo>
                  <a:pt x="559870" y="226057"/>
                </a:lnTo>
                <a:cubicBezTo>
                  <a:pt x="555412" y="226228"/>
                  <a:pt x="552155" y="225542"/>
                  <a:pt x="550097" y="223999"/>
                </a:cubicBezTo>
                <a:lnTo>
                  <a:pt x="550097" y="226057"/>
                </a:lnTo>
                <a:lnTo>
                  <a:pt x="550869" y="226057"/>
                </a:lnTo>
                <a:cubicBezTo>
                  <a:pt x="551897" y="226571"/>
                  <a:pt x="554984" y="227257"/>
                  <a:pt x="560127" y="228114"/>
                </a:cubicBezTo>
                <a:cubicBezTo>
                  <a:pt x="560470" y="233943"/>
                  <a:pt x="560641" y="238487"/>
                  <a:pt x="560641" y="241744"/>
                </a:cubicBezTo>
                <a:cubicBezTo>
                  <a:pt x="560127" y="241916"/>
                  <a:pt x="559270" y="242001"/>
                  <a:pt x="558070" y="242001"/>
                </a:cubicBezTo>
                <a:cubicBezTo>
                  <a:pt x="553955" y="242001"/>
                  <a:pt x="548726" y="240758"/>
                  <a:pt x="542382" y="238272"/>
                </a:cubicBezTo>
                <a:cubicBezTo>
                  <a:pt x="536038" y="235786"/>
                  <a:pt x="532524" y="233772"/>
                  <a:pt x="531838" y="232229"/>
                </a:cubicBezTo>
                <a:cubicBezTo>
                  <a:pt x="529266" y="228800"/>
                  <a:pt x="527980" y="222971"/>
                  <a:pt x="527980" y="214741"/>
                </a:cubicBezTo>
                <a:cubicBezTo>
                  <a:pt x="527980" y="211826"/>
                  <a:pt x="528494" y="203340"/>
                  <a:pt x="529523" y="189281"/>
                </a:cubicBezTo>
                <a:cubicBezTo>
                  <a:pt x="530552" y="176422"/>
                  <a:pt x="531324" y="165149"/>
                  <a:pt x="531838" y="155462"/>
                </a:cubicBezTo>
                <a:cubicBezTo>
                  <a:pt x="532352" y="145775"/>
                  <a:pt x="532609" y="134674"/>
                  <a:pt x="532609" y="122158"/>
                </a:cubicBezTo>
                <a:lnTo>
                  <a:pt x="532609" y="88982"/>
                </a:lnTo>
                <a:cubicBezTo>
                  <a:pt x="530895" y="85553"/>
                  <a:pt x="530038" y="82896"/>
                  <a:pt x="530038" y="81010"/>
                </a:cubicBezTo>
                <a:cubicBezTo>
                  <a:pt x="530038" y="78781"/>
                  <a:pt x="531324" y="77666"/>
                  <a:pt x="533895" y="77666"/>
                </a:cubicBezTo>
                <a:cubicBezTo>
                  <a:pt x="535610" y="77666"/>
                  <a:pt x="538096" y="78224"/>
                  <a:pt x="541353" y="79338"/>
                </a:cubicBezTo>
                <a:cubicBezTo>
                  <a:pt x="544611" y="80453"/>
                  <a:pt x="548040" y="81696"/>
                  <a:pt x="551640" y="83067"/>
                </a:cubicBezTo>
                <a:lnTo>
                  <a:pt x="561413" y="86668"/>
                </a:lnTo>
                <a:cubicBezTo>
                  <a:pt x="563127" y="85296"/>
                  <a:pt x="565656" y="84396"/>
                  <a:pt x="569000" y="83967"/>
                </a:cubicBezTo>
                <a:cubicBezTo>
                  <a:pt x="572343" y="83539"/>
                  <a:pt x="576586" y="83325"/>
                  <a:pt x="581730" y="83325"/>
                </a:cubicBezTo>
                <a:cubicBezTo>
                  <a:pt x="582587" y="83325"/>
                  <a:pt x="584987" y="83239"/>
                  <a:pt x="588931" y="83067"/>
                </a:cubicBezTo>
                <a:cubicBezTo>
                  <a:pt x="592874" y="82896"/>
                  <a:pt x="595960" y="82381"/>
                  <a:pt x="598189" y="81524"/>
                </a:cubicBezTo>
                <a:lnTo>
                  <a:pt x="604618" y="78695"/>
                </a:lnTo>
                <a:cubicBezTo>
                  <a:pt x="608219" y="76638"/>
                  <a:pt x="611219" y="75352"/>
                  <a:pt x="613619" y="74838"/>
                </a:cubicBezTo>
                <a:close/>
                <a:moveTo>
                  <a:pt x="1042587" y="70466"/>
                </a:moveTo>
                <a:cubicBezTo>
                  <a:pt x="1041730" y="71323"/>
                  <a:pt x="1040187" y="72394"/>
                  <a:pt x="1037958" y="73680"/>
                </a:cubicBezTo>
                <a:cubicBezTo>
                  <a:pt x="1035729" y="74966"/>
                  <a:pt x="1034186" y="76209"/>
                  <a:pt x="1033329" y="77410"/>
                </a:cubicBezTo>
                <a:lnTo>
                  <a:pt x="1034100" y="77410"/>
                </a:lnTo>
                <a:cubicBezTo>
                  <a:pt x="1034786" y="77924"/>
                  <a:pt x="1035986" y="78267"/>
                  <a:pt x="1037701" y="78438"/>
                </a:cubicBezTo>
                <a:cubicBezTo>
                  <a:pt x="1038387" y="77410"/>
                  <a:pt x="1039373" y="76209"/>
                  <a:pt x="1040658" y="74838"/>
                </a:cubicBezTo>
                <a:cubicBezTo>
                  <a:pt x="1041944" y="73466"/>
                  <a:pt x="1042845" y="72009"/>
                  <a:pt x="1043359" y="70466"/>
                </a:cubicBezTo>
                <a:close/>
                <a:moveTo>
                  <a:pt x="687943" y="69951"/>
                </a:moveTo>
                <a:cubicBezTo>
                  <a:pt x="691886" y="69951"/>
                  <a:pt x="696301" y="70766"/>
                  <a:pt x="701187" y="72394"/>
                </a:cubicBezTo>
                <a:cubicBezTo>
                  <a:pt x="706074" y="74023"/>
                  <a:pt x="710360" y="75909"/>
                  <a:pt x="714046" y="78052"/>
                </a:cubicBezTo>
                <a:cubicBezTo>
                  <a:pt x="717732" y="80195"/>
                  <a:pt x="719833" y="82039"/>
                  <a:pt x="720347" y="83582"/>
                </a:cubicBezTo>
                <a:cubicBezTo>
                  <a:pt x="718290" y="91983"/>
                  <a:pt x="717089" y="106213"/>
                  <a:pt x="716747" y="126273"/>
                </a:cubicBezTo>
                <a:cubicBezTo>
                  <a:pt x="716404" y="135188"/>
                  <a:pt x="716061" y="140503"/>
                  <a:pt x="715718" y="142217"/>
                </a:cubicBezTo>
                <a:lnTo>
                  <a:pt x="715204" y="161248"/>
                </a:lnTo>
                <a:cubicBezTo>
                  <a:pt x="714861" y="172393"/>
                  <a:pt x="714518" y="185466"/>
                  <a:pt x="714175" y="200468"/>
                </a:cubicBezTo>
                <a:cubicBezTo>
                  <a:pt x="713832" y="215470"/>
                  <a:pt x="713489" y="226999"/>
                  <a:pt x="713146" y="235058"/>
                </a:cubicBezTo>
                <a:cubicBezTo>
                  <a:pt x="712289" y="239172"/>
                  <a:pt x="710746" y="242687"/>
                  <a:pt x="708517" y="245602"/>
                </a:cubicBezTo>
                <a:cubicBezTo>
                  <a:pt x="706288" y="248517"/>
                  <a:pt x="703116" y="251517"/>
                  <a:pt x="699001" y="254603"/>
                </a:cubicBezTo>
                <a:cubicBezTo>
                  <a:pt x="695230" y="254603"/>
                  <a:pt x="692058" y="253917"/>
                  <a:pt x="689486" y="252545"/>
                </a:cubicBezTo>
                <a:cubicBezTo>
                  <a:pt x="686914" y="251174"/>
                  <a:pt x="683485" y="248602"/>
                  <a:pt x="679199" y="244830"/>
                </a:cubicBezTo>
                <a:cubicBezTo>
                  <a:pt x="673884" y="240544"/>
                  <a:pt x="669426" y="236986"/>
                  <a:pt x="665826" y="234157"/>
                </a:cubicBezTo>
                <a:cubicBezTo>
                  <a:pt x="662225" y="231329"/>
                  <a:pt x="657339" y="228028"/>
                  <a:pt x="651167" y="224256"/>
                </a:cubicBezTo>
                <a:cubicBezTo>
                  <a:pt x="657168" y="224085"/>
                  <a:pt x="662826" y="223656"/>
                  <a:pt x="668140" y="222971"/>
                </a:cubicBezTo>
                <a:cubicBezTo>
                  <a:pt x="673456" y="222285"/>
                  <a:pt x="679971" y="221170"/>
                  <a:pt x="687686" y="219627"/>
                </a:cubicBezTo>
                <a:cubicBezTo>
                  <a:pt x="690086" y="199739"/>
                  <a:pt x="691286" y="179936"/>
                  <a:pt x="691286" y="160220"/>
                </a:cubicBezTo>
                <a:lnTo>
                  <a:pt x="691029" y="127558"/>
                </a:lnTo>
                <a:cubicBezTo>
                  <a:pt x="691029" y="116586"/>
                  <a:pt x="691201" y="107842"/>
                  <a:pt x="691543" y="101327"/>
                </a:cubicBezTo>
                <a:cubicBezTo>
                  <a:pt x="691029" y="93269"/>
                  <a:pt x="688972" y="84782"/>
                  <a:pt x="685371" y="75866"/>
                </a:cubicBezTo>
                <a:cubicBezTo>
                  <a:pt x="684171" y="72609"/>
                  <a:pt x="683657" y="70809"/>
                  <a:pt x="683828" y="70466"/>
                </a:cubicBezTo>
                <a:cubicBezTo>
                  <a:pt x="685543" y="70123"/>
                  <a:pt x="686914" y="69951"/>
                  <a:pt x="687943" y="69951"/>
                </a:cubicBezTo>
                <a:close/>
                <a:moveTo>
                  <a:pt x="1192006" y="69180"/>
                </a:moveTo>
                <a:cubicBezTo>
                  <a:pt x="1193892" y="70894"/>
                  <a:pt x="1196464" y="72609"/>
                  <a:pt x="1199721" y="74323"/>
                </a:cubicBezTo>
                <a:cubicBezTo>
                  <a:pt x="1204522" y="77410"/>
                  <a:pt x="1208165" y="80110"/>
                  <a:pt x="1210651" y="82424"/>
                </a:cubicBezTo>
                <a:cubicBezTo>
                  <a:pt x="1213137" y="84739"/>
                  <a:pt x="1214637" y="87611"/>
                  <a:pt x="1215152" y="91040"/>
                </a:cubicBezTo>
                <a:cubicBezTo>
                  <a:pt x="1215495" y="92068"/>
                  <a:pt x="1215152" y="93654"/>
                  <a:pt x="1214123" y="95797"/>
                </a:cubicBezTo>
                <a:cubicBezTo>
                  <a:pt x="1213094" y="97940"/>
                  <a:pt x="1212752" y="100041"/>
                  <a:pt x="1213094" y="102098"/>
                </a:cubicBezTo>
                <a:cubicBezTo>
                  <a:pt x="1212066" y="116328"/>
                  <a:pt x="1210694" y="126787"/>
                  <a:pt x="1208980" y="133473"/>
                </a:cubicBezTo>
                <a:cubicBezTo>
                  <a:pt x="1207265" y="140160"/>
                  <a:pt x="1205422" y="144361"/>
                  <a:pt x="1203450" y="146075"/>
                </a:cubicBezTo>
                <a:cubicBezTo>
                  <a:pt x="1201479" y="147790"/>
                  <a:pt x="1198693" y="149075"/>
                  <a:pt x="1195092" y="149933"/>
                </a:cubicBezTo>
                <a:cubicBezTo>
                  <a:pt x="1191835" y="149247"/>
                  <a:pt x="1188577" y="148218"/>
                  <a:pt x="1185320" y="146847"/>
                </a:cubicBezTo>
                <a:cubicBezTo>
                  <a:pt x="1183776" y="146332"/>
                  <a:pt x="1180948" y="146075"/>
                  <a:pt x="1176833" y="146075"/>
                </a:cubicBezTo>
                <a:cubicBezTo>
                  <a:pt x="1168946" y="146075"/>
                  <a:pt x="1153173" y="147104"/>
                  <a:pt x="1129512" y="149161"/>
                </a:cubicBezTo>
                <a:cubicBezTo>
                  <a:pt x="1121283" y="150018"/>
                  <a:pt x="1112110" y="150790"/>
                  <a:pt x="1101995" y="151476"/>
                </a:cubicBezTo>
                <a:cubicBezTo>
                  <a:pt x="1102166" y="154390"/>
                  <a:pt x="1102638" y="157005"/>
                  <a:pt x="1103409" y="159320"/>
                </a:cubicBezTo>
                <a:cubicBezTo>
                  <a:pt x="1104181" y="161634"/>
                  <a:pt x="1104738" y="163391"/>
                  <a:pt x="1105081" y="164592"/>
                </a:cubicBezTo>
                <a:cubicBezTo>
                  <a:pt x="1106967" y="165620"/>
                  <a:pt x="1108596" y="166349"/>
                  <a:pt x="1109967" y="166778"/>
                </a:cubicBezTo>
                <a:cubicBezTo>
                  <a:pt x="1111339" y="167206"/>
                  <a:pt x="1113396" y="167421"/>
                  <a:pt x="1116139" y="167421"/>
                </a:cubicBezTo>
                <a:cubicBezTo>
                  <a:pt x="1117168" y="166906"/>
                  <a:pt x="1118540" y="166649"/>
                  <a:pt x="1120254" y="166649"/>
                </a:cubicBezTo>
                <a:cubicBezTo>
                  <a:pt x="1121283" y="166649"/>
                  <a:pt x="1122354" y="166735"/>
                  <a:pt x="1123469" y="166906"/>
                </a:cubicBezTo>
                <a:cubicBezTo>
                  <a:pt x="1124583" y="167078"/>
                  <a:pt x="1125741" y="167163"/>
                  <a:pt x="1126941" y="167163"/>
                </a:cubicBezTo>
                <a:lnTo>
                  <a:pt x="1134142" y="166392"/>
                </a:lnTo>
                <a:cubicBezTo>
                  <a:pt x="1152487" y="164163"/>
                  <a:pt x="1165860" y="163049"/>
                  <a:pt x="1174261" y="163049"/>
                </a:cubicBezTo>
                <a:cubicBezTo>
                  <a:pt x="1176661" y="163049"/>
                  <a:pt x="1178719" y="163220"/>
                  <a:pt x="1180433" y="163563"/>
                </a:cubicBezTo>
                <a:cubicBezTo>
                  <a:pt x="1182490" y="162877"/>
                  <a:pt x="1185062" y="161848"/>
                  <a:pt x="1188148" y="160477"/>
                </a:cubicBezTo>
                <a:cubicBezTo>
                  <a:pt x="1191063" y="159277"/>
                  <a:pt x="1193720" y="158291"/>
                  <a:pt x="1196121" y="157519"/>
                </a:cubicBezTo>
                <a:cubicBezTo>
                  <a:pt x="1198521" y="156748"/>
                  <a:pt x="1201607" y="156191"/>
                  <a:pt x="1205379" y="155848"/>
                </a:cubicBezTo>
                <a:lnTo>
                  <a:pt x="1212066" y="158934"/>
                </a:lnTo>
                <a:cubicBezTo>
                  <a:pt x="1215495" y="160305"/>
                  <a:pt x="1218238" y="161634"/>
                  <a:pt x="1220295" y="162920"/>
                </a:cubicBezTo>
                <a:cubicBezTo>
                  <a:pt x="1222353" y="164206"/>
                  <a:pt x="1223982" y="165963"/>
                  <a:pt x="1225182" y="168192"/>
                </a:cubicBezTo>
                <a:lnTo>
                  <a:pt x="1223124" y="186709"/>
                </a:lnTo>
                <a:cubicBezTo>
                  <a:pt x="1221067" y="204882"/>
                  <a:pt x="1220038" y="216284"/>
                  <a:pt x="1220038" y="220913"/>
                </a:cubicBezTo>
                <a:cubicBezTo>
                  <a:pt x="1220038" y="222971"/>
                  <a:pt x="1220124" y="224256"/>
                  <a:pt x="1220295" y="224771"/>
                </a:cubicBezTo>
                <a:cubicBezTo>
                  <a:pt x="1218752" y="231629"/>
                  <a:pt x="1217038" y="236558"/>
                  <a:pt x="1215152" y="239558"/>
                </a:cubicBezTo>
                <a:cubicBezTo>
                  <a:pt x="1213266" y="242559"/>
                  <a:pt x="1211380" y="244273"/>
                  <a:pt x="1209494" y="244702"/>
                </a:cubicBezTo>
                <a:cubicBezTo>
                  <a:pt x="1207608" y="245130"/>
                  <a:pt x="1204865" y="245259"/>
                  <a:pt x="1201264" y="245087"/>
                </a:cubicBezTo>
                <a:cubicBezTo>
                  <a:pt x="1198521" y="243716"/>
                  <a:pt x="1195521" y="241273"/>
                  <a:pt x="1192263" y="237758"/>
                </a:cubicBezTo>
                <a:cubicBezTo>
                  <a:pt x="1189006" y="234243"/>
                  <a:pt x="1187377" y="232057"/>
                  <a:pt x="1187377" y="231200"/>
                </a:cubicBezTo>
                <a:cubicBezTo>
                  <a:pt x="1186520" y="230000"/>
                  <a:pt x="1183262" y="229400"/>
                  <a:pt x="1177604" y="229400"/>
                </a:cubicBezTo>
                <a:lnTo>
                  <a:pt x="1168346" y="229400"/>
                </a:lnTo>
                <a:cubicBezTo>
                  <a:pt x="1165088" y="231114"/>
                  <a:pt x="1155401" y="232314"/>
                  <a:pt x="1139285" y="233000"/>
                </a:cubicBezTo>
                <a:cubicBezTo>
                  <a:pt x="1123169" y="233686"/>
                  <a:pt x="1109110" y="234029"/>
                  <a:pt x="1097108" y="234029"/>
                </a:cubicBezTo>
                <a:cubicBezTo>
                  <a:pt x="1093165" y="239001"/>
                  <a:pt x="1090379" y="242430"/>
                  <a:pt x="1088750" y="244316"/>
                </a:cubicBezTo>
                <a:cubicBezTo>
                  <a:pt x="1087121" y="246202"/>
                  <a:pt x="1085450" y="247831"/>
                  <a:pt x="1083735" y="249202"/>
                </a:cubicBezTo>
                <a:cubicBezTo>
                  <a:pt x="1079449" y="245945"/>
                  <a:pt x="1076234" y="242773"/>
                  <a:pt x="1074091" y="239687"/>
                </a:cubicBezTo>
                <a:cubicBezTo>
                  <a:pt x="1071948" y="236601"/>
                  <a:pt x="1069934" y="232229"/>
                  <a:pt x="1068048" y="226571"/>
                </a:cubicBezTo>
                <a:cubicBezTo>
                  <a:pt x="1067876" y="226057"/>
                  <a:pt x="1067790" y="225199"/>
                  <a:pt x="1067790" y="223999"/>
                </a:cubicBezTo>
                <a:cubicBezTo>
                  <a:pt x="1067790" y="221599"/>
                  <a:pt x="1068819" y="216627"/>
                  <a:pt x="1070877" y="209083"/>
                </a:cubicBezTo>
                <a:cubicBezTo>
                  <a:pt x="1071734" y="206683"/>
                  <a:pt x="1072162" y="186280"/>
                  <a:pt x="1072162" y="147875"/>
                </a:cubicBezTo>
                <a:cubicBezTo>
                  <a:pt x="1072162" y="109470"/>
                  <a:pt x="1071734" y="89239"/>
                  <a:pt x="1070877" y="87182"/>
                </a:cubicBezTo>
                <a:cubicBezTo>
                  <a:pt x="1070534" y="85982"/>
                  <a:pt x="1069848" y="84353"/>
                  <a:pt x="1068819" y="82296"/>
                </a:cubicBezTo>
                <a:cubicBezTo>
                  <a:pt x="1067448" y="79552"/>
                  <a:pt x="1066590" y="77238"/>
                  <a:pt x="1066247" y="75352"/>
                </a:cubicBezTo>
                <a:cubicBezTo>
                  <a:pt x="1066762" y="75181"/>
                  <a:pt x="1067319" y="74838"/>
                  <a:pt x="1067919" y="74323"/>
                </a:cubicBezTo>
                <a:cubicBezTo>
                  <a:pt x="1068519" y="73809"/>
                  <a:pt x="1069505" y="73466"/>
                  <a:pt x="1070877" y="73294"/>
                </a:cubicBezTo>
                <a:cubicBezTo>
                  <a:pt x="1077220" y="77752"/>
                  <a:pt x="1083564" y="80924"/>
                  <a:pt x="1089908" y="82810"/>
                </a:cubicBezTo>
                <a:cubicBezTo>
                  <a:pt x="1096251" y="84696"/>
                  <a:pt x="1103195" y="85639"/>
                  <a:pt x="1110739" y="85639"/>
                </a:cubicBezTo>
                <a:cubicBezTo>
                  <a:pt x="1118797" y="85639"/>
                  <a:pt x="1130284" y="84353"/>
                  <a:pt x="1145200" y="81781"/>
                </a:cubicBezTo>
                <a:cubicBezTo>
                  <a:pt x="1147086" y="81267"/>
                  <a:pt x="1149915" y="81010"/>
                  <a:pt x="1153687" y="81010"/>
                </a:cubicBezTo>
                <a:cubicBezTo>
                  <a:pt x="1154716" y="81010"/>
                  <a:pt x="1156387" y="81010"/>
                  <a:pt x="1158702" y="81010"/>
                </a:cubicBezTo>
                <a:cubicBezTo>
                  <a:pt x="1161016" y="81010"/>
                  <a:pt x="1163074" y="80924"/>
                  <a:pt x="1164874" y="80753"/>
                </a:cubicBezTo>
                <a:cubicBezTo>
                  <a:pt x="1166674" y="80581"/>
                  <a:pt x="1168346" y="80152"/>
                  <a:pt x="1169889" y="79467"/>
                </a:cubicBezTo>
                <a:cubicBezTo>
                  <a:pt x="1172118" y="78267"/>
                  <a:pt x="1174261" y="76981"/>
                  <a:pt x="1176318" y="75609"/>
                </a:cubicBezTo>
                <a:cubicBezTo>
                  <a:pt x="1178719" y="73723"/>
                  <a:pt x="1181033" y="72309"/>
                  <a:pt x="1183262" y="71366"/>
                </a:cubicBezTo>
                <a:cubicBezTo>
                  <a:pt x="1185491" y="70423"/>
                  <a:pt x="1188406" y="69694"/>
                  <a:pt x="1192006" y="69180"/>
                </a:cubicBezTo>
                <a:close/>
                <a:moveTo>
                  <a:pt x="1441980" y="66608"/>
                </a:moveTo>
                <a:cubicBezTo>
                  <a:pt x="1445581" y="66608"/>
                  <a:pt x="1448667" y="67251"/>
                  <a:pt x="1451238" y="68537"/>
                </a:cubicBezTo>
                <a:cubicBezTo>
                  <a:pt x="1453810" y="69823"/>
                  <a:pt x="1457068" y="72523"/>
                  <a:pt x="1461011" y="76638"/>
                </a:cubicBezTo>
                <a:cubicBezTo>
                  <a:pt x="1461182" y="78009"/>
                  <a:pt x="1461268" y="79981"/>
                  <a:pt x="1461268" y="82553"/>
                </a:cubicBezTo>
                <a:cubicBezTo>
                  <a:pt x="1461268" y="87525"/>
                  <a:pt x="1460668" y="92369"/>
                  <a:pt x="1459468" y="97083"/>
                </a:cubicBezTo>
                <a:cubicBezTo>
                  <a:pt x="1458268" y="101798"/>
                  <a:pt x="1456468" y="107328"/>
                  <a:pt x="1454067" y="113671"/>
                </a:cubicBezTo>
                <a:cubicBezTo>
                  <a:pt x="1450467" y="122929"/>
                  <a:pt x="1448238" y="130473"/>
                  <a:pt x="1447381" y="136302"/>
                </a:cubicBezTo>
                <a:cubicBezTo>
                  <a:pt x="1450467" y="138189"/>
                  <a:pt x="1455225" y="143118"/>
                  <a:pt x="1461654" y="151090"/>
                </a:cubicBezTo>
                <a:cubicBezTo>
                  <a:pt x="1468084" y="159062"/>
                  <a:pt x="1471898" y="164849"/>
                  <a:pt x="1473098" y="168449"/>
                </a:cubicBezTo>
                <a:cubicBezTo>
                  <a:pt x="1472927" y="168792"/>
                  <a:pt x="1471641" y="173593"/>
                  <a:pt x="1469241" y="182851"/>
                </a:cubicBezTo>
                <a:cubicBezTo>
                  <a:pt x="1468041" y="187995"/>
                  <a:pt x="1466969" y="191467"/>
                  <a:pt x="1466026" y="193267"/>
                </a:cubicBezTo>
                <a:cubicBezTo>
                  <a:pt x="1465083" y="195067"/>
                  <a:pt x="1463412" y="195967"/>
                  <a:pt x="1461011" y="195967"/>
                </a:cubicBezTo>
                <a:cubicBezTo>
                  <a:pt x="1459297" y="195967"/>
                  <a:pt x="1456725" y="195453"/>
                  <a:pt x="1453296" y="194424"/>
                </a:cubicBezTo>
                <a:cubicBezTo>
                  <a:pt x="1449695" y="186195"/>
                  <a:pt x="1445966" y="178822"/>
                  <a:pt x="1442109" y="172307"/>
                </a:cubicBezTo>
                <a:cubicBezTo>
                  <a:pt x="1438251" y="165792"/>
                  <a:pt x="1435465" y="162192"/>
                  <a:pt x="1433750" y="161506"/>
                </a:cubicBezTo>
                <a:cubicBezTo>
                  <a:pt x="1433065" y="162363"/>
                  <a:pt x="1431436" y="164849"/>
                  <a:pt x="1428864" y="168964"/>
                </a:cubicBezTo>
                <a:cubicBezTo>
                  <a:pt x="1422006" y="179594"/>
                  <a:pt x="1416091" y="188037"/>
                  <a:pt x="1411119" y="194295"/>
                </a:cubicBezTo>
                <a:cubicBezTo>
                  <a:pt x="1406147" y="200553"/>
                  <a:pt x="1401432" y="204025"/>
                  <a:pt x="1396974" y="204711"/>
                </a:cubicBezTo>
                <a:cubicBezTo>
                  <a:pt x="1398860" y="199739"/>
                  <a:pt x="1401004" y="194595"/>
                  <a:pt x="1403404" y="189281"/>
                </a:cubicBezTo>
                <a:cubicBezTo>
                  <a:pt x="1406490" y="182080"/>
                  <a:pt x="1408976" y="175779"/>
                  <a:pt x="1410862" y="170378"/>
                </a:cubicBezTo>
                <a:cubicBezTo>
                  <a:pt x="1412748" y="164977"/>
                  <a:pt x="1414034" y="159534"/>
                  <a:pt x="1414720" y="154048"/>
                </a:cubicBezTo>
                <a:cubicBezTo>
                  <a:pt x="1415062" y="152847"/>
                  <a:pt x="1416006" y="150276"/>
                  <a:pt x="1417548" y="146332"/>
                </a:cubicBezTo>
                <a:cubicBezTo>
                  <a:pt x="1419092" y="142389"/>
                  <a:pt x="1419863" y="138788"/>
                  <a:pt x="1419863" y="135531"/>
                </a:cubicBezTo>
                <a:cubicBezTo>
                  <a:pt x="1419863" y="134159"/>
                  <a:pt x="1419777" y="133131"/>
                  <a:pt x="1419606" y="132445"/>
                </a:cubicBezTo>
                <a:cubicBezTo>
                  <a:pt x="1417206" y="125587"/>
                  <a:pt x="1413948" y="119329"/>
                  <a:pt x="1409833" y="113671"/>
                </a:cubicBezTo>
                <a:cubicBezTo>
                  <a:pt x="1409319" y="113157"/>
                  <a:pt x="1408204" y="111271"/>
                  <a:pt x="1406490" y="108013"/>
                </a:cubicBezTo>
                <a:cubicBezTo>
                  <a:pt x="1403061" y="101327"/>
                  <a:pt x="1400318" y="97297"/>
                  <a:pt x="1398260" y="95926"/>
                </a:cubicBezTo>
                <a:cubicBezTo>
                  <a:pt x="1398603" y="94897"/>
                  <a:pt x="1399375" y="94383"/>
                  <a:pt x="1400575" y="94383"/>
                </a:cubicBezTo>
                <a:cubicBezTo>
                  <a:pt x="1403490" y="94383"/>
                  <a:pt x="1408033" y="96526"/>
                  <a:pt x="1414205" y="100812"/>
                </a:cubicBezTo>
                <a:cubicBezTo>
                  <a:pt x="1420378" y="105098"/>
                  <a:pt x="1423978" y="108442"/>
                  <a:pt x="1425007" y="110842"/>
                </a:cubicBezTo>
                <a:cubicBezTo>
                  <a:pt x="1425692" y="109299"/>
                  <a:pt x="1426935" y="104027"/>
                  <a:pt x="1428736" y="95026"/>
                </a:cubicBezTo>
                <a:cubicBezTo>
                  <a:pt x="1430536" y="86025"/>
                  <a:pt x="1431436" y="79552"/>
                  <a:pt x="1431436" y="75609"/>
                </a:cubicBezTo>
                <a:cubicBezTo>
                  <a:pt x="1431436" y="74066"/>
                  <a:pt x="1431350" y="73123"/>
                  <a:pt x="1431179" y="72780"/>
                </a:cubicBezTo>
                <a:cubicBezTo>
                  <a:pt x="1431007" y="71923"/>
                  <a:pt x="1430450" y="71066"/>
                  <a:pt x="1429507" y="70208"/>
                </a:cubicBezTo>
                <a:cubicBezTo>
                  <a:pt x="1428564" y="69351"/>
                  <a:pt x="1427921" y="68322"/>
                  <a:pt x="1427578" y="67122"/>
                </a:cubicBezTo>
                <a:lnTo>
                  <a:pt x="1436579" y="66865"/>
                </a:lnTo>
                <a:cubicBezTo>
                  <a:pt x="1437951" y="66694"/>
                  <a:pt x="1439751" y="66608"/>
                  <a:pt x="1441980" y="66608"/>
                </a:cubicBezTo>
                <a:close/>
                <a:moveTo>
                  <a:pt x="298837" y="59407"/>
                </a:moveTo>
                <a:lnTo>
                  <a:pt x="299094" y="61207"/>
                </a:lnTo>
                <a:lnTo>
                  <a:pt x="299609" y="61207"/>
                </a:lnTo>
                <a:lnTo>
                  <a:pt x="299352" y="59407"/>
                </a:lnTo>
                <a:close/>
                <a:moveTo>
                  <a:pt x="829132" y="58893"/>
                </a:moveTo>
                <a:cubicBezTo>
                  <a:pt x="831532" y="58893"/>
                  <a:pt x="834447" y="60436"/>
                  <a:pt x="837876" y="63522"/>
                </a:cubicBezTo>
                <a:cubicBezTo>
                  <a:pt x="841305" y="66608"/>
                  <a:pt x="844348" y="70080"/>
                  <a:pt x="847006" y="73937"/>
                </a:cubicBezTo>
                <a:cubicBezTo>
                  <a:pt x="849663" y="77795"/>
                  <a:pt x="850992" y="80753"/>
                  <a:pt x="850992" y="82810"/>
                </a:cubicBezTo>
                <a:cubicBezTo>
                  <a:pt x="844305" y="88639"/>
                  <a:pt x="837704" y="94211"/>
                  <a:pt x="831190" y="99526"/>
                </a:cubicBezTo>
                <a:cubicBezTo>
                  <a:pt x="830846" y="103984"/>
                  <a:pt x="830675" y="108527"/>
                  <a:pt x="830675" y="113157"/>
                </a:cubicBezTo>
                <a:cubicBezTo>
                  <a:pt x="830675" y="122758"/>
                  <a:pt x="830932" y="133731"/>
                  <a:pt x="831447" y="146075"/>
                </a:cubicBezTo>
                <a:cubicBezTo>
                  <a:pt x="831618" y="150876"/>
                  <a:pt x="831790" y="156833"/>
                  <a:pt x="831961" y="163949"/>
                </a:cubicBezTo>
                <a:cubicBezTo>
                  <a:pt x="832132" y="171064"/>
                  <a:pt x="832218" y="179251"/>
                  <a:pt x="832218" y="188509"/>
                </a:cubicBezTo>
                <a:cubicBezTo>
                  <a:pt x="832218" y="210112"/>
                  <a:pt x="830932" y="222971"/>
                  <a:pt x="828360" y="227085"/>
                </a:cubicBezTo>
                <a:cubicBezTo>
                  <a:pt x="827160" y="229143"/>
                  <a:pt x="826046" y="232400"/>
                  <a:pt x="825017" y="236858"/>
                </a:cubicBezTo>
                <a:cubicBezTo>
                  <a:pt x="824160" y="240115"/>
                  <a:pt x="823260" y="242602"/>
                  <a:pt x="822317" y="244316"/>
                </a:cubicBezTo>
                <a:cubicBezTo>
                  <a:pt x="821374" y="246030"/>
                  <a:pt x="819788" y="247145"/>
                  <a:pt x="817559" y="247659"/>
                </a:cubicBezTo>
                <a:cubicBezTo>
                  <a:pt x="816530" y="248002"/>
                  <a:pt x="815930" y="248173"/>
                  <a:pt x="815759" y="248173"/>
                </a:cubicBezTo>
                <a:lnTo>
                  <a:pt x="813187" y="247659"/>
                </a:lnTo>
                <a:cubicBezTo>
                  <a:pt x="812673" y="244573"/>
                  <a:pt x="809758" y="240544"/>
                  <a:pt x="804443" y="235572"/>
                </a:cubicBezTo>
                <a:cubicBezTo>
                  <a:pt x="802729" y="234029"/>
                  <a:pt x="801143" y="232400"/>
                  <a:pt x="799686" y="230686"/>
                </a:cubicBezTo>
                <a:cubicBezTo>
                  <a:pt x="798228" y="228971"/>
                  <a:pt x="797328" y="227428"/>
                  <a:pt x="796985" y="226057"/>
                </a:cubicBezTo>
                <a:cubicBezTo>
                  <a:pt x="802129" y="219198"/>
                  <a:pt x="804700" y="191595"/>
                  <a:pt x="804700" y="143246"/>
                </a:cubicBezTo>
                <a:lnTo>
                  <a:pt x="804700" y="117786"/>
                </a:lnTo>
                <a:cubicBezTo>
                  <a:pt x="786355" y="128073"/>
                  <a:pt x="773154" y="133216"/>
                  <a:pt x="765095" y="133216"/>
                </a:cubicBezTo>
                <a:cubicBezTo>
                  <a:pt x="778126" y="121901"/>
                  <a:pt x="788070" y="112985"/>
                  <a:pt x="794928" y="106470"/>
                </a:cubicBezTo>
                <a:cubicBezTo>
                  <a:pt x="801786" y="99955"/>
                  <a:pt x="808044" y="92926"/>
                  <a:pt x="813702" y="85382"/>
                </a:cubicBezTo>
                <a:cubicBezTo>
                  <a:pt x="819359" y="77838"/>
                  <a:pt x="824503" y="69008"/>
                  <a:pt x="829132" y="58893"/>
                </a:cubicBezTo>
                <a:close/>
                <a:moveTo>
                  <a:pt x="1305420" y="36004"/>
                </a:moveTo>
                <a:cubicBezTo>
                  <a:pt x="1316907" y="38576"/>
                  <a:pt x="1324537" y="42562"/>
                  <a:pt x="1328309" y="47963"/>
                </a:cubicBezTo>
                <a:cubicBezTo>
                  <a:pt x="1332081" y="53364"/>
                  <a:pt x="1333967" y="60693"/>
                  <a:pt x="1333967" y="69951"/>
                </a:cubicBezTo>
                <a:lnTo>
                  <a:pt x="1333710" y="81524"/>
                </a:lnTo>
                <a:cubicBezTo>
                  <a:pt x="1333366" y="87696"/>
                  <a:pt x="1333195" y="92497"/>
                  <a:pt x="1333195" y="95926"/>
                </a:cubicBezTo>
                <a:cubicBezTo>
                  <a:pt x="1333195" y="105870"/>
                  <a:pt x="1334052" y="121472"/>
                  <a:pt x="1335767" y="142732"/>
                </a:cubicBezTo>
                <a:cubicBezTo>
                  <a:pt x="1337138" y="159877"/>
                  <a:pt x="1337910" y="172221"/>
                  <a:pt x="1338082" y="179765"/>
                </a:cubicBezTo>
                <a:lnTo>
                  <a:pt x="1338339" y="186195"/>
                </a:lnTo>
                <a:cubicBezTo>
                  <a:pt x="1338853" y="191509"/>
                  <a:pt x="1339110" y="197425"/>
                  <a:pt x="1339110" y="203939"/>
                </a:cubicBezTo>
                <a:lnTo>
                  <a:pt x="1344254" y="190052"/>
                </a:lnTo>
                <a:cubicBezTo>
                  <a:pt x="1344425" y="186623"/>
                  <a:pt x="1345797" y="180451"/>
                  <a:pt x="1348368" y="171535"/>
                </a:cubicBezTo>
                <a:cubicBezTo>
                  <a:pt x="1350769" y="163306"/>
                  <a:pt x="1352569" y="156234"/>
                  <a:pt x="1353769" y="150319"/>
                </a:cubicBezTo>
                <a:cubicBezTo>
                  <a:pt x="1354969" y="144403"/>
                  <a:pt x="1355484" y="138360"/>
                  <a:pt x="1355312" y="132188"/>
                </a:cubicBezTo>
                <a:lnTo>
                  <a:pt x="1334224" y="86411"/>
                </a:lnTo>
                <a:cubicBezTo>
                  <a:pt x="1336967" y="86067"/>
                  <a:pt x="1340525" y="87782"/>
                  <a:pt x="1344897" y="91554"/>
                </a:cubicBezTo>
                <a:cubicBezTo>
                  <a:pt x="1349269" y="95326"/>
                  <a:pt x="1354283" y="100212"/>
                  <a:pt x="1359941" y="106213"/>
                </a:cubicBezTo>
                <a:cubicBezTo>
                  <a:pt x="1362856" y="109470"/>
                  <a:pt x="1364656" y="111356"/>
                  <a:pt x="1365342" y="111871"/>
                </a:cubicBezTo>
                <a:cubicBezTo>
                  <a:pt x="1367914" y="108442"/>
                  <a:pt x="1370143" y="102655"/>
                  <a:pt x="1372028" y="94511"/>
                </a:cubicBezTo>
                <a:cubicBezTo>
                  <a:pt x="1373914" y="86368"/>
                  <a:pt x="1374858" y="79638"/>
                  <a:pt x="1374858" y="74323"/>
                </a:cubicBezTo>
                <a:cubicBezTo>
                  <a:pt x="1374858" y="71923"/>
                  <a:pt x="1374686" y="70466"/>
                  <a:pt x="1374343" y="69951"/>
                </a:cubicBezTo>
                <a:cubicBezTo>
                  <a:pt x="1373486" y="68751"/>
                  <a:pt x="1372586" y="67937"/>
                  <a:pt x="1371643" y="67508"/>
                </a:cubicBezTo>
                <a:cubicBezTo>
                  <a:pt x="1370700" y="67079"/>
                  <a:pt x="1370014" y="66651"/>
                  <a:pt x="1369585" y="66222"/>
                </a:cubicBezTo>
                <a:cubicBezTo>
                  <a:pt x="1369157" y="65794"/>
                  <a:pt x="1368857" y="64979"/>
                  <a:pt x="1368685" y="63779"/>
                </a:cubicBezTo>
                <a:cubicBezTo>
                  <a:pt x="1369200" y="62236"/>
                  <a:pt x="1370657" y="61464"/>
                  <a:pt x="1373057" y="61464"/>
                </a:cubicBezTo>
                <a:cubicBezTo>
                  <a:pt x="1375972" y="61464"/>
                  <a:pt x="1379744" y="62408"/>
                  <a:pt x="1384373" y="64293"/>
                </a:cubicBezTo>
                <a:cubicBezTo>
                  <a:pt x="1389002" y="66179"/>
                  <a:pt x="1393288" y="68366"/>
                  <a:pt x="1397232" y="70851"/>
                </a:cubicBezTo>
                <a:cubicBezTo>
                  <a:pt x="1401175" y="73337"/>
                  <a:pt x="1403404" y="75352"/>
                  <a:pt x="1403918" y="76895"/>
                </a:cubicBezTo>
                <a:cubicBezTo>
                  <a:pt x="1404432" y="79295"/>
                  <a:pt x="1403575" y="82810"/>
                  <a:pt x="1401346" y="87439"/>
                </a:cubicBezTo>
                <a:cubicBezTo>
                  <a:pt x="1399460" y="90868"/>
                  <a:pt x="1398432" y="93697"/>
                  <a:pt x="1398260" y="95926"/>
                </a:cubicBezTo>
                <a:cubicBezTo>
                  <a:pt x="1398089" y="99355"/>
                  <a:pt x="1397446" y="102784"/>
                  <a:pt x="1396332" y="106213"/>
                </a:cubicBezTo>
                <a:cubicBezTo>
                  <a:pt x="1395217" y="109642"/>
                  <a:pt x="1393631" y="113671"/>
                  <a:pt x="1391574" y="118300"/>
                </a:cubicBezTo>
                <a:cubicBezTo>
                  <a:pt x="1388316" y="125672"/>
                  <a:pt x="1386430" y="131331"/>
                  <a:pt x="1385916" y="135274"/>
                </a:cubicBezTo>
                <a:cubicBezTo>
                  <a:pt x="1388488" y="138360"/>
                  <a:pt x="1391231" y="141103"/>
                  <a:pt x="1394146" y="143503"/>
                </a:cubicBezTo>
                <a:cubicBezTo>
                  <a:pt x="1397575" y="146589"/>
                  <a:pt x="1400103" y="149247"/>
                  <a:pt x="1401732" y="151476"/>
                </a:cubicBezTo>
                <a:cubicBezTo>
                  <a:pt x="1403361" y="153705"/>
                  <a:pt x="1404175" y="156276"/>
                  <a:pt x="1404175" y="159191"/>
                </a:cubicBezTo>
                <a:cubicBezTo>
                  <a:pt x="1404175" y="160563"/>
                  <a:pt x="1403918" y="162192"/>
                  <a:pt x="1403404" y="164077"/>
                </a:cubicBezTo>
                <a:cubicBezTo>
                  <a:pt x="1401861" y="165963"/>
                  <a:pt x="1400232" y="169821"/>
                  <a:pt x="1398518" y="175650"/>
                </a:cubicBezTo>
                <a:cubicBezTo>
                  <a:pt x="1397146" y="179765"/>
                  <a:pt x="1395946" y="182765"/>
                  <a:pt x="1394917" y="184651"/>
                </a:cubicBezTo>
                <a:cubicBezTo>
                  <a:pt x="1393888" y="186537"/>
                  <a:pt x="1392517" y="187480"/>
                  <a:pt x="1390802" y="187480"/>
                </a:cubicBezTo>
                <a:cubicBezTo>
                  <a:pt x="1389945" y="187480"/>
                  <a:pt x="1388916" y="187137"/>
                  <a:pt x="1387716" y="186451"/>
                </a:cubicBezTo>
                <a:cubicBezTo>
                  <a:pt x="1386516" y="184051"/>
                  <a:pt x="1384544" y="179594"/>
                  <a:pt x="1381801" y="173078"/>
                </a:cubicBezTo>
                <a:cubicBezTo>
                  <a:pt x="1379229" y="166392"/>
                  <a:pt x="1377129" y="161549"/>
                  <a:pt x="1375500" y="158548"/>
                </a:cubicBezTo>
                <a:cubicBezTo>
                  <a:pt x="1373872" y="155548"/>
                  <a:pt x="1372629" y="155076"/>
                  <a:pt x="1371771" y="157134"/>
                </a:cubicBezTo>
                <a:cubicBezTo>
                  <a:pt x="1369714" y="159191"/>
                  <a:pt x="1367742" y="161806"/>
                  <a:pt x="1365856" y="164977"/>
                </a:cubicBezTo>
                <a:cubicBezTo>
                  <a:pt x="1363970" y="168149"/>
                  <a:pt x="1361570" y="172393"/>
                  <a:pt x="1358655" y="177708"/>
                </a:cubicBezTo>
                <a:cubicBezTo>
                  <a:pt x="1354541" y="185594"/>
                  <a:pt x="1351112" y="191595"/>
                  <a:pt x="1348368" y="195710"/>
                </a:cubicBezTo>
                <a:cubicBezTo>
                  <a:pt x="1345625" y="199825"/>
                  <a:pt x="1342539" y="202996"/>
                  <a:pt x="1339110" y="205225"/>
                </a:cubicBezTo>
                <a:cubicBezTo>
                  <a:pt x="1339796" y="227514"/>
                  <a:pt x="1335938" y="239430"/>
                  <a:pt x="1327537" y="240973"/>
                </a:cubicBezTo>
                <a:cubicBezTo>
                  <a:pt x="1319993" y="235829"/>
                  <a:pt x="1314036" y="231543"/>
                  <a:pt x="1309664" y="228114"/>
                </a:cubicBezTo>
                <a:cubicBezTo>
                  <a:pt x="1305292" y="224685"/>
                  <a:pt x="1302163" y="220827"/>
                  <a:pt x="1300277" y="216541"/>
                </a:cubicBezTo>
                <a:lnTo>
                  <a:pt x="1307992" y="57092"/>
                </a:lnTo>
                <a:cubicBezTo>
                  <a:pt x="1307306" y="54349"/>
                  <a:pt x="1305592" y="50577"/>
                  <a:pt x="1302848" y="45777"/>
                </a:cubicBezTo>
                <a:cubicBezTo>
                  <a:pt x="1300791" y="42519"/>
                  <a:pt x="1299334" y="39605"/>
                  <a:pt x="1298476" y="37033"/>
                </a:cubicBezTo>
                <a:close/>
                <a:moveTo>
                  <a:pt x="1479528" y="24174"/>
                </a:moveTo>
                <a:cubicBezTo>
                  <a:pt x="1479699" y="24517"/>
                  <a:pt x="1479871" y="24774"/>
                  <a:pt x="1480042" y="24946"/>
                </a:cubicBezTo>
                <a:cubicBezTo>
                  <a:pt x="1480214" y="25117"/>
                  <a:pt x="1480556" y="25203"/>
                  <a:pt x="1481071" y="25203"/>
                </a:cubicBezTo>
                <a:close/>
                <a:moveTo>
                  <a:pt x="831704" y="20317"/>
                </a:moveTo>
                <a:lnTo>
                  <a:pt x="830675" y="20831"/>
                </a:lnTo>
                <a:cubicBezTo>
                  <a:pt x="829989" y="21517"/>
                  <a:pt x="829646" y="22631"/>
                  <a:pt x="829646" y="24174"/>
                </a:cubicBezTo>
                <a:lnTo>
                  <a:pt x="831704" y="24174"/>
                </a:lnTo>
                <a:lnTo>
                  <a:pt x="831704" y="23145"/>
                </a:lnTo>
                <a:lnTo>
                  <a:pt x="832475" y="20831"/>
                </a:lnTo>
                <a:cubicBezTo>
                  <a:pt x="831961" y="20831"/>
                  <a:pt x="831704" y="20659"/>
                  <a:pt x="831704" y="20317"/>
                </a:cubicBezTo>
                <a:close/>
                <a:moveTo>
                  <a:pt x="664283" y="19802"/>
                </a:moveTo>
                <a:lnTo>
                  <a:pt x="664283" y="23660"/>
                </a:lnTo>
                <a:lnTo>
                  <a:pt x="665054" y="23660"/>
                </a:lnTo>
                <a:cubicBezTo>
                  <a:pt x="665740" y="23317"/>
                  <a:pt x="666083" y="22974"/>
                  <a:pt x="666083" y="22631"/>
                </a:cubicBezTo>
                <a:lnTo>
                  <a:pt x="666855" y="20831"/>
                </a:lnTo>
                <a:close/>
                <a:moveTo>
                  <a:pt x="1481071" y="12601"/>
                </a:moveTo>
                <a:cubicBezTo>
                  <a:pt x="1486386" y="12773"/>
                  <a:pt x="1491529" y="14830"/>
                  <a:pt x="1496501" y="18774"/>
                </a:cubicBezTo>
                <a:cubicBezTo>
                  <a:pt x="1501473" y="22717"/>
                  <a:pt x="1504559" y="26918"/>
                  <a:pt x="1505760" y="31375"/>
                </a:cubicBezTo>
                <a:cubicBezTo>
                  <a:pt x="1505588" y="32404"/>
                  <a:pt x="1505202" y="33990"/>
                  <a:pt x="1504602" y="36133"/>
                </a:cubicBezTo>
                <a:cubicBezTo>
                  <a:pt x="1504002" y="38276"/>
                  <a:pt x="1503616" y="40119"/>
                  <a:pt x="1503445" y="41662"/>
                </a:cubicBezTo>
                <a:lnTo>
                  <a:pt x="1504731" y="77924"/>
                </a:lnTo>
                <a:lnTo>
                  <a:pt x="1503959" y="119843"/>
                </a:lnTo>
                <a:cubicBezTo>
                  <a:pt x="1503616" y="139732"/>
                  <a:pt x="1503445" y="151819"/>
                  <a:pt x="1503445" y="156105"/>
                </a:cubicBezTo>
                <a:cubicBezTo>
                  <a:pt x="1503445" y="171878"/>
                  <a:pt x="1504388" y="183537"/>
                  <a:pt x="1506274" y="191081"/>
                </a:cubicBezTo>
                <a:cubicBezTo>
                  <a:pt x="1507131" y="194338"/>
                  <a:pt x="1507560" y="198539"/>
                  <a:pt x="1507560" y="203682"/>
                </a:cubicBezTo>
                <a:cubicBezTo>
                  <a:pt x="1507560" y="210540"/>
                  <a:pt x="1506702" y="217484"/>
                  <a:pt x="1504988" y="224514"/>
                </a:cubicBezTo>
                <a:cubicBezTo>
                  <a:pt x="1503274" y="231543"/>
                  <a:pt x="1501002" y="237329"/>
                  <a:pt x="1498173" y="241873"/>
                </a:cubicBezTo>
                <a:cubicBezTo>
                  <a:pt x="1495344" y="246416"/>
                  <a:pt x="1492386" y="248688"/>
                  <a:pt x="1489300" y="248688"/>
                </a:cubicBezTo>
                <a:cubicBezTo>
                  <a:pt x="1484500" y="248688"/>
                  <a:pt x="1477685" y="245859"/>
                  <a:pt x="1468855" y="240201"/>
                </a:cubicBezTo>
                <a:cubicBezTo>
                  <a:pt x="1460025" y="234543"/>
                  <a:pt x="1451753" y="228714"/>
                  <a:pt x="1444038" y="222713"/>
                </a:cubicBezTo>
                <a:cubicBezTo>
                  <a:pt x="1447638" y="221685"/>
                  <a:pt x="1451410" y="220827"/>
                  <a:pt x="1455353" y="220142"/>
                </a:cubicBezTo>
                <a:cubicBezTo>
                  <a:pt x="1459468" y="219627"/>
                  <a:pt x="1462597" y="218770"/>
                  <a:pt x="1464740" y="217570"/>
                </a:cubicBezTo>
                <a:cubicBezTo>
                  <a:pt x="1466883" y="216370"/>
                  <a:pt x="1469241" y="213798"/>
                  <a:pt x="1471812" y="209854"/>
                </a:cubicBezTo>
                <a:cubicBezTo>
                  <a:pt x="1473870" y="209854"/>
                  <a:pt x="1474899" y="191595"/>
                  <a:pt x="1474899" y="155076"/>
                </a:cubicBezTo>
                <a:cubicBezTo>
                  <a:pt x="1474899" y="132273"/>
                  <a:pt x="1474513" y="109385"/>
                  <a:pt x="1473741" y="86411"/>
                </a:cubicBezTo>
                <a:cubicBezTo>
                  <a:pt x="1472970" y="63436"/>
                  <a:pt x="1472070" y="49806"/>
                  <a:pt x="1471041" y="45520"/>
                </a:cubicBezTo>
                <a:cubicBezTo>
                  <a:pt x="1461611" y="43634"/>
                  <a:pt x="1448838" y="42691"/>
                  <a:pt x="1432722" y="42691"/>
                </a:cubicBezTo>
                <a:cubicBezTo>
                  <a:pt x="1409233" y="42691"/>
                  <a:pt x="1386945" y="44320"/>
                  <a:pt x="1365856" y="47577"/>
                </a:cubicBezTo>
                <a:cubicBezTo>
                  <a:pt x="1357627" y="50835"/>
                  <a:pt x="1351026" y="52806"/>
                  <a:pt x="1346054" y="53492"/>
                </a:cubicBezTo>
                <a:cubicBezTo>
                  <a:pt x="1342796" y="53835"/>
                  <a:pt x="1338724" y="52378"/>
                  <a:pt x="1333838" y="49120"/>
                </a:cubicBezTo>
                <a:cubicBezTo>
                  <a:pt x="1328952" y="45863"/>
                  <a:pt x="1324751" y="42048"/>
                  <a:pt x="1321236" y="37676"/>
                </a:cubicBezTo>
                <a:cubicBezTo>
                  <a:pt x="1317722" y="33304"/>
                  <a:pt x="1316393" y="30004"/>
                  <a:pt x="1317250" y="27775"/>
                </a:cubicBezTo>
                <a:cubicBezTo>
                  <a:pt x="1318450" y="27946"/>
                  <a:pt x="1334910" y="27089"/>
                  <a:pt x="1366628" y="25203"/>
                </a:cubicBezTo>
                <a:cubicBezTo>
                  <a:pt x="1427493" y="21774"/>
                  <a:pt x="1458268" y="20402"/>
                  <a:pt x="1458954" y="21088"/>
                </a:cubicBezTo>
                <a:cubicBezTo>
                  <a:pt x="1461525" y="19888"/>
                  <a:pt x="1465383" y="18430"/>
                  <a:pt x="1470527" y="16716"/>
                </a:cubicBezTo>
                <a:cubicBezTo>
                  <a:pt x="1475327" y="15001"/>
                  <a:pt x="1478842" y="13630"/>
                  <a:pt x="1481071" y="12601"/>
                </a:cubicBezTo>
                <a:close/>
                <a:moveTo>
                  <a:pt x="369560" y="7972"/>
                </a:moveTo>
                <a:cubicBezTo>
                  <a:pt x="383962" y="7972"/>
                  <a:pt x="392620" y="12258"/>
                  <a:pt x="395535" y="20831"/>
                </a:cubicBezTo>
                <a:cubicBezTo>
                  <a:pt x="396049" y="22374"/>
                  <a:pt x="396307" y="23831"/>
                  <a:pt x="396307" y="25203"/>
                </a:cubicBezTo>
                <a:cubicBezTo>
                  <a:pt x="396307" y="27603"/>
                  <a:pt x="395749" y="30303"/>
                  <a:pt x="394635" y="33304"/>
                </a:cubicBezTo>
                <a:cubicBezTo>
                  <a:pt x="393521" y="36304"/>
                  <a:pt x="392878" y="38233"/>
                  <a:pt x="392706" y="39090"/>
                </a:cubicBezTo>
                <a:lnTo>
                  <a:pt x="392706" y="45777"/>
                </a:lnTo>
                <a:lnTo>
                  <a:pt x="439512" y="42691"/>
                </a:lnTo>
                <a:cubicBezTo>
                  <a:pt x="440541" y="42519"/>
                  <a:pt x="442341" y="41833"/>
                  <a:pt x="444913" y="40633"/>
                </a:cubicBezTo>
                <a:cubicBezTo>
                  <a:pt x="449370" y="38747"/>
                  <a:pt x="453828" y="37719"/>
                  <a:pt x="458286" y="37547"/>
                </a:cubicBezTo>
                <a:cubicBezTo>
                  <a:pt x="459143" y="38233"/>
                  <a:pt x="461243" y="40119"/>
                  <a:pt x="464586" y="43205"/>
                </a:cubicBezTo>
                <a:cubicBezTo>
                  <a:pt x="467930" y="46291"/>
                  <a:pt x="470502" y="49549"/>
                  <a:pt x="472302" y="52978"/>
                </a:cubicBezTo>
                <a:cubicBezTo>
                  <a:pt x="474102" y="56407"/>
                  <a:pt x="475002" y="60007"/>
                  <a:pt x="475002" y="63779"/>
                </a:cubicBezTo>
                <a:cubicBezTo>
                  <a:pt x="475002" y="65665"/>
                  <a:pt x="474745" y="67808"/>
                  <a:pt x="474231" y="70208"/>
                </a:cubicBezTo>
                <a:cubicBezTo>
                  <a:pt x="467373" y="70208"/>
                  <a:pt x="458629" y="70037"/>
                  <a:pt x="447999" y="69694"/>
                </a:cubicBezTo>
                <a:cubicBezTo>
                  <a:pt x="437369" y="69351"/>
                  <a:pt x="429739" y="69094"/>
                  <a:pt x="425110" y="68923"/>
                </a:cubicBezTo>
                <a:cubicBezTo>
                  <a:pt x="419109" y="68580"/>
                  <a:pt x="408480" y="68237"/>
                  <a:pt x="393220" y="67894"/>
                </a:cubicBezTo>
                <a:lnTo>
                  <a:pt x="392706" y="100555"/>
                </a:lnTo>
                <a:cubicBezTo>
                  <a:pt x="411908" y="100555"/>
                  <a:pt x="426139" y="99869"/>
                  <a:pt x="435397" y="98498"/>
                </a:cubicBezTo>
                <a:cubicBezTo>
                  <a:pt x="441226" y="97812"/>
                  <a:pt x="446456" y="97469"/>
                  <a:pt x="451085" y="97469"/>
                </a:cubicBezTo>
                <a:cubicBezTo>
                  <a:pt x="451942" y="97297"/>
                  <a:pt x="454085" y="96526"/>
                  <a:pt x="457514" y="95154"/>
                </a:cubicBezTo>
                <a:cubicBezTo>
                  <a:pt x="460943" y="93783"/>
                  <a:pt x="463858" y="93097"/>
                  <a:pt x="466258" y="93097"/>
                </a:cubicBezTo>
                <a:cubicBezTo>
                  <a:pt x="467973" y="93097"/>
                  <a:pt x="469430" y="93440"/>
                  <a:pt x="470630" y="94126"/>
                </a:cubicBezTo>
                <a:cubicBezTo>
                  <a:pt x="476116" y="96012"/>
                  <a:pt x="480960" y="99226"/>
                  <a:pt x="485160" y="103770"/>
                </a:cubicBezTo>
                <a:cubicBezTo>
                  <a:pt x="489361" y="108313"/>
                  <a:pt x="491461" y="113157"/>
                  <a:pt x="491461" y="118300"/>
                </a:cubicBezTo>
                <a:cubicBezTo>
                  <a:pt x="491461" y="121558"/>
                  <a:pt x="490175" y="124901"/>
                  <a:pt x="487604" y="128330"/>
                </a:cubicBezTo>
                <a:cubicBezTo>
                  <a:pt x="484518" y="128330"/>
                  <a:pt x="481860" y="127987"/>
                  <a:pt x="479631" y="127301"/>
                </a:cubicBezTo>
                <a:cubicBezTo>
                  <a:pt x="477402" y="126615"/>
                  <a:pt x="474831" y="125587"/>
                  <a:pt x="471916" y="124215"/>
                </a:cubicBezTo>
                <a:cubicBezTo>
                  <a:pt x="467115" y="121644"/>
                  <a:pt x="462572" y="120272"/>
                  <a:pt x="458286" y="120101"/>
                </a:cubicBezTo>
                <a:cubicBezTo>
                  <a:pt x="454342" y="119929"/>
                  <a:pt x="448256" y="119843"/>
                  <a:pt x="440026" y="119843"/>
                </a:cubicBezTo>
                <a:cubicBezTo>
                  <a:pt x="425625" y="119843"/>
                  <a:pt x="408565" y="120272"/>
                  <a:pt x="388848" y="121129"/>
                </a:cubicBezTo>
                <a:cubicBezTo>
                  <a:pt x="389020" y="150447"/>
                  <a:pt x="389106" y="180194"/>
                  <a:pt x="389106" y="210369"/>
                </a:cubicBezTo>
                <a:cubicBezTo>
                  <a:pt x="391506" y="210712"/>
                  <a:pt x="393563" y="210883"/>
                  <a:pt x="395278" y="210883"/>
                </a:cubicBezTo>
                <a:lnTo>
                  <a:pt x="402736" y="210626"/>
                </a:lnTo>
                <a:cubicBezTo>
                  <a:pt x="406508" y="210283"/>
                  <a:pt x="409594" y="210112"/>
                  <a:pt x="411994" y="210112"/>
                </a:cubicBezTo>
                <a:cubicBezTo>
                  <a:pt x="416795" y="210112"/>
                  <a:pt x="420995" y="210540"/>
                  <a:pt x="424596" y="211397"/>
                </a:cubicBezTo>
                <a:cubicBezTo>
                  <a:pt x="425796" y="209683"/>
                  <a:pt x="427168" y="208483"/>
                  <a:pt x="428711" y="207797"/>
                </a:cubicBezTo>
                <a:cubicBezTo>
                  <a:pt x="428539" y="205568"/>
                  <a:pt x="428453" y="202139"/>
                  <a:pt x="428453" y="197510"/>
                </a:cubicBezTo>
                <a:cubicBezTo>
                  <a:pt x="428453" y="192024"/>
                  <a:pt x="428539" y="187180"/>
                  <a:pt x="428711" y="182980"/>
                </a:cubicBezTo>
                <a:cubicBezTo>
                  <a:pt x="428882" y="178779"/>
                  <a:pt x="429054" y="175222"/>
                  <a:pt x="429225" y="172307"/>
                </a:cubicBezTo>
                <a:cubicBezTo>
                  <a:pt x="429739" y="164077"/>
                  <a:pt x="429996" y="156191"/>
                  <a:pt x="429996" y="148647"/>
                </a:cubicBezTo>
                <a:lnTo>
                  <a:pt x="429739" y="140931"/>
                </a:lnTo>
                <a:cubicBezTo>
                  <a:pt x="431282" y="140417"/>
                  <a:pt x="433083" y="140160"/>
                  <a:pt x="435140" y="140160"/>
                </a:cubicBezTo>
                <a:cubicBezTo>
                  <a:pt x="439426" y="140160"/>
                  <a:pt x="444313" y="140974"/>
                  <a:pt x="449799" y="142603"/>
                </a:cubicBezTo>
                <a:cubicBezTo>
                  <a:pt x="455285" y="144232"/>
                  <a:pt x="460000" y="146332"/>
                  <a:pt x="463944" y="148904"/>
                </a:cubicBezTo>
                <a:cubicBezTo>
                  <a:pt x="467887" y="151476"/>
                  <a:pt x="469859" y="154048"/>
                  <a:pt x="469859" y="156619"/>
                </a:cubicBezTo>
                <a:cubicBezTo>
                  <a:pt x="466944" y="160220"/>
                  <a:pt x="465101" y="167249"/>
                  <a:pt x="464329" y="177708"/>
                </a:cubicBezTo>
                <a:cubicBezTo>
                  <a:pt x="463558" y="188166"/>
                  <a:pt x="463172" y="200596"/>
                  <a:pt x="463172" y="214998"/>
                </a:cubicBezTo>
                <a:lnTo>
                  <a:pt x="463172" y="229914"/>
                </a:lnTo>
                <a:cubicBezTo>
                  <a:pt x="462315" y="233686"/>
                  <a:pt x="460086" y="237201"/>
                  <a:pt x="456486" y="240458"/>
                </a:cubicBezTo>
                <a:cubicBezTo>
                  <a:pt x="452885" y="243716"/>
                  <a:pt x="449370" y="245345"/>
                  <a:pt x="445941" y="245345"/>
                </a:cubicBezTo>
                <a:cubicBezTo>
                  <a:pt x="444398" y="245345"/>
                  <a:pt x="442941" y="244830"/>
                  <a:pt x="441569" y="243802"/>
                </a:cubicBezTo>
                <a:cubicBezTo>
                  <a:pt x="439512" y="240715"/>
                  <a:pt x="437240" y="238101"/>
                  <a:pt x="434754" y="235958"/>
                </a:cubicBezTo>
                <a:cubicBezTo>
                  <a:pt x="432268" y="233815"/>
                  <a:pt x="428711" y="232743"/>
                  <a:pt x="424081" y="232743"/>
                </a:cubicBezTo>
                <a:cubicBezTo>
                  <a:pt x="421338" y="232743"/>
                  <a:pt x="417052" y="232572"/>
                  <a:pt x="411223" y="232229"/>
                </a:cubicBezTo>
                <a:lnTo>
                  <a:pt x="399135" y="231971"/>
                </a:lnTo>
                <a:cubicBezTo>
                  <a:pt x="395364" y="231971"/>
                  <a:pt x="392020" y="232229"/>
                  <a:pt x="389106" y="232743"/>
                </a:cubicBezTo>
                <a:cubicBezTo>
                  <a:pt x="382591" y="233600"/>
                  <a:pt x="372475" y="234029"/>
                  <a:pt x="358759" y="234029"/>
                </a:cubicBezTo>
                <a:cubicBezTo>
                  <a:pt x="345043" y="234029"/>
                  <a:pt x="334842" y="234286"/>
                  <a:pt x="328155" y="234800"/>
                </a:cubicBezTo>
                <a:cubicBezTo>
                  <a:pt x="326955" y="235143"/>
                  <a:pt x="325798" y="235486"/>
                  <a:pt x="324683" y="235829"/>
                </a:cubicBezTo>
                <a:cubicBezTo>
                  <a:pt x="323569" y="236172"/>
                  <a:pt x="322754" y="236558"/>
                  <a:pt x="322240" y="236986"/>
                </a:cubicBezTo>
                <a:cubicBezTo>
                  <a:pt x="321726" y="237415"/>
                  <a:pt x="320954" y="238315"/>
                  <a:pt x="319926" y="239687"/>
                </a:cubicBezTo>
                <a:cubicBezTo>
                  <a:pt x="310153" y="246545"/>
                  <a:pt x="302952" y="249974"/>
                  <a:pt x="298323" y="249974"/>
                </a:cubicBezTo>
                <a:cubicBezTo>
                  <a:pt x="295580" y="249974"/>
                  <a:pt x="293694" y="248774"/>
                  <a:pt x="292665" y="246373"/>
                </a:cubicBezTo>
                <a:cubicBezTo>
                  <a:pt x="291122" y="243973"/>
                  <a:pt x="290350" y="240287"/>
                  <a:pt x="290350" y="235315"/>
                </a:cubicBezTo>
                <a:cubicBezTo>
                  <a:pt x="290350" y="232743"/>
                  <a:pt x="290436" y="230428"/>
                  <a:pt x="290608" y="228371"/>
                </a:cubicBezTo>
                <a:cubicBezTo>
                  <a:pt x="290779" y="226314"/>
                  <a:pt x="290951" y="224599"/>
                  <a:pt x="291122" y="223228"/>
                </a:cubicBezTo>
                <a:cubicBezTo>
                  <a:pt x="291808" y="217398"/>
                  <a:pt x="292151" y="213198"/>
                  <a:pt x="292151" y="210626"/>
                </a:cubicBezTo>
                <a:cubicBezTo>
                  <a:pt x="292151" y="209254"/>
                  <a:pt x="291979" y="207197"/>
                  <a:pt x="291636" y="204454"/>
                </a:cubicBezTo>
                <a:cubicBezTo>
                  <a:pt x="291465" y="200682"/>
                  <a:pt x="289922" y="188938"/>
                  <a:pt x="287007" y="169221"/>
                </a:cubicBezTo>
                <a:lnTo>
                  <a:pt x="284435" y="149161"/>
                </a:lnTo>
                <a:cubicBezTo>
                  <a:pt x="285121" y="148818"/>
                  <a:pt x="286664" y="148647"/>
                  <a:pt x="289065" y="148647"/>
                </a:cubicBezTo>
                <a:cubicBezTo>
                  <a:pt x="294894" y="148647"/>
                  <a:pt x="302266" y="149333"/>
                  <a:pt x="311182" y="150704"/>
                </a:cubicBezTo>
                <a:cubicBezTo>
                  <a:pt x="320097" y="152076"/>
                  <a:pt x="325069" y="153447"/>
                  <a:pt x="326098" y="154819"/>
                </a:cubicBezTo>
                <a:cubicBezTo>
                  <a:pt x="325926" y="160820"/>
                  <a:pt x="325669" y="170978"/>
                  <a:pt x="325326" y="185294"/>
                </a:cubicBezTo>
                <a:cubicBezTo>
                  <a:pt x="324983" y="199611"/>
                  <a:pt x="324726" y="207968"/>
                  <a:pt x="324555" y="210369"/>
                </a:cubicBezTo>
                <a:cubicBezTo>
                  <a:pt x="325926" y="211569"/>
                  <a:pt x="331070" y="212169"/>
                  <a:pt x="339985" y="212169"/>
                </a:cubicBezTo>
                <a:cubicBezTo>
                  <a:pt x="343586" y="212169"/>
                  <a:pt x="347015" y="212040"/>
                  <a:pt x="350272" y="211783"/>
                </a:cubicBezTo>
                <a:cubicBezTo>
                  <a:pt x="353530" y="211526"/>
                  <a:pt x="355416" y="211226"/>
                  <a:pt x="355930" y="210883"/>
                </a:cubicBezTo>
                <a:cubicBezTo>
                  <a:pt x="357816" y="206425"/>
                  <a:pt x="358759" y="195796"/>
                  <a:pt x="358759" y="178993"/>
                </a:cubicBezTo>
                <a:cubicBezTo>
                  <a:pt x="358759" y="175907"/>
                  <a:pt x="358502" y="162534"/>
                  <a:pt x="357987" y="138874"/>
                </a:cubicBezTo>
                <a:cubicBezTo>
                  <a:pt x="357645" y="132359"/>
                  <a:pt x="357473" y="128073"/>
                  <a:pt x="357473" y="126015"/>
                </a:cubicBezTo>
                <a:cubicBezTo>
                  <a:pt x="356444" y="126187"/>
                  <a:pt x="346500" y="127344"/>
                  <a:pt x="327641" y="129487"/>
                </a:cubicBezTo>
                <a:cubicBezTo>
                  <a:pt x="308781" y="131630"/>
                  <a:pt x="288722" y="133045"/>
                  <a:pt x="267462" y="133731"/>
                </a:cubicBezTo>
                <a:cubicBezTo>
                  <a:pt x="257861" y="129616"/>
                  <a:pt x="253060" y="118558"/>
                  <a:pt x="253060" y="100555"/>
                </a:cubicBezTo>
                <a:cubicBezTo>
                  <a:pt x="256489" y="101755"/>
                  <a:pt x="264676" y="102827"/>
                  <a:pt x="277620" y="103770"/>
                </a:cubicBezTo>
                <a:cubicBezTo>
                  <a:pt x="290565" y="104713"/>
                  <a:pt x="303981" y="105184"/>
                  <a:pt x="317868" y="105184"/>
                </a:cubicBezTo>
                <a:cubicBezTo>
                  <a:pt x="336556" y="105184"/>
                  <a:pt x="349758" y="104413"/>
                  <a:pt x="357473" y="102870"/>
                </a:cubicBezTo>
                <a:cubicBezTo>
                  <a:pt x="357816" y="99784"/>
                  <a:pt x="358159" y="93697"/>
                  <a:pt x="358502" y="84610"/>
                </a:cubicBezTo>
                <a:lnTo>
                  <a:pt x="359016" y="73294"/>
                </a:lnTo>
                <a:cubicBezTo>
                  <a:pt x="352672" y="73294"/>
                  <a:pt x="341614" y="74495"/>
                  <a:pt x="325841" y="76895"/>
                </a:cubicBezTo>
                <a:cubicBezTo>
                  <a:pt x="316925" y="78267"/>
                  <a:pt x="309681" y="79252"/>
                  <a:pt x="304109" y="79852"/>
                </a:cubicBezTo>
                <a:cubicBezTo>
                  <a:pt x="298537" y="80453"/>
                  <a:pt x="293437" y="80581"/>
                  <a:pt x="288807" y="80238"/>
                </a:cubicBezTo>
                <a:cubicBezTo>
                  <a:pt x="285207" y="75609"/>
                  <a:pt x="282721" y="71923"/>
                  <a:pt x="281349" y="69180"/>
                </a:cubicBezTo>
                <a:cubicBezTo>
                  <a:pt x="279978" y="66436"/>
                  <a:pt x="279163" y="63522"/>
                  <a:pt x="278906" y="60436"/>
                </a:cubicBezTo>
                <a:cubicBezTo>
                  <a:pt x="278649" y="57350"/>
                  <a:pt x="278520" y="51863"/>
                  <a:pt x="278520" y="43977"/>
                </a:cubicBezTo>
                <a:cubicBezTo>
                  <a:pt x="280578" y="46891"/>
                  <a:pt x="286921" y="49206"/>
                  <a:pt x="297551" y="50921"/>
                </a:cubicBezTo>
                <a:cubicBezTo>
                  <a:pt x="308181" y="52635"/>
                  <a:pt x="319497" y="53492"/>
                  <a:pt x="331498" y="53492"/>
                </a:cubicBezTo>
                <a:cubicBezTo>
                  <a:pt x="338014" y="53492"/>
                  <a:pt x="343800" y="53192"/>
                  <a:pt x="348858" y="52592"/>
                </a:cubicBezTo>
                <a:cubicBezTo>
                  <a:pt x="353916" y="51992"/>
                  <a:pt x="357302" y="51092"/>
                  <a:pt x="359016" y="49892"/>
                </a:cubicBezTo>
                <a:cubicBezTo>
                  <a:pt x="359874" y="48691"/>
                  <a:pt x="360302" y="46805"/>
                  <a:pt x="360302" y="44234"/>
                </a:cubicBezTo>
                <a:cubicBezTo>
                  <a:pt x="360302" y="39090"/>
                  <a:pt x="359188" y="32747"/>
                  <a:pt x="356959" y="25203"/>
                </a:cubicBezTo>
                <a:cubicBezTo>
                  <a:pt x="354730" y="17659"/>
                  <a:pt x="352415" y="12687"/>
                  <a:pt x="350015" y="10287"/>
                </a:cubicBezTo>
                <a:cubicBezTo>
                  <a:pt x="357387" y="8744"/>
                  <a:pt x="363902" y="7972"/>
                  <a:pt x="369560" y="7972"/>
                </a:cubicBezTo>
                <a:close/>
                <a:moveTo>
                  <a:pt x="1112282" y="6943"/>
                </a:moveTo>
                <a:cubicBezTo>
                  <a:pt x="1119483" y="6943"/>
                  <a:pt x="1128398" y="7415"/>
                  <a:pt x="1139028" y="8358"/>
                </a:cubicBezTo>
                <a:cubicBezTo>
                  <a:pt x="1149658" y="9301"/>
                  <a:pt x="1155401" y="10972"/>
                  <a:pt x="1156259" y="13373"/>
                </a:cubicBezTo>
                <a:cubicBezTo>
                  <a:pt x="1156602" y="14402"/>
                  <a:pt x="1156773" y="15259"/>
                  <a:pt x="1156773" y="15945"/>
                </a:cubicBezTo>
                <a:cubicBezTo>
                  <a:pt x="1156773" y="17488"/>
                  <a:pt x="1156002" y="21174"/>
                  <a:pt x="1154458" y="27003"/>
                </a:cubicBezTo>
                <a:cubicBezTo>
                  <a:pt x="1153430" y="30775"/>
                  <a:pt x="1152916" y="33090"/>
                  <a:pt x="1152916" y="33947"/>
                </a:cubicBezTo>
                <a:cubicBezTo>
                  <a:pt x="1153430" y="34461"/>
                  <a:pt x="1154973" y="34718"/>
                  <a:pt x="1157544" y="34718"/>
                </a:cubicBezTo>
                <a:cubicBezTo>
                  <a:pt x="1163031" y="34718"/>
                  <a:pt x="1171389" y="33904"/>
                  <a:pt x="1182619" y="32275"/>
                </a:cubicBezTo>
                <a:cubicBezTo>
                  <a:pt x="1193849" y="30646"/>
                  <a:pt x="1200322" y="29746"/>
                  <a:pt x="1202036" y="29575"/>
                </a:cubicBezTo>
                <a:cubicBezTo>
                  <a:pt x="1207522" y="28718"/>
                  <a:pt x="1210608" y="28289"/>
                  <a:pt x="1211294" y="28289"/>
                </a:cubicBezTo>
                <a:cubicBezTo>
                  <a:pt x="1213866" y="27432"/>
                  <a:pt x="1216095" y="26574"/>
                  <a:pt x="1217981" y="25717"/>
                </a:cubicBezTo>
                <a:cubicBezTo>
                  <a:pt x="1220381" y="24517"/>
                  <a:pt x="1222524" y="23617"/>
                  <a:pt x="1224410" y="23017"/>
                </a:cubicBezTo>
                <a:cubicBezTo>
                  <a:pt x="1226296" y="22417"/>
                  <a:pt x="1228782" y="22117"/>
                  <a:pt x="1231868" y="22117"/>
                </a:cubicBezTo>
                <a:cubicBezTo>
                  <a:pt x="1234440" y="24174"/>
                  <a:pt x="1238640" y="26746"/>
                  <a:pt x="1244470" y="29832"/>
                </a:cubicBezTo>
                <a:cubicBezTo>
                  <a:pt x="1249785" y="32575"/>
                  <a:pt x="1253985" y="35147"/>
                  <a:pt x="1257071" y="37547"/>
                </a:cubicBezTo>
                <a:cubicBezTo>
                  <a:pt x="1260158" y="39948"/>
                  <a:pt x="1262386" y="43291"/>
                  <a:pt x="1263758" y="47577"/>
                </a:cubicBezTo>
                <a:cubicBezTo>
                  <a:pt x="1262901" y="48263"/>
                  <a:pt x="1261658" y="49677"/>
                  <a:pt x="1260029" y="51821"/>
                </a:cubicBezTo>
                <a:cubicBezTo>
                  <a:pt x="1258400" y="53963"/>
                  <a:pt x="1256814" y="55464"/>
                  <a:pt x="1255271" y="56321"/>
                </a:cubicBezTo>
                <a:lnTo>
                  <a:pt x="1223124" y="83325"/>
                </a:lnTo>
                <a:cubicBezTo>
                  <a:pt x="1222953" y="84353"/>
                  <a:pt x="1222310" y="80667"/>
                  <a:pt x="1221196" y="72266"/>
                </a:cubicBezTo>
                <a:cubicBezTo>
                  <a:pt x="1220081" y="63865"/>
                  <a:pt x="1219267" y="57264"/>
                  <a:pt x="1218752" y="52464"/>
                </a:cubicBezTo>
                <a:lnTo>
                  <a:pt x="1205636" y="53235"/>
                </a:lnTo>
                <a:cubicBezTo>
                  <a:pt x="1177004" y="54606"/>
                  <a:pt x="1147986" y="56278"/>
                  <a:pt x="1118582" y="58250"/>
                </a:cubicBezTo>
                <a:cubicBezTo>
                  <a:pt x="1089179" y="60222"/>
                  <a:pt x="1076192" y="61636"/>
                  <a:pt x="1079620" y="62493"/>
                </a:cubicBezTo>
                <a:cubicBezTo>
                  <a:pt x="1077735" y="61979"/>
                  <a:pt x="1076020" y="61207"/>
                  <a:pt x="1074477" y="60179"/>
                </a:cubicBezTo>
                <a:cubicBezTo>
                  <a:pt x="1072934" y="59150"/>
                  <a:pt x="1071991" y="58550"/>
                  <a:pt x="1071648" y="58378"/>
                </a:cubicBezTo>
                <a:cubicBezTo>
                  <a:pt x="1068733" y="56321"/>
                  <a:pt x="1066762" y="55121"/>
                  <a:pt x="1065733" y="54778"/>
                </a:cubicBezTo>
                <a:cubicBezTo>
                  <a:pt x="1065219" y="62665"/>
                  <a:pt x="1063933" y="70980"/>
                  <a:pt x="1061875" y="79724"/>
                </a:cubicBezTo>
                <a:cubicBezTo>
                  <a:pt x="1059818" y="88468"/>
                  <a:pt x="1057503" y="95240"/>
                  <a:pt x="1054932" y="100041"/>
                </a:cubicBezTo>
                <a:cubicBezTo>
                  <a:pt x="1053732" y="100727"/>
                  <a:pt x="1052274" y="101069"/>
                  <a:pt x="1050560" y="101069"/>
                </a:cubicBezTo>
                <a:cubicBezTo>
                  <a:pt x="1046959" y="101069"/>
                  <a:pt x="1042759" y="99312"/>
                  <a:pt x="1037958" y="95797"/>
                </a:cubicBezTo>
                <a:cubicBezTo>
                  <a:pt x="1033158" y="92283"/>
                  <a:pt x="1028700" y="87954"/>
                  <a:pt x="1024585" y="82810"/>
                </a:cubicBezTo>
                <a:cubicBezTo>
                  <a:pt x="1023728" y="81781"/>
                  <a:pt x="1023299" y="80496"/>
                  <a:pt x="1023299" y="78953"/>
                </a:cubicBezTo>
                <a:cubicBezTo>
                  <a:pt x="1023299" y="76895"/>
                  <a:pt x="1024114" y="74495"/>
                  <a:pt x="1025742" y="71751"/>
                </a:cubicBezTo>
                <a:cubicBezTo>
                  <a:pt x="1027371" y="69008"/>
                  <a:pt x="1030157" y="65065"/>
                  <a:pt x="1034100" y="59921"/>
                </a:cubicBezTo>
                <a:lnTo>
                  <a:pt x="1041302" y="49892"/>
                </a:lnTo>
                <a:cubicBezTo>
                  <a:pt x="1042159" y="48349"/>
                  <a:pt x="1043102" y="45777"/>
                  <a:pt x="1044130" y="42176"/>
                </a:cubicBezTo>
                <a:cubicBezTo>
                  <a:pt x="1046016" y="36862"/>
                  <a:pt x="1047688" y="32575"/>
                  <a:pt x="1049145" y="29318"/>
                </a:cubicBezTo>
                <a:cubicBezTo>
                  <a:pt x="1050602" y="26060"/>
                  <a:pt x="1052189" y="24003"/>
                  <a:pt x="1053903" y="23145"/>
                </a:cubicBezTo>
                <a:cubicBezTo>
                  <a:pt x="1054589" y="22802"/>
                  <a:pt x="1055446" y="22546"/>
                  <a:pt x="1056475" y="22374"/>
                </a:cubicBezTo>
                <a:cubicBezTo>
                  <a:pt x="1060075" y="29060"/>
                  <a:pt x="1064361" y="33604"/>
                  <a:pt x="1069334" y="36004"/>
                </a:cubicBezTo>
                <a:cubicBezTo>
                  <a:pt x="1074306" y="38405"/>
                  <a:pt x="1080306" y="39605"/>
                  <a:pt x="1087336" y="39605"/>
                </a:cubicBezTo>
                <a:cubicBezTo>
                  <a:pt x="1090250" y="39605"/>
                  <a:pt x="1095651" y="39262"/>
                  <a:pt x="1103538" y="38576"/>
                </a:cubicBezTo>
                <a:cubicBezTo>
                  <a:pt x="1115025" y="37719"/>
                  <a:pt x="1122483" y="37290"/>
                  <a:pt x="1125912" y="37290"/>
                </a:cubicBezTo>
                <a:lnTo>
                  <a:pt x="1126684" y="33947"/>
                </a:lnTo>
                <a:cubicBezTo>
                  <a:pt x="1125655" y="32918"/>
                  <a:pt x="1125141" y="31889"/>
                  <a:pt x="1125141" y="30861"/>
                </a:cubicBezTo>
                <a:cubicBezTo>
                  <a:pt x="1125141" y="30346"/>
                  <a:pt x="1125226" y="29832"/>
                  <a:pt x="1125398" y="29318"/>
                </a:cubicBezTo>
                <a:cubicBezTo>
                  <a:pt x="1125569" y="28803"/>
                  <a:pt x="1125655" y="28203"/>
                  <a:pt x="1125655" y="27517"/>
                </a:cubicBezTo>
                <a:cubicBezTo>
                  <a:pt x="1125655" y="26660"/>
                  <a:pt x="1125398" y="25717"/>
                  <a:pt x="1124883" y="24688"/>
                </a:cubicBezTo>
                <a:cubicBezTo>
                  <a:pt x="1123340" y="22288"/>
                  <a:pt x="1121540" y="19974"/>
                  <a:pt x="1119483" y="17745"/>
                </a:cubicBezTo>
                <a:cubicBezTo>
                  <a:pt x="1115539" y="12601"/>
                  <a:pt x="1113139" y="9001"/>
                  <a:pt x="1112282" y="6943"/>
                </a:cubicBezTo>
                <a:close/>
                <a:moveTo>
                  <a:pt x="813959" y="5400"/>
                </a:moveTo>
                <a:cubicBezTo>
                  <a:pt x="817731" y="5057"/>
                  <a:pt x="822231" y="5872"/>
                  <a:pt x="827460" y="7843"/>
                </a:cubicBezTo>
                <a:cubicBezTo>
                  <a:pt x="832690" y="9815"/>
                  <a:pt x="837147" y="12473"/>
                  <a:pt x="840834" y="15816"/>
                </a:cubicBezTo>
                <a:cubicBezTo>
                  <a:pt x="844520" y="19159"/>
                  <a:pt x="846363" y="22717"/>
                  <a:pt x="846363" y="26489"/>
                </a:cubicBezTo>
                <a:cubicBezTo>
                  <a:pt x="837447" y="40033"/>
                  <a:pt x="826689" y="51906"/>
                  <a:pt x="814087" y="62107"/>
                </a:cubicBezTo>
                <a:cubicBezTo>
                  <a:pt x="801486" y="72309"/>
                  <a:pt x="786870" y="81610"/>
                  <a:pt x="770239" y="90011"/>
                </a:cubicBezTo>
                <a:cubicBezTo>
                  <a:pt x="773668" y="86067"/>
                  <a:pt x="779326" y="79167"/>
                  <a:pt x="787212" y="69308"/>
                </a:cubicBezTo>
                <a:cubicBezTo>
                  <a:pt x="795099" y="59450"/>
                  <a:pt x="799643" y="53492"/>
                  <a:pt x="800843" y="51435"/>
                </a:cubicBezTo>
                <a:cubicBezTo>
                  <a:pt x="804958" y="44234"/>
                  <a:pt x="808258" y="37505"/>
                  <a:pt x="810744" y="31246"/>
                </a:cubicBezTo>
                <a:cubicBezTo>
                  <a:pt x="813230" y="24989"/>
                  <a:pt x="814473" y="18688"/>
                  <a:pt x="814473" y="12344"/>
                </a:cubicBezTo>
                <a:cubicBezTo>
                  <a:pt x="814473" y="9258"/>
                  <a:pt x="814302" y="6943"/>
                  <a:pt x="813959" y="5400"/>
                </a:cubicBezTo>
                <a:close/>
                <a:moveTo>
                  <a:pt x="924801" y="4372"/>
                </a:moveTo>
                <a:cubicBezTo>
                  <a:pt x="928230" y="4372"/>
                  <a:pt x="930202" y="4629"/>
                  <a:pt x="930716" y="5143"/>
                </a:cubicBezTo>
                <a:cubicBezTo>
                  <a:pt x="936202" y="11144"/>
                  <a:pt x="938946" y="18088"/>
                  <a:pt x="938946" y="25974"/>
                </a:cubicBezTo>
                <a:cubicBezTo>
                  <a:pt x="938946" y="29403"/>
                  <a:pt x="938260" y="33004"/>
                  <a:pt x="936888" y="36776"/>
                </a:cubicBezTo>
                <a:cubicBezTo>
                  <a:pt x="947861" y="34547"/>
                  <a:pt x="956477" y="32875"/>
                  <a:pt x="962734" y="31761"/>
                </a:cubicBezTo>
                <a:cubicBezTo>
                  <a:pt x="968992" y="30646"/>
                  <a:pt x="975293" y="30004"/>
                  <a:pt x="981637" y="29832"/>
                </a:cubicBezTo>
                <a:cubicBezTo>
                  <a:pt x="983180" y="32232"/>
                  <a:pt x="985923" y="35833"/>
                  <a:pt x="989866" y="40633"/>
                </a:cubicBezTo>
                <a:cubicBezTo>
                  <a:pt x="992267" y="43376"/>
                  <a:pt x="994024" y="45605"/>
                  <a:pt x="995138" y="47320"/>
                </a:cubicBezTo>
                <a:cubicBezTo>
                  <a:pt x="996253" y="49034"/>
                  <a:pt x="996810" y="50749"/>
                  <a:pt x="996810" y="52464"/>
                </a:cubicBezTo>
                <a:cubicBezTo>
                  <a:pt x="996810" y="54692"/>
                  <a:pt x="995696" y="56921"/>
                  <a:pt x="993467" y="59150"/>
                </a:cubicBezTo>
                <a:cubicBezTo>
                  <a:pt x="991752" y="60179"/>
                  <a:pt x="985923" y="61036"/>
                  <a:pt x="975979" y="61722"/>
                </a:cubicBezTo>
                <a:cubicBezTo>
                  <a:pt x="967578" y="62236"/>
                  <a:pt x="960806" y="62965"/>
                  <a:pt x="955662" y="63908"/>
                </a:cubicBezTo>
                <a:cubicBezTo>
                  <a:pt x="950519" y="64851"/>
                  <a:pt x="947175" y="66522"/>
                  <a:pt x="945632" y="68923"/>
                </a:cubicBezTo>
                <a:cubicBezTo>
                  <a:pt x="946490" y="70123"/>
                  <a:pt x="946918" y="74152"/>
                  <a:pt x="946918" y="81010"/>
                </a:cubicBezTo>
                <a:cubicBezTo>
                  <a:pt x="946918" y="81524"/>
                  <a:pt x="946661" y="88725"/>
                  <a:pt x="946147" y="102612"/>
                </a:cubicBezTo>
                <a:lnTo>
                  <a:pt x="945632" y="114186"/>
                </a:lnTo>
                <a:cubicBezTo>
                  <a:pt x="947861" y="112985"/>
                  <a:pt x="953819" y="111142"/>
                  <a:pt x="963506" y="108656"/>
                </a:cubicBezTo>
                <a:cubicBezTo>
                  <a:pt x="973193" y="106170"/>
                  <a:pt x="978636" y="105184"/>
                  <a:pt x="979837" y="105699"/>
                </a:cubicBezTo>
                <a:cubicBezTo>
                  <a:pt x="983094" y="106556"/>
                  <a:pt x="986052" y="109556"/>
                  <a:pt x="988709" y="114700"/>
                </a:cubicBezTo>
                <a:cubicBezTo>
                  <a:pt x="991367" y="119843"/>
                  <a:pt x="992695" y="124901"/>
                  <a:pt x="992695" y="129873"/>
                </a:cubicBezTo>
                <a:cubicBezTo>
                  <a:pt x="992695" y="130902"/>
                  <a:pt x="992524" y="132273"/>
                  <a:pt x="992181" y="133988"/>
                </a:cubicBezTo>
                <a:cubicBezTo>
                  <a:pt x="987380" y="136388"/>
                  <a:pt x="982623" y="138017"/>
                  <a:pt x="977908" y="138874"/>
                </a:cubicBezTo>
                <a:cubicBezTo>
                  <a:pt x="973193" y="139732"/>
                  <a:pt x="966806" y="140503"/>
                  <a:pt x="958748" y="141189"/>
                </a:cubicBezTo>
                <a:cubicBezTo>
                  <a:pt x="956176" y="141360"/>
                  <a:pt x="951376" y="141789"/>
                  <a:pt x="944346" y="142475"/>
                </a:cubicBezTo>
                <a:cubicBezTo>
                  <a:pt x="944346" y="147447"/>
                  <a:pt x="944004" y="154905"/>
                  <a:pt x="943318" y="164849"/>
                </a:cubicBezTo>
                <a:cubicBezTo>
                  <a:pt x="942632" y="174793"/>
                  <a:pt x="942289" y="181908"/>
                  <a:pt x="942289" y="186195"/>
                </a:cubicBezTo>
                <a:cubicBezTo>
                  <a:pt x="942289" y="194081"/>
                  <a:pt x="942975" y="200853"/>
                  <a:pt x="944346" y="206511"/>
                </a:cubicBezTo>
                <a:cubicBezTo>
                  <a:pt x="949147" y="206511"/>
                  <a:pt x="956048" y="205954"/>
                  <a:pt x="965049" y="204840"/>
                </a:cubicBezTo>
                <a:cubicBezTo>
                  <a:pt x="974050" y="203725"/>
                  <a:pt x="981122" y="202311"/>
                  <a:pt x="986266" y="200596"/>
                </a:cubicBezTo>
                <a:cubicBezTo>
                  <a:pt x="989695" y="199396"/>
                  <a:pt x="993767" y="201968"/>
                  <a:pt x="998482" y="208311"/>
                </a:cubicBezTo>
                <a:cubicBezTo>
                  <a:pt x="1003197" y="214655"/>
                  <a:pt x="1007440" y="222199"/>
                  <a:pt x="1011212" y="230943"/>
                </a:cubicBezTo>
                <a:cubicBezTo>
                  <a:pt x="1009669" y="231971"/>
                  <a:pt x="1008640" y="233129"/>
                  <a:pt x="1008126" y="234415"/>
                </a:cubicBezTo>
                <a:cubicBezTo>
                  <a:pt x="1007612" y="235700"/>
                  <a:pt x="1007012" y="236558"/>
                  <a:pt x="1006326" y="236986"/>
                </a:cubicBezTo>
                <a:cubicBezTo>
                  <a:pt x="1005640" y="237415"/>
                  <a:pt x="1003840" y="237629"/>
                  <a:pt x="1000925" y="237629"/>
                </a:cubicBezTo>
                <a:cubicBezTo>
                  <a:pt x="994924" y="234543"/>
                  <a:pt x="984466" y="233000"/>
                  <a:pt x="969550" y="233000"/>
                </a:cubicBezTo>
                <a:cubicBezTo>
                  <a:pt x="954634" y="233000"/>
                  <a:pt x="931316" y="234886"/>
                  <a:pt x="899598" y="238658"/>
                </a:cubicBezTo>
                <a:cubicBezTo>
                  <a:pt x="878510" y="241059"/>
                  <a:pt x="866337" y="242001"/>
                  <a:pt x="863079" y="241487"/>
                </a:cubicBezTo>
                <a:cubicBezTo>
                  <a:pt x="862393" y="240973"/>
                  <a:pt x="860079" y="239344"/>
                  <a:pt x="856135" y="236601"/>
                </a:cubicBezTo>
                <a:cubicBezTo>
                  <a:pt x="852192" y="233857"/>
                  <a:pt x="848763" y="230386"/>
                  <a:pt x="845848" y="226185"/>
                </a:cubicBezTo>
                <a:cubicBezTo>
                  <a:pt x="842934" y="221984"/>
                  <a:pt x="841391" y="217741"/>
                  <a:pt x="841219" y="213455"/>
                </a:cubicBezTo>
                <a:cubicBezTo>
                  <a:pt x="841391" y="213455"/>
                  <a:pt x="842762" y="213198"/>
                  <a:pt x="845334" y="212683"/>
                </a:cubicBezTo>
                <a:cubicBezTo>
                  <a:pt x="847906" y="212169"/>
                  <a:pt x="852964" y="211912"/>
                  <a:pt x="860507" y="211912"/>
                </a:cubicBezTo>
                <a:lnTo>
                  <a:pt x="869508" y="211912"/>
                </a:lnTo>
                <a:cubicBezTo>
                  <a:pt x="881510" y="211912"/>
                  <a:pt x="891154" y="211569"/>
                  <a:pt x="898441" y="210883"/>
                </a:cubicBezTo>
                <a:cubicBezTo>
                  <a:pt x="905727" y="210198"/>
                  <a:pt x="910314" y="208740"/>
                  <a:pt x="912200" y="206511"/>
                </a:cubicBezTo>
                <a:cubicBezTo>
                  <a:pt x="911514" y="205654"/>
                  <a:pt x="911171" y="202482"/>
                  <a:pt x="911171" y="196996"/>
                </a:cubicBezTo>
                <a:cubicBezTo>
                  <a:pt x="911171" y="190481"/>
                  <a:pt x="911685" y="180536"/>
                  <a:pt x="912714" y="167163"/>
                </a:cubicBezTo>
                <a:cubicBezTo>
                  <a:pt x="912885" y="163735"/>
                  <a:pt x="913057" y="160563"/>
                  <a:pt x="913228" y="157648"/>
                </a:cubicBezTo>
                <a:cubicBezTo>
                  <a:pt x="913400" y="154733"/>
                  <a:pt x="913486" y="152161"/>
                  <a:pt x="913486" y="149933"/>
                </a:cubicBezTo>
                <a:cubicBezTo>
                  <a:pt x="912971" y="149761"/>
                  <a:pt x="899598" y="151733"/>
                  <a:pt x="873366" y="155848"/>
                </a:cubicBezTo>
                <a:lnTo>
                  <a:pt x="867966" y="150962"/>
                </a:lnTo>
                <a:cubicBezTo>
                  <a:pt x="862822" y="146675"/>
                  <a:pt x="858921" y="142946"/>
                  <a:pt x="856264" y="139774"/>
                </a:cubicBezTo>
                <a:cubicBezTo>
                  <a:pt x="853606" y="136602"/>
                  <a:pt x="852278" y="133302"/>
                  <a:pt x="852278" y="129873"/>
                </a:cubicBezTo>
                <a:cubicBezTo>
                  <a:pt x="852278" y="128502"/>
                  <a:pt x="852364" y="127473"/>
                  <a:pt x="852535" y="126787"/>
                </a:cubicBezTo>
                <a:cubicBezTo>
                  <a:pt x="862308" y="126787"/>
                  <a:pt x="873709" y="126144"/>
                  <a:pt x="886739" y="124858"/>
                </a:cubicBezTo>
                <a:cubicBezTo>
                  <a:pt x="899770" y="123572"/>
                  <a:pt x="908428" y="121986"/>
                  <a:pt x="912714" y="120101"/>
                </a:cubicBezTo>
                <a:cubicBezTo>
                  <a:pt x="913743" y="118214"/>
                  <a:pt x="914257" y="113071"/>
                  <a:pt x="914257" y="104670"/>
                </a:cubicBezTo>
                <a:cubicBezTo>
                  <a:pt x="914257" y="97126"/>
                  <a:pt x="913914" y="89582"/>
                  <a:pt x="913228" y="82039"/>
                </a:cubicBezTo>
                <a:cubicBezTo>
                  <a:pt x="912542" y="74495"/>
                  <a:pt x="911771" y="70380"/>
                  <a:pt x="910914" y="69694"/>
                </a:cubicBezTo>
                <a:cubicBezTo>
                  <a:pt x="902856" y="71237"/>
                  <a:pt x="895097" y="72223"/>
                  <a:pt x="887639" y="72652"/>
                </a:cubicBezTo>
                <a:cubicBezTo>
                  <a:pt x="880181" y="73080"/>
                  <a:pt x="876195" y="73123"/>
                  <a:pt x="875681" y="72780"/>
                </a:cubicBezTo>
                <a:cubicBezTo>
                  <a:pt x="870880" y="70208"/>
                  <a:pt x="867451" y="67894"/>
                  <a:pt x="865394" y="65836"/>
                </a:cubicBezTo>
                <a:cubicBezTo>
                  <a:pt x="863336" y="63779"/>
                  <a:pt x="861922" y="61122"/>
                  <a:pt x="861150" y="57864"/>
                </a:cubicBezTo>
                <a:cubicBezTo>
                  <a:pt x="860379" y="54606"/>
                  <a:pt x="859736" y="49549"/>
                  <a:pt x="859222" y="42691"/>
                </a:cubicBezTo>
                <a:cubicBezTo>
                  <a:pt x="866765" y="44234"/>
                  <a:pt x="874138" y="45005"/>
                  <a:pt x="881339" y="45005"/>
                </a:cubicBezTo>
                <a:cubicBezTo>
                  <a:pt x="891283" y="45005"/>
                  <a:pt x="904913" y="43376"/>
                  <a:pt x="922229" y="40119"/>
                </a:cubicBezTo>
                <a:lnTo>
                  <a:pt x="920686" y="38576"/>
                </a:lnTo>
                <a:cubicBezTo>
                  <a:pt x="916229" y="34461"/>
                  <a:pt x="910871" y="30346"/>
                  <a:pt x="904613" y="26231"/>
                </a:cubicBezTo>
                <a:cubicBezTo>
                  <a:pt x="898355" y="22117"/>
                  <a:pt x="894626" y="19631"/>
                  <a:pt x="893426" y="18774"/>
                </a:cubicBezTo>
                <a:cubicBezTo>
                  <a:pt x="892397" y="18088"/>
                  <a:pt x="891026" y="17488"/>
                  <a:pt x="889311" y="16973"/>
                </a:cubicBezTo>
                <a:cubicBezTo>
                  <a:pt x="887596" y="16459"/>
                  <a:pt x="886354" y="15902"/>
                  <a:pt x="885582" y="15302"/>
                </a:cubicBezTo>
                <a:cubicBezTo>
                  <a:pt x="884810" y="14701"/>
                  <a:pt x="884253" y="13544"/>
                  <a:pt x="883910" y="11830"/>
                </a:cubicBezTo>
                <a:cubicBezTo>
                  <a:pt x="883224" y="10287"/>
                  <a:pt x="888068" y="8658"/>
                  <a:pt x="898441" y="6943"/>
                </a:cubicBezTo>
                <a:cubicBezTo>
                  <a:pt x="908813" y="5229"/>
                  <a:pt x="917600" y="4372"/>
                  <a:pt x="924801" y="4372"/>
                </a:cubicBezTo>
                <a:close/>
                <a:moveTo>
                  <a:pt x="90268" y="2314"/>
                </a:moveTo>
                <a:cubicBezTo>
                  <a:pt x="95583" y="2314"/>
                  <a:pt x="102098" y="3129"/>
                  <a:pt x="109814" y="4757"/>
                </a:cubicBezTo>
                <a:cubicBezTo>
                  <a:pt x="117529" y="6386"/>
                  <a:pt x="122158" y="7886"/>
                  <a:pt x="123701" y="9258"/>
                </a:cubicBezTo>
                <a:cubicBezTo>
                  <a:pt x="124558" y="10287"/>
                  <a:pt x="124987" y="11658"/>
                  <a:pt x="124987" y="13373"/>
                </a:cubicBezTo>
                <a:cubicBezTo>
                  <a:pt x="124987" y="14744"/>
                  <a:pt x="124473" y="17316"/>
                  <a:pt x="123444" y="21088"/>
                </a:cubicBezTo>
                <a:cubicBezTo>
                  <a:pt x="122072" y="25203"/>
                  <a:pt x="121386" y="28461"/>
                  <a:pt x="121386" y="30861"/>
                </a:cubicBezTo>
                <a:cubicBezTo>
                  <a:pt x="122415" y="31203"/>
                  <a:pt x="125158" y="31375"/>
                  <a:pt x="129616" y="31375"/>
                </a:cubicBezTo>
                <a:cubicBezTo>
                  <a:pt x="138017" y="31375"/>
                  <a:pt x="148733" y="31032"/>
                  <a:pt x="161763" y="30346"/>
                </a:cubicBezTo>
                <a:lnTo>
                  <a:pt x="172821" y="30089"/>
                </a:lnTo>
                <a:cubicBezTo>
                  <a:pt x="173679" y="29575"/>
                  <a:pt x="176851" y="27517"/>
                  <a:pt x="182337" y="23917"/>
                </a:cubicBezTo>
                <a:cubicBezTo>
                  <a:pt x="187823" y="20317"/>
                  <a:pt x="192281" y="18430"/>
                  <a:pt x="195710" y="18259"/>
                </a:cubicBezTo>
                <a:cubicBezTo>
                  <a:pt x="200168" y="21688"/>
                  <a:pt x="204583" y="26017"/>
                  <a:pt x="208955" y="31246"/>
                </a:cubicBezTo>
                <a:cubicBezTo>
                  <a:pt x="213327" y="36476"/>
                  <a:pt x="216027" y="40805"/>
                  <a:pt x="217056" y="44234"/>
                </a:cubicBezTo>
                <a:cubicBezTo>
                  <a:pt x="214312" y="45948"/>
                  <a:pt x="212084" y="47063"/>
                  <a:pt x="210369" y="47577"/>
                </a:cubicBezTo>
                <a:cubicBezTo>
                  <a:pt x="208654" y="48092"/>
                  <a:pt x="206769" y="48349"/>
                  <a:pt x="204711" y="48349"/>
                </a:cubicBezTo>
                <a:cubicBezTo>
                  <a:pt x="204197" y="48349"/>
                  <a:pt x="202740" y="48306"/>
                  <a:pt x="200339" y="48220"/>
                </a:cubicBezTo>
                <a:cubicBezTo>
                  <a:pt x="197939" y="48134"/>
                  <a:pt x="194939" y="48520"/>
                  <a:pt x="191338" y="49377"/>
                </a:cubicBezTo>
                <a:cubicBezTo>
                  <a:pt x="187566" y="49892"/>
                  <a:pt x="179680" y="50149"/>
                  <a:pt x="167678" y="50149"/>
                </a:cubicBezTo>
                <a:cubicBezTo>
                  <a:pt x="152247" y="50492"/>
                  <a:pt x="140889" y="50921"/>
                  <a:pt x="133602" y="51435"/>
                </a:cubicBezTo>
                <a:cubicBezTo>
                  <a:pt x="126316" y="51949"/>
                  <a:pt x="121729" y="52978"/>
                  <a:pt x="119843" y="54521"/>
                </a:cubicBezTo>
                <a:cubicBezTo>
                  <a:pt x="118986" y="59150"/>
                  <a:pt x="118558" y="62408"/>
                  <a:pt x="118558" y="64293"/>
                </a:cubicBezTo>
                <a:cubicBezTo>
                  <a:pt x="118558" y="66179"/>
                  <a:pt x="118729" y="68151"/>
                  <a:pt x="119072" y="70208"/>
                </a:cubicBezTo>
                <a:cubicBezTo>
                  <a:pt x="119586" y="72437"/>
                  <a:pt x="119758" y="74495"/>
                  <a:pt x="119586" y="76381"/>
                </a:cubicBezTo>
                <a:cubicBezTo>
                  <a:pt x="123015" y="76209"/>
                  <a:pt x="126744" y="75866"/>
                  <a:pt x="130773" y="75352"/>
                </a:cubicBezTo>
                <a:cubicBezTo>
                  <a:pt x="134802" y="74838"/>
                  <a:pt x="137588" y="74495"/>
                  <a:pt x="139132" y="74323"/>
                </a:cubicBezTo>
                <a:cubicBezTo>
                  <a:pt x="149761" y="72952"/>
                  <a:pt x="157820" y="72266"/>
                  <a:pt x="163306" y="72266"/>
                </a:cubicBezTo>
                <a:cubicBezTo>
                  <a:pt x="165192" y="72266"/>
                  <a:pt x="167849" y="72437"/>
                  <a:pt x="171278" y="72780"/>
                </a:cubicBezTo>
                <a:cubicBezTo>
                  <a:pt x="174193" y="70208"/>
                  <a:pt x="176765" y="68923"/>
                  <a:pt x="178994" y="68923"/>
                </a:cubicBezTo>
                <a:cubicBezTo>
                  <a:pt x="181737" y="68923"/>
                  <a:pt x="184094" y="70208"/>
                  <a:pt x="186066" y="72780"/>
                </a:cubicBezTo>
                <a:cubicBezTo>
                  <a:pt x="188038" y="75352"/>
                  <a:pt x="190652" y="79467"/>
                  <a:pt x="193910" y="85125"/>
                </a:cubicBezTo>
                <a:cubicBezTo>
                  <a:pt x="193910" y="90439"/>
                  <a:pt x="192452" y="99441"/>
                  <a:pt x="189538" y="112128"/>
                </a:cubicBezTo>
                <a:cubicBezTo>
                  <a:pt x="189538" y="112643"/>
                  <a:pt x="189024" y="119372"/>
                  <a:pt x="187995" y="132316"/>
                </a:cubicBezTo>
                <a:cubicBezTo>
                  <a:pt x="186966" y="145261"/>
                  <a:pt x="184394" y="154819"/>
                  <a:pt x="180280" y="160991"/>
                </a:cubicBezTo>
                <a:lnTo>
                  <a:pt x="177708" y="166135"/>
                </a:lnTo>
                <a:cubicBezTo>
                  <a:pt x="175993" y="169735"/>
                  <a:pt x="174365" y="172478"/>
                  <a:pt x="172821" y="174364"/>
                </a:cubicBezTo>
                <a:cubicBezTo>
                  <a:pt x="171278" y="176250"/>
                  <a:pt x="169050" y="177450"/>
                  <a:pt x="166135" y="177965"/>
                </a:cubicBezTo>
                <a:cubicBezTo>
                  <a:pt x="165278" y="177450"/>
                  <a:pt x="163949" y="177151"/>
                  <a:pt x="162149" y="177065"/>
                </a:cubicBezTo>
                <a:cubicBezTo>
                  <a:pt x="160348" y="176979"/>
                  <a:pt x="158848" y="176850"/>
                  <a:pt x="157648" y="176679"/>
                </a:cubicBezTo>
                <a:cubicBezTo>
                  <a:pt x="156105" y="175650"/>
                  <a:pt x="154648" y="173936"/>
                  <a:pt x="153276" y="171535"/>
                </a:cubicBezTo>
                <a:cubicBezTo>
                  <a:pt x="152247" y="169650"/>
                  <a:pt x="151133" y="168192"/>
                  <a:pt x="149933" y="167163"/>
                </a:cubicBezTo>
                <a:cubicBezTo>
                  <a:pt x="148733" y="166135"/>
                  <a:pt x="146761" y="165363"/>
                  <a:pt x="144018" y="164849"/>
                </a:cubicBezTo>
                <a:cubicBezTo>
                  <a:pt x="141618" y="162963"/>
                  <a:pt x="134417" y="162020"/>
                  <a:pt x="122415" y="162020"/>
                </a:cubicBezTo>
                <a:cubicBezTo>
                  <a:pt x="112128" y="162020"/>
                  <a:pt x="100812" y="162620"/>
                  <a:pt x="88468" y="163820"/>
                </a:cubicBezTo>
                <a:cubicBezTo>
                  <a:pt x="76124" y="165020"/>
                  <a:pt x="68151" y="166220"/>
                  <a:pt x="64551" y="167421"/>
                </a:cubicBezTo>
                <a:cubicBezTo>
                  <a:pt x="63008" y="170164"/>
                  <a:pt x="61379" y="172307"/>
                  <a:pt x="59664" y="173850"/>
                </a:cubicBezTo>
                <a:cubicBezTo>
                  <a:pt x="57950" y="175393"/>
                  <a:pt x="55721" y="176336"/>
                  <a:pt x="52978" y="176679"/>
                </a:cubicBezTo>
                <a:cubicBezTo>
                  <a:pt x="51778" y="175650"/>
                  <a:pt x="50620" y="174750"/>
                  <a:pt x="49506" y="173979"/>
                </a:cubicBezTo>
                <a:cubicBezTo>
                  <a:pt x="48392" y="173207"/>
                  <a:pt x="47406" y="172564"/>
                  <a:pt x="46549" y="172050"/>
                </a:cubicBezTo>
                <a:cubicBezTo>
                  <a:pt x="43634" y="170164"/>
                  <a:pt x="41405" y="168578"/>
                  <a:pt x="39862" y="167292"/>
                </a:cubicBezTo>
                <a:cubicBezTo>
                  <a:pt x="38319" y="166006"/>
                  <a:pt x="36947" y="164077"/>
                  <a:pt x="35747" y="161506"/>
                </a:cubicBezTo>
                <a:cubicBezTo>
                  <a:pt x="34547" y="158420"/>
                  <a:pt x="33733" y="154605"/>
                  <a:pt x="33304" y="150061"/>
                </a:cubicBezTo>
                <a:cubicBezTo>
                  <a:pt x="32875" y="145518"/>
                  <a:pt x="32661" y="139903"/>
                  <a:pt x="32661" y="133216"/>
                </a:cubicBezTo>
                <a:cubicBezTo>
                  <a:pt x="32661" y="132188"/>
                  <a:pt x="32575" y="128844"/>
                  <a:pt x="32404" y="123187"/>
                </a:cubicBezTo>
                <a:cubicBezTo>
                  <a:pt x="32232" y="117529"/>
                  <a:pt x="31632" y="112643"/>
                  <a:pt x="30604" y="108527"/>
                </a:cubicBezTo>
                <a:lnTo>
                  <a:pt x="29061" y="102355"/>
                </a:lnTo>
                <a:cubicBezTo>
                  <a:pt x="28718" y="100984"/>
                  <a:pt x="27989" y="97812"/>
                  <a:pt x="26875" y="92840"/>
                </a:cubicBezTo>
                <a:cubicBezTo>
                  <a:pt x="25760" y="87868"/>
                  <a:pt x="24946" y="82124"/>
                  <a:pt x="24431" y="75609"/>
                </a:cubicBezTo>
                <a:cubicBezTo>
                  <a:pt x="24946" y="75266"/>
                  <a:pt x="25589" y="74752"/>
                  <a:pt x="26360" y="74066"/>
                </a:cubicBezTo>
                <a:cubicBezTo>
                  <a:pt x="27132" y="73380"/>
                  <a:pt x="27989" y="72909"/>
                  <a:pt x="28932" y="72652"/>
                </a:cubicBezTo>
                <a:cubicBezTo>
                  <a:pt x="29875" y="72394"/>
                  <a:pt x="31290" y="72266"/>
                  <a:pt x="33175" y="72266"/>
                </a:cubicBezTo>
                <a:cubicBezTo>
                  <a:pt x="35061" y="74323"/>
                  <a:pt x="36990" y="75738"/>
                  <a:pt x="38962" y="76509"/>
                </a:cubicBezTo>
                <a:cubicBezTo>
                  <a:pt x="40934" y="77281"/>
                  <a:pt x="43291" y="77924"/>
                  <a:pt x="46034" y="78438"/>
                </a:cubicBezTo>
                <a:cubicBezTo>
                  <a:pt x="48949" y="79124"/>
                  <a:pt x="51306" y="79852"/>
                  <a:pt x="53106" y="80624"/>
                </a:cubicBezTo>
                <a:cubicBezTo>
                  <a:pt x="54907" y="81396"/>
                  <a:pt x="56750" y="82810"/>
                  <a:pt x="58636" y="84868"/>
                </a:cubicBezTo>
                <a:cubicBezTo>
                  <a:pt x="60522" y="83839"/>
                  <a:pt x="65237" y="83325"/>
                  <a:pt x="72780" y="83325"/>
                </a:cubicBezTo>
                <a:cubicBezTo>
                  <a:pt x="73638" y="83325"/>
                  <a:pt x="76295" y="83239"/>
                  <a:pt x="80753" y="83067"/>
                </a:cubicBezTo>
                <a:cubicBezTo>
                  <a:pt x="85210" y="82896"/>
                  <a:pt x="88897" y="82296"/>
                  <a:pt x="91811" y="81267"/>
                </a:cubicBezTo>
                <a:cubicBezTo>
                  <a:pt x="91811" y="74752"/>
                  <a:pt x="91468" y="62707"/>
                  <a:pt x="90783" y="45134"/>
                </a:cubicBezTo>
                <a:cubicBezTo>
                  <a:pt x="90097" y="27560"/>
                  <a:pt x="89068" y="16030"/>
                  <a:pt x="87697" y="10544"/>
                </a:cubicBezTo>
                <a:cubicBezTo>
                  <a:pt x="84439" y="7972"/>
                  <a:pt x="82810" y="6086"/>
                  <a:pt x="82810" y="4886"/>
                </a:cubicBezTo>
                <a:cubicBezTo>
                  <a:pt x="82810" y="3172"/>
                  <a:pt x="85296" y="2314"/>
                  <a:pt x="90268" y="2314"/>
                </a:cubicBezTo>
                <a:close/>
                <a:moveTo>
                  <a:pt x="658111" y="0"/>
                </a:moveTo>
                <a:cubicBezTo>
                  <a:pt x="660682" y="0"/>
                  <a:pt x="664497" y="900"/>
                  <a:pt x="669555" y="2700"/>
                </a:cubicBezTo>
                <a:cubicBezTo>
                  <a:pt x="674613" y="4500"/>
                  <a:pt x="679199" y="6600"/>
                  <a:pt x="683314" y="9001"/>
                </a:cubicBezTo>
                <a:cubicBezTo>
                  <a:pt x="687429" y="11401"/>
                  <a:pt x="689658" y="13630"/>
                  <a:pt x="690000" y="15688"/>
                </a:cubicBezTo>
                <a:cubicBezTo>
                  <a:pt x="688457" y="17231"/>
                  <a:pt x="686657" y="18859"/>
                  <a:pt x="684600" y="20574"/>
                </a:cubicBezTo>
                <a:cubicBezTo>
                  <a:pt x="682199" y="22802"/>
                  <a:pt x="680356" y="24431"/>
                  <a:pt x="679070" y="25460"/>
                </a:cubicBezTo>
                <a:cubicBezTo>
                  <a:pt x="677785" y="26489"/>
                  <a:pt x="674656" y="28461"/>
                  <a:pt x="669684" y="31375"/>
                </a:cubicBezTo>
                <a:cubicBezTo>
                  <a:pt x="664712" y="34290"/>
                  <a:pt x="657682" y="38747"/>
                  <a:pt x="648595" y="44748"/>
                </a:cubicBezTo>
                <a:lnTo>
                  <a:pt x="680228" y="39347"/>
                </a:lnTo>
                <a:cubicBezTo>
                  <a:pt x="695144" y="37290"/>
                  <a:pt x="706374" y="35961"/>
                  <a:pt x="713918" y="35361"/>
                </a:cubicBezTo>
                <a:cubicBezTo>
                  <a:pt x="721461" y="34761"/>
                  <a:pt x="728748" y="34461"/>
                  <a:pt x="735778" y="34461"/>
                </a:cubicBezTo>
                <a:cubicBezTo>
                  <a:pt x="739035" y="35147"/>
                  <a:pt x="742464" y="38447"/>
                  <a:pt x="746064" y="44363"/>
                </a:cubicBezTo>
                <a:cubicBezTo>
                  <a:pt x="749665" y="50278"/>
                  <a:pt x="752065" y="57092"/>
                  <a:pt x="753265" y="64808"/>
                </a:cubicBezTo>
                <a:cubicBezTo>
                  <a:pt x="752922" y="64979"/>
                  <a:pt x="752151" y="65065"/>
                  <a:pt x="750951" y="65065"/>
                </a:cubicBezTo>
                <a:cubicBezTo>
                  <a:pt x="749065" y="65065"/>
                  <a:pt x="744007" y="64208"/>
                  <a:pt x="735778" y="62493"/>
                </a:cubicBezTo>
                <a:cubicBezTo>
                  <a:pt x="729777" y="61122"/>
                  <a:pt x="724848" y="60093"/>
                  <a:pt x="720990" y="59407"/>
                </a:cubicBezTo>
                <a:cubicBezTo>
                  <a:pt x="717132" y="58721"/>
                  <a:pt x="713832" y="58636"/>
                  <a:pt x="711089" y="59150"/>
                </a:cubicBezTo>
                <a:lnTo>
                  <a:pt x="597160" y="63007"/>
                </a:lnTo>
                <a:cubicBezTo>
                  <a:pt x="583959" y="65579"/>
                  <a:pt x="570543" y="67465"/>
                  <a:pt x="556912" y="68665"/>
                </a:cubicBezTo>
                <a:cubicBezTo>
                  <a:pt x="543282" y="69865"/>
                  <a:pt x="531409" y="70466"/>
                  <a:pt x="521294" y="70466"/>
                </a:cubicBezTo>
                <a:cubicBezTo>
                  <a:pt x="516322" y="63779"/>
                  <a:pt x="510749" y="54949"/>
                  <a:pt x="504577" y="43977"/>
                </a:cubicBezTo>
                <a:lnTo>
                  <a:pt x="525408" y="44491"/>
                </a:lnTo>
                <a:cubicBezTo>
                  <a:pt x="546668" y="45520"/>
                  <a:pt x="567928" y="46120"/>
                  <a:pt x="589188" y="46291"/>
                </a:cubicBezTo>
                <a:cubicBezTo>
                  <a:pt x="584044" y="39776"/>
                  <a:pt x="578472" y="32789"/>
                  <a:pt x="572471" y="25331"/>
                </a:cubicBezTo>
                <a:cubicBezTo>
                  <a:pt x="566471" y="17873"/>
                  <a:pt x="562184" y="12687"/>
                  <a:pt x="559613" y="9772"/>
                </a:cubicBezTo>
                <a:cubicBezTo>
                  <a:pt x="568528" y="9772"/>
                  <a:pt x="577358" y="10587"/>
                  <a:pt x="586102" y="12216"/>
                </a:cubicBezTo>
                <a:cubicBezTo>
                  <a:pt x="594846" y="13844"/>
                  <a:pt x="600332" y="16373"/>
                  <a:pt x="602561" y="19802"/>
                </a:cubicBezTo>
                <a:cubicBezTo>
                  <a:pt x="603075" y="23917"/>
                  <a:pt x="603332" y="27603"/>
                  <a:pt x="603332" y="30861"/>
                </a:cubicBezTo>
                <a:cubicBezTo>
                  <a:pt x="603332" y="37890"/>
                  <a:pt x="602132" y="43034"/>
                  <a:pt x="599732" y="46291"/>
                </a:cubicBezTo>
                <a:cubicBezTo>
                  <a:pt x="622706" y="45948"/>
                  <a:pt x="636508" y="44748"/>
                  <a:pt x="641137" y="42691"/>
                </a:cubicBezTo>
                <a:cubicBezTo>
                  <a:pt x="644909" y="34975"/>
                  <a:pt x="648510" y="26832"/>
                  <a:pt x="651938" y="18259"/>
                </a:cubicBezTo>
                <a:cubicBezTo>
                  <a:pt x="655367" y="9687"/>
                  <a:pt x="656653" y="4114"/>
                  <a:pt x="655796" y="1543"/>
                </a:cubicBezTo>
                <a:cubicBezTo>
                  <a:pt x="655625" y="514"/>
                  <a:pt x="656396" y="0"/>
                  <a:pt x="658111"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pic>
        <p:nvPicPr>
          <p:cNvPr id="49" name="图形 48">
            <a:hlinkClick r:id="rId5"/>
            <a:extLst>
              <a:ext uri="{FF2B5EF4-FFF2-40B4-BE49-F238E27FC236}">
                <a16:creationId xmlns:a16="http://schemas.microsoft.com/office/drawing/2014/main" id="{2B767422-E4CC-4A04-8C57-C4A8F9BC2DC2}"/>
              </a:ext>
            </a:extLst>
          </p:cNvPr>
          <p:cNvPicPr>
            <a:picLocks noChangeAspect="1"/>
          </p:cNvPicPr>
          <p:nvPr/>
        </p:nvPicPr>
        <p:blipFill>
          <a:blip r:embed="rId10" cstate="screen">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9793493" y="828199"/>
            <a:ext cx="1316795" cy="320946"/>
          </a:xfrm>
          <a:prstGeom prst="rect">
            <a:avLst/>
          </a:prstGeom>
        </p:spPr>
      </p:pic>
      <p:grpSp>
        <p:nvGrpSpPr>
          <p:cNvPr id="7" name="组合 6">
            <a:extLst>
              <a:ext uri="{FF2B5EF4-FFF2-40B4-BE49-F238E27FC236}">
                <a16:creationId xmlns:a16="http://schemas.microsoft.com/office/drawing/2014/main" id="{DEFCD507-3D7E-4C73-BEF0-25A0262C0145}"/>
              </a:ext>
            </a:extLst>
          </p:cNvPr>
          <p:cNvGrpSpPr/>
          <p:nvPr/>
        </p:nvGrpSpPr>
        <p:grpSpPr>
          <a:xfrm>
            <a:off x="1612717" y="1416086"/>
            <a:ext cx="1966528" cy="1966528"/>
            <a:chOff x="1612717" y="1416086"/>
            <a:chExt cx="1966528" cy="1966528"/>
          </a:xfrm>
        </p:grpSpPr>
        <p:pic>
          <p:nvPicPr>
            <p:cNvPr id="3" name="图片 2">
              <a:extLst>
                <a:ext uri="{FF2B5EF4-FFF2-40B4-BE49-F238E27FC236}">
                  <a16:creationId xmlns:a16="http://schemas.microsoft.com/office/drawing/2014/main" id="{1472CE3F-5D96-4D18-A749-344DE7150D02}"/>
                </a:ext>
              </a:extLst>
            </p:cNvPr>
            <p:cNvPicPr>
              <a:picLocks noChangeAspect="1"/>
            </p:cNvPicPr>
            <p:nvPr/>
          </p:nvPicPr>
          <p:blipFill>
            <a:blip r:embed="rId12" cstate="screen">
              <a:extLst>
                <a:ext uri="{28A0092B-C50C-407E-A947-70E740481C1C}">
                  <a14:useLocalDpi xmlns:a14="http://schemas.microsoft.com/office/drawing/2010/main"/>
                </a:ext>
              </a:extLst>
            </a:blip>
            <a:srcRect/>
            <a:stretch/>
          </p:blipFill>
          <p:spPr>
            <a:xfrm>
              <a:off x="1612717" y="1416086"/>
              <a:ext cx="1966528" cy="1966528"/>
            </a:xfrm>
            <a:prstGeom prst="roundRect">
              <a:avLst>
                <a:gd name="adj" fmla="val 10080"/>
              </a:avLst>
            </a:prstGeom>
            <a:blipFill dpi="0" rotWithShape="1">
              <a:blip r:embed="rId13" cstate="screen">
                <a:extLst>
                  <a:ext uri="{28A0092B-C50C-407E-A947-70E740481C1C}">
                    <a14:useLocalDpi xmlns:a14="http://schemas.microsoft.com/office/drawing/2010/main"/>
                  </a:ext>
                </a:extLst>
              </a:blip>
              <a:srcRect/>
              <a:tile tx="0" ty="0" sx="50000" sy="50000" flip="none" algn="ctr"/>
            </a:blipFill>
            <a:ln w="34925">
              <a:solidFill>
                <a:srgbClr val="A01435"/>
              </a:solidFill>
            </a:ln>
            <a:effectLst>
              <a:outerShdw blurRad="152400" dist="88900" dir="5400000" rotWithShape="0">
                <a:srgbClr val="000000">
                  <a:alpha val="20000"/>
                </a:srgbClr>
              </a:outerShdw>
            </a:effectLst>
          </p:spPr>
        </p:pic>
        <p:sp>
          <p:nvSpPr>
            <p:cNvPr id="6" name="矩形: 圆角 5">
              <a:extLst>
                <a:ext uri="{FF2B5EF4-FFF2-40B4-BE49-F238E27FC236}">
                  <a16:creationId xmlns:a16="http://schemas.microsoft.com/office/drawing/2014/main" id="{21ABBB6E-8DCA-49EC-B85F-21D78A004AC2}"/>
                </a:ext>
              </a:extLst>
            </p:cNvPr>
            <p:cNvSpPr/>
            <p:nvPr/>
          </p:nvSpPr>
          <p:spPr>
            <a:xfrm>
              <a:off x="2426913" y="2225587"/>
              <a:ext cx="338137" cy="34752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pic>
          <p:nvPicPr>
            <p:cNvPr id="5" name="图形 4">
              <a:extLst>
                <a:ext uri="{FF2B5EF4-FFF2-40B4-BE49-F238E27FC236}">
                  <a16:creationId xmlns:a16="http://schemas.microsoft.com/office/drawing/2014/main" id="{FC51615E-D394-4AC1-A779-8D5C3182714E}"/>
                </a:ext>
              </a:extLst>
            </p:cNvPr>
            <p:cNvPicPr>
              <a:picLocks noChangeAspect="1"/>
            </p:cNvPicPr>
            <p:nvPr/>
          </p:nvPicPr>
          <p:blipFill>
            <a:blip r:embed="rId14" cstate="screen">
              <a:extLst>
                <a:ext uri="{28A0092B-C50C-407E-A947-70E740481C1C}">
                  <a14:useLocalDpi xmlns:a14="http://schemas.microsoft.com/office/drawing/2010/main"/>
                </a:ext>
                <a:ext uri="{96DAC541-7B7A-43D3-8B79-37D633B846F1}">
                  <asvg:svgBlip xmlns:asvg="http://schemas.microsoft.com/office/drawing/2016/SVG/main" r:embed="rId15"/>
                </a:ext>
              </a:extLst>
            </a:blip>
            <a:stretch>
              <a:fillRect/>
            </a:stretch>
          </p:blipFill>
          <p:spPr>
            <a:xfrm>
              <a:off x="2450356" y="2259623"/>
              <a:ext cx="292844" cy="294566"/>
            </a:xfrm>
            <a:prstGeom prst="rect">
              <a:avLst/>
            </a:prstGeom>
          </p:spPr>
        </p:pic>
      </p:grpSp>
    </p:spTree>
    <p:extLst>
      <p:ext uri="{BB962C8B-B14F-4D97-AF65-F5344CB8AC3E}">
        <p14:creationId xmlns:p14="http://schemas.microsoft.com/office/powerpoint/2010/main" val="2160596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Picture 2" descr="炫酷背景">
            <a:extLst>
              <a:ext uri="{FF2B5EF4-FFF2-40B4-BE49-F238E27FC236}">
                <a16:creationId xmlns:a16="http://schemas.microsoft.com/office/drawing/2014/main" id="{16A75482-E18B-426C-B1CE-79FB145292BC}"/>
              </a:ext>
            </a:extLst>
          </p:cNvPr>
          <p:cNvPicPr>
            <a:picLocks noChangeAspect="1" noChangeArrowheads="1"/>
          </p:cNvPicPr>
          <p:nvPr/>
        </p:nvPicPr>
        <p:blipFill rotWithShape="1">
          <a:blip r:embed="rId4" cstate="screen">
            <a:duotone>
              <a:prstClr val="black"/>
              <a:srgbClr val="3A3A3A">
                <a:tint val="45000"/>
                <a:satMod val="400000"/>
              </a:srgbClr>
            </a:duotone>
            <a:extLst>
              <a:ext uri="{28A0092B-C50C-407E-A947-70E740481C1C}">
                <a14:useLocalDpi xmlns:a14="http://schemas.microsoft.com/office/drawing/2010/main"/>
              </a:ext>
            </a:extLst>
          </a:blip>
          <a:src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形状">
            <a:extLst>
              <a:ext uri="{FF2B5EF4-FFF2-40B4-BE49-F238E27FC236}">
                <a16:creationId xmlns:a16="http://schemas.microsoft.com/office/drawing/2014/main" id="{E1915E10-1F3C-4162-B4C0-B41A1F2F7281}"/>
              </a:ext>
            </a:extLst>
          </p:cNvPr>
          <p:cNvSpPr/>
          <p:nvPr/>
        </p:nvSpPr>
        <p:spPr>
          <a:xfrm rot="1829932">
            <a:off x="10398553" y="-491503"/>
            <a:ext cx="1396602" cy="4466712"/>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6" name="形状">
            <a:extLst>
              <a:ext uri="{FF2B5EF4-FFF2-40B4-BE49-F238E27FC236}">
                <a16:creationId xmlns:a16="http://schemas.microsoft.com/office/drawing/2014/main" id="{908515B0-8599-40CD-B32C-209A886A3BF5}"/>
              </a:ext>
            </a:extLst>
          </p:cNvPr>
          <p:cNvSpPr/>
          <p:nvPr/>
        </p:nvSpPr>
        <p:spPr>
          <a:xfrm rot="1829932" flipH="1">
            <a:off x="1046891" y="-60723"/>
            <a:ext cx="154352" cy="2646106"/>
          </a:xfrm>
          <a:prstGeom prst="roundRect">
            <a:avLst>
              <a:gd name="adj" fmla="val 50000"/>
            </a:avLst>
          </a:prstGeom>
          <a:gradFill>
            <a:gsLst>
              <a:gs pos="0">
                <a:srgbClr val="FFFFFF">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7" name="形状">
            <a:extLst>
              <a:ext uri="{FF2B5EF4-FFF2-40B4-BE49-F238E27FC236}">
                <a16:creationId xmlns:a16="http://schemas.microsoft.com/office/drawing/2014/main" id="{B5EFCEB8-A373-4F44-B06E-92391D122899}"/>
              </a:ext>
            </a:extLst>
          </p:cNvPr>
          <p:cNvSpPr/>
          <p:nvPr/>
        </p:nvSpPr>
        <p:spPr>
          <a:xfrm rot="1829932" flipH="1">
            <a:off x="9873609" y="3989398"/>
            <a:ext cx="321925" cy="2646106"/>
          </a:xfrm>
          <a:prstGeom prst="roundRect">
            <a:avLst>
              <a:gd name="adj" fmla="val 50000"/>
            </a:avLst>
          </a:prstGeom>
          <a:gradFill>
            <a:gsLst>
              <a:gs pos="0">
                <a:srgbClr val="EE093E">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8" name="形状">
            <a:extLst>
              <a:ext uri="{FF2B5EF4-FFF2-40B4-BE49-F238E27FC236}">
                <a16:creationId xmlns:a16="http://schemas.microsoft.com/office/drawing/2014/main" id="{082B2727-E360-4AC7-A1CA-842A0F944503}"/>
              </a:ext>
            </a:extLst>
          </p:cNvPr>
          <p:cNvSpPr/>
          <p:nvPr/>
        </p:nvSpPr>
        <p:spPr>
          <a:xfrm rot="12629932">
            <a:off x="1567198" y="-1757407"/>
            <a:ext cx="759734" cy="7932014"/>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9" name="形状">
            <a:extLst>
              <a:ext uri="{FF2B5EF4-FFF2-40B4-BE49-F238E27FC236}">
                <a16:creationId xmlns:a16="http://schemas.microsoft.com/office/drawing/2014/main" id="{41126560-8356-4513-AEFB-B8EBFD4CB8D1}"/>
              </a:ext>
            </a:extLst>
          </p:cNvPr>
          <p:cNvSpPr/>
          <p:nvPr/>
        </p:nvSpPr>
        <p:spPr>
          <a:xfrm rot="12629932">
            <a:off x="11488097" y="3799785"/>
            <a:ext cx="146592" cy="1596602"/>
          </a:xfrm>
          <a:prstGeom prst="roundRect">
            <a:avLst>
              <a:gd name="adj" fmla="val 50000"/>
            </a:avLst>
          </a:prstGeom>
          <a:gradFill>
            <a:gsLst>
              <a:gs pos="0">
                <a:srgbClr val="FFFFFF">
                  <a:alpha val="0"/>
                </a:srgbClr>
              </a:gs>
              <a:gs pos="100000">
                <a:srgbClr val="FFFFFF">
                  <a:alpha val="70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10" name="矩形: 圆角 9">
            <a:extLst>
              <a:ext uri="{FF2B5EF4-FFF2-40B4-BE49-F238E27FC236}">
                <a16:creationId xmlns:a16="http://schemas.microsoft.com/office/drawing/2014/main" id="{4BF4214F-1493-44B5-9BCB-DC8EC8BC4ADF}"/>
              </a:ext>
            </a:extLst>
          </p:cNvPr>
          <p:cNvSpPr/>
          <p:nvPr/>
        </p:nvSpPr>
        <p:spPr>
          <a:xfrm>
            <a:off x="681994" y="484481"/>
            <a:ext cx="10828009" cy="6049657"/>
          </a:xfrm>
          <a:prstGeom prst="roundRect">
            <a:avLst>
              <a:gd name="adj" fmla="val 3022"/>
            </a:avLst>
          </a:prstGeom>
          <a:blipFill dpi="0" rotWithShape="1">
            <a:blip r:embed="rId5" cstate="screen">
              <a:extLst>
                <a:ext uri="{BEBA8EAE-BF5A-486C-A8C5-ECC9F3942E4B}">
                  <a14:imgProps xmlns:a14="http://schemas.microsoft.com/office/drawing/2010/main">
                    <a14:imgLayer r:embed="rId6">
                      <a14:imgEffect>
                        <a14:artisticBlur radius="20"/>
                      </a14:imgEffect>
                      <a14:imgEffect>
                        <a14:brightnessContrast bright="5000"/>
                      </a14:imgEffect>
                    </a14:imgLayer>
                  </a14:imgProps>
                </a:ext>
                <a:ext uri="{28A0092B-C50C-407E-A947-70E740481C1C}">
                  <a14:useLocalDpi xmlns:a14="http://schemas.microsoft.com/office/drawing/2010/main"/>
                </a:ext>
              </a:extLst>
            </a:blip>
            <a:srcRect/>
            <a:stretch>
              <a:fillRect/>
            </a:stretch>
          </a:blipFill>
          <a:ln>
            <a:solidFill>
              <a:schemeClr val="bg1"/>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26" name="文本框 25">
            <a:extLst>
              <a:ext uri="{FF2B5EF4-FFF2-40B4-BE49-F238E27FC236}">
                <a16:creationId xmlns:a16="http://schemas.microsoft.com/office/drawing/2014/main" id="{5FE6DD6F-E7E7-4FD9-B347-F2AD50D48A5F}"/>
              </a:ext>
            </a:extLst>
          </p:cNvPr>
          <p:cNvSpPr txBox="1"/>
          <p:nvPr/>
        </p:nvSpPr>
        <p:spPr>
          <a:xfrm>
            <a:off x="4277833" y="1786651"/>
            <a:ext cx="1950974" cy="290820"/>
          </a:xfrm>
          <a:custGeom>
            <a:avLst/>
            <a:gdLst/>
            <a:ahLst/>
            <a:cxnLst/>
            <a:rect l="l" t="t" r="r" b="b"/>
            <a:pathLst>
              <a:path w="1950974" h="290820">
                <a:moveTo>
                  <a:pt x="1483770" y="192561"/>
                </a:moveTo>
                <a:cubicBezTo>
                  <a:pt x="1478493" y="192561"/>
                  <a:pt x="1471437" y="193106"/>
                  <a:pt x="1462604" y="194196"/>
                </a:cubicBezTo>
                <a:cubicBezTo>
                  <a:pt x="1453770" y="195285"/>
                  <a:pt x="1442987" y="196748"/>
                  <a:pt x="1430252" y="198584"/>
                </a:cubicBezTo>
                <a:lnTo>
                  <a:pt x="1425434" y="199272"/>
                </a:lnTo>
                <a:cubicBezTo>
                  <a:pt x="1425893" y="207532"/>
                  <a:pt x="1426524" y="215964"/>
                  <a:pt x="1427327" y="224568"/>
                </a:cubicBezTo>
                <a:lnTo>
                  <a:pt x="1427843" y="231279"/>
                </a:lnTo>
                <a:lnTo>
                  <a:pt x="1447977" y="229903"/>
                </a:lnTo>
                <a:cubicBezTo>
                  <a:pt x="1454745" y="229444"/>
                  <a:pt x="1465873" y="228755"/>
                  <a:pt x="1481361" y="227838"/>
                </a:cubicBezTo>
                <a:cubicBezTo>
                  <a:pt x="1483999" y="221413"/>
                  <a:pt x="1486322" y="215017"/>
                  <a:pt x="1488330" y="208650"/>
                </a:cubicBezTo>
                <a:cubicBezTo>
                  <a:pt x="1490338" y="202283"/>
                  <a:pt x="1491341" y="197551"/>
                  <a:pt x="1491341" y="194454"/>
                </a:cubicBezTo>
                <a:cubicBezTo>
                  <a:pt x="1491341" y="193192"/>
                  <a:pt x="1488818" y="192561"/>
                  <a:pt x="1483770" y="192561"/>
                </a:cubicBezTo>
                <a:close/>
                <a:moveTo>
                  <a:pt x="1460711" y="158316"/>
                </a:moveTo>
                <a:cubicBezTo>
                  <a:pt x="1450271" y="158316"/>
                  <a:pt x="1437938" y="159349"/>
                  <a:pt x="1423713" y="161414"/>
                </a:cubicBezTo>
                <a:cubicBezTo>
                  <a:pt x="1423942" y="169215"/>
                  <a:pt x="1424172" y="175008"/>
                  <a:pt x="1424401" y="178794"/>
                </a:cubicBezTo>
                <a:cubicBezTo>
                  <a:pt x="1426810" y="178450"/>
                  <a:pt x="1431629" y="177876"/>
                  <a:pt x="1438856" y="177073"/>
                </a:cubicBezTo>
                <a:cubicBezTo>
                  <a:pt x="1449870" y="175811"/>
                  <a:pt x="1457097" y="174836"/>
                  <a:pt x="1460539" y="174148"/>
                </a:cubicBezTo>
                <a:cubicBezTo>
                  <a:pt x="1469257" y="172427"/>
                  <a:pt x="1476456" y="170591"/>
                  <a:pt x="1482135" y="168641"/>
                </a:cubicBezTo>
                <a:cubicBezTo>
                  <a:pt x="1487814" y="166691"/>
                  <a:pt x="1493234" y="164569"/>
                  <a:pt x="1498397" y="162274"/>
                </a:cubicBezTo>
                <a:cubicBezTo>
                  <a:pt x="1486007" y="159636"/>
                  <a:pt x="1473445" y="158316"/>
                  <a:pt x="1460711" y="158316"/>
                </a:cubicBezTo>
                <a:close/>
                <a:moveTo>
                  <a:pt x="785975" y="132676"/>
                </a:moveTo>
                <a:lnTo>
                  <a:pt x="779264" y="133192"/>
                </a:lnTo>
                <a:cubicBezTo>
                  <a:pt x="769513" y="133881"/>
                  <a:pt x="762457" y="134454"/>
                  <a:pt x="758098" y="134913"/>
                </a:cubicBezTo>
                <a:cubicBezTo>
                  <a:pt x="757754" y="143861"/>
                  <a:pt x="757581" y="152351"/>
                  <a:pt x="757581" y="160381"/>
                </a:cubicBezTo>
                <a:cubicBezTo>
                  <a:pt x="757467" y="161643"/>
                  <a:pt x="757409" y="163364"/>
                  <a:pt x="757409" y="165544"/>
                </a:cubicBezTo>
                <a:cubicBezTo>
                  <a:pt x="770717" y="164626"/>
                  <a:pt x="780182" y="163651"/>
                  <a:pt x="785804" y="162618"/>
                </a:cubicBezTo>
                <a:cubicBezTo>
                  <a:pt x="785689" y="162045"/>
                  <a:pt x="785631" y="161127"/>
                  <a:pt x="785631" y="159865"/>
                </a:cubicBezTo>
                <a:cubicBezTo>
                  <a:pt x="785631" y="155506"/>
                  <a:pt x="785746" y="146443"/>
                  <a:pt x="785975" y="132676"/>
                </a:cubicBezTo>
                <a:close/>
                <a:moveTo>
                  <a:pt x="1465013" y="107724"/>
                </a:moveTo>
                <a:cubicBezTo>
                  <a:pt x="1459965" y="107724"/>
                  <a:pt x="1448837" y="109101"/>
                  <a:pt x="1431629" y="111854"/>
                </a:cubicBezTo>
                <a:lnTo>
                  <a:pt x="1423369" y="113059"/>
                </a:lnTo>
                <a:lnTo>
                  <a:pt x="1423369" y="141968"/>
                </a:lnTo>
                <a:cubicBezTo>
                  <a:pt x="1435300" y="140592"/>
                  <a:pt x="1441896" y="139846"/>
                  <a:pt x="1443158" y="139731"/>
                </a:cubicBezTo>
                <a:cubicBezTo>
                  <a:pt x="1456351" y="138240"/>
                  <a:pt x="1463464" y="137552"/>
                  <a:pt x="1464497" y="137666"/>
                </a:cubicBezTo>
                <a:cubicBezTo>
                  <a:pt x="1466103" y="137781"/>
                  <a:pt x="1467336" y="133995"/>
                  <a:pt x="1468196" y="126309"/>
                </a:cubicBezTo>
                <a:cubicBezTo>
                  <a:pt x="1469057" y="118623"/>
                  <a:pt x="1469487" y="112829"/>
                  <a:pt x="1469487" y="108929"/>
                </a:cubicBezTo>
                <a:cubicBezTo>
                  <a:pt x="1469487" y="108126"/>
                  <a:pt x="1467996" y="107724"/>
                  <a:pt x="1465013" y="107724"/>
                </a:cubicBezTo>
                <a:close/>
                <a:moveTo>
                  <a:pt x="1067502" y="78814"/>
                </a:moveTo>
                <a:cubicBezTo>
                  <a:pt x="1057521" y="80306"/>
                  <a:pt x="1047827" y="82026"/>
                  <a:pt x="1038420" y="83977"/>
                </a:cubicBezTo>
                <a:cubicBezTo>
                  <a:pt x="1039682" y="92237"/>
                  <a:pt x="1040428" y="98145"/>
                  <a:pt x="1040658" y="101701"/>
                </a:cubicBezTo>
                <a:cubicBezTo>
                  <a:pt x="1045934" y="100439"/>
                  <a:pt x="1054711" y="98948"/>
                  <a:pt x="1066986" y="97227"/>
                </a:cubicBezTo>
                <a:close/>
                <a:moveTo>
                  <a:pt x="1479812" y="75545"/>
                </a:moveTo>
                <a:cubicBezTo>
                  <a:pt x="1482336" y="75545"/>
                  <a:pt x="1485060" y="76434"/>
                  <a:pt x="1487986" y="78212"/>
                </a:cubicBezTo>
                <a:cubicBezTo>
                  <a:pt x="1490911" y="79990"/>
                  <a:pt x="1494840" y="82829"/>
                  <a:pt x="1499773" y="86730"/>
                </a:cubicBezTo>
                <a:cubicBezTo>
                  <a:pt x="1503674" y="89827"/>
                  <a:pt x="1506800" y="93011"/>
                  <a:pt x="1509152" y="96281"/>
                </a:cubicBezTo>
                <a:cubicBezTo>
                  <a:pt x="1511504" y="99550"/>
                  <a:pt x="1512680" y="102217"/>
                  <a:pt x="1512680" y="104282"/>
                </a:cubicBezTo>
                <a:cubicBezTo>
                  <a:pt x="1512680" y="106921"/>
                  <a:pt x="1511991" y="109273"/>
                  <a:pt x="1510615" y="111338"/>
                </a:cubicBezTo>
                <a:cubicBezTo>
                  <a:pt x="1509238" y="113403"/>
                  <a:pt x="1507002" y="115812"/>
                  <a:pt x="1503903" y="118565"/>
                </a:cubicBezTo>
                <a:cubicBezTo>
                  <a:pt x="1501380" y="120745"/>
                  <a:pt x="1499257" y="124129"/>
                  <a:pt x="1497536" y="128718"/>
                </a:cubicBezTo>
                <a:cubicBezTo>
                  <a:pt x="1495816" y="133307"/>
                  <a:pt x="1494955" y="136749"/>
                  <a:pt x="1494955" y="139043"/>
                </a:cubicBezTo>
                <a:cubicBezTo>
                  <a:pt x="1494955" y="139731"/>
                  <a:pt x="1495385" y="140506"/>
                  <a:pt x="1496246" y="141366"/>
                </a:cubicBezTo>
                <a:cubicBezTo>
                  <a:pt x="1497106" y="142227"/>
                  <a:pt x="1498397" y="143288"/>
                  <a:pt x="1500118" y="144550"/>
                </a:cubicBezTo>
                <a:cubicBezTo>
                  <a:pt x="1502412" y="146271"/>
                  <a:pt x="1504162" y="147733"/>
                  <a:pt x="1505366" y="148938"/>
                </a:cubicBezTo>
                <a:cubicBezTo>
                  <a:pt x="1506571" y="150142"/>
                  <a:pt x="1507173" y="151376"/>
                  <a:pt x="1507173" y="152638"/>
                </a:cubicBezTo>
                <a:cubicBezTo>
                  <a:pt x="1507173" y="155506"/>
                  <a:pt x="1505739" y="158144"/>
                  <a:pt x="1502871" y="160553"/>
                </a:cubicBezTo>
                <a:cubicBezTo>
                  <a:pt x="1503903" y="160209"/>
                  <a:pt x="1504821" y="160037"/>
                  <a:pt x="1505624" y="160037"/>
                </a:cubicBezTo>
                <a:cubicBezTo>
                  <a:pt x="1508378" y="160037"/>
                  <a:pt x="1513741" y="161959"/>
                  <a:pt x="1521714" y="165802"/>
                </a:cubicBezTo>
                <a:cubicBezTo>
                  <a:pt x="1529687" y="169645"/>
                  <a:pt x="1536915" y="173947"/>
                  <a:pt x="1543396" y="178708"/>
                </a:cubicBezTo>
                <a:cubicBezTo>
                  <a:pt x="1549878" y="183469"/>
                  <a:pt x="1553120" y="187456"/>
                  <a:pt x="1553120" y="190668"/>
                </a:cubicBezTo>
                <a:cubicBezTo>
                  <a:pt x="1553120" y="193306"/>
                  <a:pt x="1551169" y="197092"/>
                  <a:pt x="1547268" y="202025"/>
                </a:cubicBezTo>
                <a:cubicBezTo>
                  <a:pt x="1543368" y="206958"/>
                  <a:pt x="1537632" y="213555"/>
                  <a:pt x="1530060" y="221815"/>
                </a:cubicBezTo>
                <a:lnTo>
                  <a:pt x="1527307" y="224740"/>
                </a:lnTo>
                <a:lnTo>
                  <a:pt x="1523693" y="228870"/>
                </a:lnTo>
                <a:lnTo>
                  <a:pt x="1518703" y="234377"/>
                </a:lnTo>
                <a:cubicBezTo>
                  <a:pt x="1522259" y="236671"/>
                  <a:pt x="1525270" y="239195"/>
                  <a:pt x="1527737" y="241948"/>
                </a:cubicBezTo>
                <a:cubicBezTo>
                  <a:pt x="1530203" y="244702"/>
                  <a:pt x="1531437" y="246824"/>
                  <a:pt x="1531437" y="248315"/>
                </a:cubicBezTo>
                <a:cubicBezTo>
                  <a:pt x="1531437" y="249463"/>
                  <a:pt x="1530490" y="250897"/>
                  <a:pt x="1528597" y="252618"/>
                </a:cubicBezTo>
                <a:cubicBezTo>
                  <a:pt x="1526705" y="254338"/>
                  <a:pt x="1524496" y="255858"/>
                  <a:pt x="1521972" y="257178"/>
                </a:cubicBezTo>
                <a:cubicBezTo>
                  <a:pt x="1519448" y="258497"/>
                  <a:pt x="1517441" y="259157"/>
                  <a:pt x="1515949" y="259157"/>
                </a:cubicBezTo>
                <a:cubicBezTo>
                  <a:pt x="1514114" y="259157"/>
                  <a:pt x="1511303" y="258411"/>
                  <a:pt x="1507517" y="256920"/>
                </a:cubicBezTo>
                <a:cubicBezTo>
                  <a:pt x="1501666" y="254855"/>
                  <a:pt x="1495587" y="253163"/>
                  <a:pt x="1489276" y="251843"/>
                </a:cubicBezTo>
                <a:cubicBezTo>
                  <a:pt x="1482967" y="250524"/>
                  <a:pt x="1474535" y="249750"/>
                  <a:pt x="1463981" y="249520"/>
                </a:cubicBezTo>
                <a:cubicBezTo>
                  <a:pt x="1453770" y="249291"/>
                  <a:pt x="1442470" y="250323"/>
                  <a:pt x="1430081" y="252618"/>
                </a:cubicBezTo>
                <a:lnTo>
                  <a:pt x="1430424" y="257264"/>
                </a:lnTo>
                <a:cubicBezTo>
                  <a:pt x="1430424" y="261164"/>
                  <a:pt x="1428675" y="265753"/>
                  <a:pt x="1425176" y="271030"/>
                </a:cubicBezTo>
                <a:cubicBezTo>
                  <a:pt x="1421677" y="276308"/>
                  <a:pt x="1417719" y="280925"/>
                  <a:pt x="1413302" y="284883"/>
                </a:cubicBezTo>
                <a:cubicBezTo>
                  <a:pt x="1408885" y="288841"/>
                  <a:pt x="1405587" y="290820"/>
                  <a:pt x="1403407" y="290820"/>
                </a:cubicBezTo>
                <a:cubicBezTo>
                  <a:pt x="1401228" y="290820"/>
                  <a:pt x="1398790" y="288497"/>
                  <a:pt x="1396094" y="283851"/>
                </a:cubicBezTo>
                <a:cubicBezTo>
                  <a:pt x="1393398" y="279204"/>
                  <a:pt x="1391075" y="273726"/>
                  <a:pt x="1389124" y="267417"/>
                </a:cubicBezTo>
                <a:cubicBezTo>
                  <a:pt x="1387175" y="261107"/>
                  <a:pt x="1386199" y="255887"/>
                  <a:pt x="1386199" y="251757"/>
                </a:cubicBezTo>
                <a:cubicBezTo>
                  <a:pt x="1386199" y="248889"/>
                  <a:pt x="1386945" y="225715"/>
                  <a:pt x="1388436" y="182236"/>
                </a:cubicBezTo>
                <a:cubicBezTo>
                  <a:pt x="1389583" y="147590"/>
                  <a:pt x="1390157" y="129406"/>
                  <a:pt x="1390157" y="127686"/>
                </a:cubicBezTo>
                <a:cubicBezTo>
                  <a:pt x="1390157" y="122294"/>
                  <a:pt x="1389612" y="117762"/>
                  <a:pt x="1388522" y="114091"/>
                </a:cubicBezTo>
                <a:cubicBezTo>
                  <a:pt x="1387432" y="110420"/>
                  <a:pt x="1386027" y="106692"/>
                  <a:pt x="1384306" y="102906"/>
                </a:cubicBezTo>
                <a:cubicBezTo>
                  <a:pt x="1383733" y="101644"/>
                  <a:pt x="1383216" y="100382"/>
                  <a:pt x="1382757" y="99120"/>
                </a:cubicBezTo>
                <a:cubicBezTo>
                  <a:pt x="1382298" y="97858"/>
                  <a:pt x="1382069" y="96826"/>
                  <a:pt x="1382069" y="96022"/>
                </a:cubicBezTo>
                <a:cubicBezTo>
                  <a:pt x="1382069" y="94302"/>
                  <a:pt x="1383159" y="92323"/>
                  <a:pt x="1385339" y="90086"/>
                </a:cubicBezTo>
                <a:cubicBezTo>
                  <a:pt x="1387518" y="87849"/>
                  <a:pt x="1389957" y="85869"/>
                  <a:pt x="1392652" y="84149"/>
                </a:cubicBezTo>
                <a:cubicBezTo>
                  <a:pt x="1395348" y="82428"/>
                  <a:pt x="1397212" y="81568"/>
                  <a:pt x="1398245" y="81568"/>
                </a:cubicBezTo>
                <a:cubicBezTo>
                  <a:pt x="1400998" y="81568"/>
                  <a:pt x="1404726" y="82916"/>
                  <a:pt x="1409430" y="85611"/>
                </a:cubicBezTo>
                <a:cubicBezTo>
                  <a:pt x="1414134" y="88307"/>
                  <a:pt x="1417920" y="91032"/>
                  <a:pt x="1420788" y="93785"/>
                </a:cubicBezTo>
                <a:cubicBezTo>
                  <a:pt x="1427441" y="92982"/>
                  <a:pt x="1433837" y="92151"/>
                  <a:pt x="1439975" y="91290"/>
                </a:cubicBezTo>
                <a:cubicBezTo>
                  <a:pt x="1446112" y="90430"/>
                  <a:pt x="1449984" y="89770"/>
                  <a:pt x="1451590" y="89311"/>
                </a:cubicBezTo>
                <a:cubicBezTo>
                  <a:pt x="1455491" y="88164"/>
                  <a:pt x="1458760" y="86902"/>
                  <a:pt x="1461399" y="85525"/>
                </a:cubicBezTo>
                <a:cubicBezTo>
                  <a:pt x="1464038" y="84149"/>
                  <a:pt x="1467250" y="82256"/>
                  <a:pt x="1471036" y="79847"/>
                </a:cubicBezTo>
                <a:cubicBezTo>
                  <a:pt x="1473215" y="78355"/>
                  <a:pt x="1474936" y="77265"/>
                  <a:pt x="1476199" y="76577"/>
                </a:cubicBezTo>
                <a:cubicBezTo>
                  <a:pt x="1477460" y="75889"/>
                  <a:pt x="1478665" y="75545"/>
                  <a:pt x="1479812" y="75545"/>
                </a:cubicBezTo>
                <a:close/>
                <a:moveTo>
                  <a:pt x="1898489" y="52314"/>
                </a:moveTo>
                <a:cubicBezTo>
                  <a:pt x="1902733" y="52314"/>
                  <a:pt x="1909158" y="54809"/>
                  <a:pt x="1917762" y="59799"/>
                </a:cubicBezTo>
                <a:cubicBezTo>
                  <a:pt x="1926366" y="64789"/>
                  <a:pt x="1934052" y="70526"/>
                  <a:pt x="1940821" y="77007"/>
                </a:cubicBezTo>
                <a:cubicBezTo>
                  <a:pt x="1947590" y="83489"/>
                  <a:pt x="1950974" y="89024"/>
                  <a:pt x="1950974" y="93613"/>
                </a:cubicBezTo>
                <a:cubicBezTo>
                  <a:pt x="1950974" y="95564"/>
                  <a:pt x="1950056" y="97887"/>
                  <a:pt x="1948220" y="100583"/>
                </a:cubicBezTo>
                <a:cubicBezTo>
                  <a:pt x="1946385" y="103279"/>
                  <a:pt x="1944119" y="105573"/>
                  <a:pt x="1941423" y="107466"/>
                </a:cubicBezTo>
                <a:cubicBezTo>
                  <a:pt x="1938728" y="109359"/>
                  <a:pt x="1936117" y="110305"/>
                  <a:pt x="1933593" y="110305"/>
                </a:cubicBezTo>
                <a:cubicBezTo>
                  <a:pt x="1932331" y="110305"/>
                  <a:pt x="1929406" y="109158"/>
                  <a:pt x="1924817" y="106864"/>
                </a:cubicBezTo>
                <a:cubicBezTo>
                  <a:pt x="1917016" y="102963"/>
                  <a:pt x="1909129" y="99722"/>
                  <a:pt x="1901156" y="97141"/>
                </a:cubicBezTo>
                <a:cubicBezTo>
                  <a:pt x="1893183" y="94560"/>
                  <a:pt x="1883976" y="93269"/>
                  <a:pt x="1873537" y="93269"/>
                </a:cubicBezTo>
                <a:cubicBezTo>
                  <a:pt x="1849904" y="93269"/>
                  <a:pt x="1827533" y="94015"/>
                  <a:pt x="1806424" y="95506"/>
                </a:cubicBezTo>
                <a:cubicBezTo>
                  <a:pt x="1810784" y="97801"/>
                  <a:pt x="1814283" y="100353"/>
                  <a:pt x="1816922" y="103164"/>
                </a:cubicBezTo>
                <a:cubicBezTo>
                  <a:pt x="1819560" y="105975"/>
                  <a:pt x="1820880" y="108298"/>
                  <a:pt x="1820880" y="110133"/>
                </a:cubicBezTo>
                <a:cubicBezTo>
                  <a:pt x="1820880" y="111395"/>
                  <a:pt x="1820593" y="112342"/>
                  <a:pt x="1820019" y="112973"/>
                </a:cubicBezTo>
                <a:cubicBezTo>
                  <a:pt x="1819445" y="113604"/>
                  <a:pt x="1818528" y="114263"/>
                  <a:pt x="1817266" y="114952"/>
                </a:cubicBezTo>
                <a:cubicBezTo>
                  <a:pt x="1815889" y="115640"/>
                  <a:pt x="1814771" y="116386"/>
                  <a:pt x="1813910" y="117189"/>
                </a:cubicBezTo>
                <a:cubicBezTo>
                  <a:pt x="1813050" y="117992"/>
                  <a:pt x="1812390" y="119196"/>
                  <a:pt x="1811931" y="120802"/>
                </a:cubicBezTo>
                <a:cubicBezTo>
                  <a:pt x="1810325" y="126538"/>
                  <a:pt x="1808604" y="131816"/>
                  <a:pt x="1806769" y="136634"/>
                </a:cubicBezTo>
                <a:cubicBezTo>
                  <a:pt x="1814684" y="136060"/>
                  <a:pt x="1824837" y="135143"/>
                  <a:pt x="1837227" y="133881"/>
                </a:cubicBezTo>
                <a:cubicBezTo>
                  <a:pt x="1840784" y="133536"/>
                  <a:pt x="1843738" y="132590"/>
                  <a:pt x="1846090" y="131041"/>
                </a:cubicBezTo>
                <a:cubicBezTo>
                  <a:pt x="1848441" y="129493"/>
                  <a:pt x="1850879" y="127399"/>
                  <a:pt x="1853404" y="124760"/>
                </a:cubicBezTo>
                <a:cubicBezTo>
                  <a:pt x="1855583" y="122580"/>
                  <a:pt x="1857418" y="121003"/>
                  <a:pt x="1858910" y="120028"/>
                </a:cubicBezTo>
                <a:cubicBezTo>
                  <a:pt x="1860401" y="119053"/>
                  <a:pt x="1862122" y="118565"/>
                  <a:pt x="1864072" y="118565"/>
                </a:cubicBezTo>
                <a:cubicBezTo>
                  <a:pt x="1867170" y="118565"/>
                  <a:pt x="1872160" y="121175"/>
                  <a:pt x="1879043" y="126395"/>
                </a:cubicBezTo>
                <a:cubicBezTo>
                  <a:pt x="1885927" y="131615"/>
                  <a:pt x="1892265" y="137351"/>
                  <a:pt x="1898058" y="143603"/>
                </a:cubicBezTo>
                <a:cubicBezTo>
                  <a:pt x="1903852" y="149856"/>
                  <a:pt x="1906749" y="154244"/>
                  <a:pt x="1906749" y="156768"/>
                </a:cubicBezTo>
                <a:cubicBezTo>
                  <a:pt x="1906749" y="158603"/>
                  <a:pt x="1906462" y="159865"/>
                  <a:pt x="1905888" y="160553"/>
                </a:cubicBezTo>
                <a:cubicBezTo>
                  <a:pt x="1905315" y="161242"/>
                  <a:pt x="1904339" y="161930"/>
                  <a:pt x="1902963" y="162618"/>
                </a:cubicBezTo>
                <a:cubicBezTo>
                  <a:pt x="1901471" y="163421"/>
                  <a:pt x="1900210" y="164282"/>
                  <a:pt x="1899177" y="165200"/>
                </a:cubicBezTo>
                <a:cubicBezTo>
                  <a:pt x="1898144" y="166117"/>
                  <a:pt x="1897169" y="167609"/>
                  <a:pt x="1896252" y="169674"/>
                </a:cubicBezTo>
                <a:cubicBezTo>
                  <a:pt x="1893728" y="175525"/>
                  <a:pt x="1890458" y="183326"/>
                  <a:pt x="1886443" y="193077"/>
                </a:cubicBezTo>
                <a:cubicBezTo>
                  <a:pt x="1877036" y="216136"/>
                  <a:pt x="1870611" y="231337"/>
                  <a:pt x="1867170" y="238679"/>
                </a:cubicBezTo>
                <a:cubicBezTo>
                  <a:pt x="1864416" y="244530"/>
                  <a:pt x="1860286" y="250581"/>
                  <a:pt x="1854780" y="256834"/>
                </a:cubicBezTo>
                <a:cubicBezTo>
                  <a:pt x="1849273" y="263086"/>
                  <a:pt x="1843336" y="268277"/>
                  <a:pt x="1836969" y="272407"/>
                </a:cubicBezTo>
                <a:cubicBezTo>
                  <a:pt x="1830602" y="276537"/>
                  <a:pt x="1824837" y="278602"/>
                  <a:pt x="1819675" y="278602"/>
                </a:cubicBezTo>
                <a:cubicBezTo>
                  <a:pt x="1816348" y="278602"/>
                  <a:pt x="1813681" y="277856"/>
                  <a:pt x="1811673" y="276365"/>
                </a:cubicBezTo>
                <a:cubicBezTo>
                  <a:pt x="1809665" y="274874"/>
                  <a:pt x="1808117" y="273009"/>
                  <a:pt x="1807027" y="270772"/>
                </a:cubicBezTo>
                <a:cubicBezTo>
                  <a:pt x="1805937" y="268535"/>
                  <a:pt x="1804761" y="265466"/>
                  <a:pt x="1803499" y="261566"/>
                </a:cubicBezTo>
                <a:cubicBezTo>
                  <a:pt x="1801549" y="255715"/>
                  <a:pt x="1799541" y="251356"/>
                  <a:pt x="1797477" y="248488"/>
                </a:cubicBezTo>
                <a:cubicBezTo>
                  <a:pt x="1793805" y="243555"/>
                  <a:pt x="1788701" y="239539"/>
                  <a:pt x="1782161" y="236442"/>
                </a:cubicBezTo>
                <a:cubicBezTo>
                  <a:pt x="1779522" y="235065"/>
                  <a:pt x="1778204" y="234090"/>
                  <a:pt x="1778204" y="233516"/>
                </a:cubicBezTo>
                <a:cubicBezTo>
                  <a:pt x="1778204" y="232025"/>
                  <a:pt x="1778432" y="230993"/>
                  <a:pt x="1778892" y="230419"/>
                </a:cubicBezTo>
                <a:cubicBezTo>
                  <a:pt x="1779350" y="229845"/>
                  <a:pt x="1780612" y="229559"/>
                  <a:pt x="1782677" y="229559"/>
                </a:cubicBezTo>
                <a:cubicBezTo>
                  <a:pt x="1783939" y="229559"/>
                  <a:pt x="1786062" y="230304"/>
                  <a:pt x="1789044" y="231796"/>
                </a:cubicBezTo>
                <a:cubicBezTo>
                  <a:pt x="1791339" y="232943"/>
                  <a:pt x="1793375" y="233861"/>
                  <a:pt x="1795153" y="234549"/>
                </a:cubicBezTo>
                <a:cubicBezTo>
                  <a:pt x="1796931" y="235237"/>
                  <a:pt x="1798910" y="235581"/>
                  <a:pt x="1801090" y="235581"/>
                </a:cubicBezTo>
                <a:cubicBezTo>
                  <a:pt x="1808892" y="235581"/>
                  <a:pt x="1816205" y="229931"/>
                  <a:pt x="1823030" y="218631"/>
                </a:cubicBezTo>
                <a:cubicBezTo>
                  <a:pt x="1829856" y="207331"/>
                  <a:pt x="1835478" y="194913"/>
                  <a:pt x="1839895" y="181375"/>
                </a:cubicBezTo>
                <a:cubicBezTo>
                  <a:pt x="1844311" y="167838"/>
                  <a:pt x="1846692" y="159177"/>
                  <a:pt x="1847036" y="155391"/>
                </a:cubicBezTo>
                <a:cubicBezTo>
                  <a:pt x="1847151" y="154014"/>
                  <a:pt x="1844455" y="153326"/>
                  <a:pt x="1838948" y="153326"/>
                </a:cubicBezTo>
                <a:cubicBezTo>
                  <a:pt x="1834016" y="153326"/>
                  <a:pt x="1828250" y="153727"/>
                  <a:pt x="1821654" y="154531"/>
                </a:cubicBezTo>
                <a:cubicBezTo>
                  <a:pt x="1815057" y="155334"/>
                  <a:pt x="1806998" y="156366"/>
                  <a:pt x="1797477" y="157628"/>
                </a:cubicBezTo>
                <a:cubicBezTo>
                  <a:pt x="1784513" y="182752"/>
                  <a:pt x="1768194" y="203058"/>
                  <a:pt x="1748519" y="218545"/>
                </a:cubicBezTo>
                <a:cubicBezTo>
                  <a:pt x="1728844" y="234033"/>
                  <a:pt x="1711464" y="244788"/>
                  <a:pt x="1696378" y="250811"/>
                </a:cubicBezTo>
                <a:cubicBezTo>
                  <a:pt x="1681292" y="256834"/>
                  <a:pt x="1668644" y="261107"/>
                  <a:pt x="1658434" y="263631"/>
                </a:cubicBezTo>
                <a:cubicBezTo>
                  <a:pt x="1655451" y="264319"/>
                  <a:pt x="1652353" y="264663"/>
                  <a:pt x="1649141" y="264663"/>
                </a:cubicBezTo>
                <a:cubicBezTo>
                  <a:pt x="1645241" y="264663"/>
                  <a:pt x="1643290" y="264032"/>
                  <a:pt x="1643290" y="262770"/>
                </a:cubicBezTo>
                <a:cubicBezTo>
                  <a:pt x="1643290" y="261623"/>
                  <a:pt x="1645298" y="260017"/>
                  <a:pt x="1649313" y="257952"/>
                </a:cubicBezTo>
                <a:cubicBezTo>
                  <a:pt x="1675814" y="244530"/>
                  <a:pt x="1698127" y="227866"/>
                  <a:pt x="1716253" y="207962"/>
                </a:cubicBezTo>
                <a:cubicBezTo>
                  <a:pt x="1734380" y="188058"/>
                  <a:pt x="1747830" y="169014"/>
                  <a:pt x="1756607" y="150831"/>
                </a:cubicBezTo>
                <a:cubicBezTo>
                  <a:pt x="1765383" y="132647"/>
                  <a:pt x="1769771" y="119426"/>
                  <a:pt x="1769771" y="111166"/>
                </a:cubicBezTo>
                <a:cubicBezTo>
                  <a:pt x="1769771" y="106692"/>
                  <a:pt x="1768853" y="102734"/>
                  <a:pt x="1767018" y="99292"/>
                </a:cubicBezTo>
                <a:cubicBezTo>
                  <a:pt x="1744189" y="102045"/>
                  <a:pt x="1722219" y="106118"/>
                  <a:pt x="1701110" y="111510"/>
                </a:cubicBezTo>
                <a:cubicBezTo>
                  <a:pt x="1695259" y="112887"/>
                  <a:pt x="1691932" y="113575"/>
                  <a:pt x="1691129" y="113575"/>
                </a:cubicBezTo>
                <a:cubicBezTo>
                  <a:pt x="1688262" y="113575"/>
                  <a:pt x="1685823" y="112714"/>
                  <a:pt x="1683816" y="110994"/>
                </a:cubicBezTo>
                <a:cubicBezTo>
                  <a:pt x="1681808" y="109273"/>
                  <a:pt x="1679256" y="106347"/>
                  <a:pt x="1676159" y="102217"/>
                </a:cubicBezTo>
                <a:lnTo>
                  <a:pt x="1672716" y="97743"/>
                </a:lnTo>
                <a:cubicBezTo>
                  <a:pt x="1670881" y="95449"/>
                  <a:pt x="1668414" y="92753"/>
                  <a:pt x="1665317" y="89655"/>
                </a:cubicBezTo>
                <a:cubicBezTo>
                  <a:pt x="1663367" y="87590"/>
                  <a:pt x="1661990" y="86013"/>
                  <a:pt x="1661187" y="84923"/>
                </a:cubicBezTo>
                <a:cubicBezTo>
                  <a:pt x="1660384" y="83833"/>
                  <a:pt x="1659982" y="82715"/>
                  <a:pt x="1659982" y="81568"/>
                </a:cubicBezTo>
                <a:cubicBezTo>
                  <a:pt x="1659982" y="79158"/>
                  <a:pt x="1660728" y="77294"/>
                  <a:pt x="1662220" y="75975"/>
                </a:cubicBezTo>
                <a:cubicBezTo>
                  <a:pt x="1663711" y="74656"/>
                  <a:pt x="1665317" y="74111"/>
                  <a:pt x="1667038" y="74340"/>
                </a:cubicBezTo>
                <a:cubicBezTo>
                  <a:pt x="1686081" y="78011"/>
                  <a:pt x="1702716" y="79847"/>
                  <a:pt x="1716942" y="79847"/>
                </a:cubicBezTo>
                <a:cubicBezTo>
                  <a:pt x="1724169" y="79847"/>
                  <a:pt x="1742754" y="78154"/>
                  <a:pt x="1772696" y="74770"/>
                </a:cubicBezTo>
                <a:cubicBezTo>
                  <a:pt x="1802639" y="71386"/>
                  <a:pt x="1830344" y="68145"/>
                  <a:pt x="1855813" y="65048"/>
                </a:cubicBezTo>
                <a:cubicBezTo>
                  <a:pt x="1861663" y="64359"/>
                  <a:pt x="1870726" y="61663"/>
                  <a:pt x="1883001" y="56960"/>
                </a:cubicBezTo>
                <a:cubicBezTo>
                  <a:pt x="1891261" y="53862"/>
                  <a:pt x="1896424" y="52314"/>
                  <a:pt x="1898489" y="52314"/>
                </a:cubicBezTo>
                <a:close/>
                <a:moveTo>
                  <a:pt x="219410" y="48528"/>
                </a:moveTo>
                <a:cubicBezTo>
                  <a:pt x="225949" y="48528"/>
                  <a:pt x="233520" y="50134"/>
                  <a:pt x="242125" y="53346"/>
                </a:cubicBezTo>
                <a:cubicBezTo>
                  <a:pt x="246255" y="53805"/>
                  <a:pt x="250155" y="54034"/>
                  <a:pt x="253826" y="54034"/>
                </a:cubicBezTo>
                <a:cubicBezTo>
                  <a:pt x="256465" y="54034"/>
                  <a:pt x="258473" y="53977"/>
                  <a:pt x="259849" y="53862"/>
                </a:cubicBezTo>
                <a:cubicBezTo>
                  <a:pt x="266847" y="53518"/>
                  <a:pt x="278147" y="52486"/>
                  <a:pt x="293749" y="50765"/>
                </a:cubicBezTo>
                <a:cubicBezTo>
                  <a:pt x="304074" y="49732"/>
                  <a:pt x="309810" y="49216"/>
                  <a:pt x="310958" y="49216"/>
                </a:cubicBezTo>
                <a:cubicBezTo>
                  <a:pt x="320365" y="49216"/>
                  <a:pt x="328969" y="51166"/>
                  <a:pt x="336770" y="55067"/>
                </a:cubicBezTo>
                <a:cubicBezTo>
                  <a:pt x="344571" y="58967"/>
                  <a:pt x="350795" y="64560"/>
                  <a:pt x="355441" y="71845"/>
                </a:cubicBezTo>
                <a:cubicBezTo>
                  <a:pt x="360087" y="79130"/>
                  <a:pt x="362410" y="87705"/>
                  <a:pt x="362410" y="97571"/>
                </a:cubicBezTo>
                <a:cubicBezTo>
                  <a:pt x="362525" y="109043"/>
                  <a:pt x="359313" y="119512"/>
                  <a:pt x="352774" y="128976"/>
                </a:cubicBezTo>
                <a:cubicBezTo>
                  <a:pt x="346235" y="138441"/>
                  <a:pt x="337430" y="145926"/>
                  <a:pt x="326359" y="151433"/>
                </a:cubicBezTo>
                <a:cubicBezTo>
                  <a:pt x="315288" y="156940"/>
                  <a:pt x="303329" y="159750"/>
                  <a:pt x="290480" y="159865"/>
                </a:cubicBezTo>
                <a:cubicBezTo>
                  <a:pt x="285661" y="159865"/>
                  <a:pt x="281388" y="159119"/>
                  <a:pt x="277660" y="157628"/>
                </a:cubicBezTo>
                <a:cubicBezTo>
                  <a:pt x="273931" y="156137"/>
                  <a:pt x="271092" y="154387"/>
                  <a:pt x="269142" y="152379"/>
                </a:cubicBezTo>
                <a:cubicBezTo>
                  <a:pt x="267191" y="150372"/>
                  <a:pt x="266216" y="148622"/>
                  <a:pt x="266216" y="147131"/>
                </a:cubicBezTo>
                <a:cubicBezTo>
                  <a:pt x="266216" y="145640"/>
                  <a:pt x="266503" y="144521"/>
                  <a:pt x="267077" y="143775"/>
                </a:cubicBezTo>
                <a:cubicBezTo>
                  <a:pt x="267650" y="143030"/>
                  <a:pt x="268396" y="142657"/>
                  <a:pt x="269314" y="142657"/>
                </a:cubicBezTo>
                <a:cubicBezTo>
                  <a:pt x="270231" y="142657"/>
                  <a:pt x="271952" y="143001"/>
                  <a:pt x="274476" y="143689"/>
                </a:cubicBezTo>
                <a:cubicBezTo>
                  <a:pt x="277688" y="144837"/>
                  <a:pt x="280671" y="145410"/>
                  <a:pt x="283424" y="145410"/>
                </a:cubicBezTo>
                <a:cubicBezTo>
                  <a:pt x="291340" y="145295"/>
                  <a:pt x="297909" y="143345"/>
                  <a:pt x="303128" y="139559"/>
                </a:cubicBezTo>
                <a:cubicBezTo>
                  <a:pt x="308348" y="135774"/>
                  <a:pt x="312162" y="130812"/>
                  <a:pt x="314571" y="124674"/>
                </a:cubicBezTo>
                <a:cubicBezTo>
                  <a:pt x="316980" y="118537"/>
                  <a:pt x="318128" y="111969"/>
                  <a:pt x="318013" y="104971"/>
                </a:cubicBezTo>
                <a:cubicBezTo>
                  <a:pt x="318013" y="91548"/>
                  <a:pt x="314743" y="81596"/>
                  <a:pt x="308204" y="75114"/>
                </a:cubicBezTo>
                <a:cubicBezTo>
                  <a:pt x="301665" y="68633"/>
                  <a:pt x="293061" y="65392"/>
                  <a:pt x="282392" y="65392"/>
                </a:cubicBezTo>
                <a:cubicBezTo>
                  <a:pt x="277000" y="65392"/>
                  <a:pt x="270518" y="66080"/>
                  <a:pt x="262947" y="67457"/>
                </a:cubicBezTo>
                <a:cubicBezTo>
                  <a:pt x="262373" y="69751"/>
                  <a:pt x="261771" y="73623"/>
                  <a:pt x="261140" y="79072"/>
                </a:cubicBezTo>
                <a:cubicBezTo>
                  <a:pt x="260509" y="84522"/>
                  <a:pt x="260079" y="91376"/>
                  <a:pt x="259849" y="99636"/>
                </a:cubicBezTo>
                <a:lnTo>
                  <a:pt x="259849" y="105143"/>
                </a:lnTo>
                <a:cubicBezTo>
                  <a:pt x="259849" y="115812"/>
                  <a:pt x="260079" y="142026"/>
                  <a:pt x="260537" y="183785"/>
                </a:cubicBezTo>
                <a:lnTo>
                  <a:pt x="260882" y="217341"/>
                </a:lnTo>
                <a:cubicBezTo>
                  <a:pt x="260882" y="226174"/>
                  <a:pt x="262287" y="232599"/>
                  <a:pt x="265098" y="236614"/>
                </a:cubicBezTo>
                <a:cubicBezTo>
                  <a:pt x="267908" y="240629"/>
                  <a:pt x="272641" y="243497"/>
                  <a:pt x="279294" y="245218"/>
                </a:cubicBezTo>
                <a:cubicBezTo>
                  <a:pt x="282621" y="246021"/>
                  <a:pt x="285059" y="247168"/>
                  <a:pt x="286608" y="248660"/>
                </a:cubicBezTo>
                <a:cubicBezTo>
                  <a:pt x="288157" y="250151"/>
                  <a:pt x="288931" y="251757"/>
                  <a:pt x="288931" y="253478"/>
                </a:cubicBezTo>
                <a:cubicBezTo>
                  <a:pt x="288931" y="255543"/>
                  <a:pt x="288071" y="257407"/>
                  <a:pt x="286350" y="259071"/>
                </a:cubicBezTo>
                <a:cubicBezTo>
                  <a:pt x="284629" y="260734"/>
                  <a:pt x="282736" y="261623"/>
                  <a:pt x="280671" y="261738"/>
                </a:cubicBezTo>
                <a:cubicBezTo>
                  <a:pt x="279639" y="261738"/>
                  <a:pt x="277173" y="261279"/>
                  <a:pt x="273272" y="260361"/>
                </a:cubicBezTo>
                <a:cubicBezTo>
                  <a:pt x="260882" y="257264"/>
                  <a:pt x="250098" y="255715"/>
                  <a:pt x="240920" y="255715"/>
                </a:cubicBezTo>
                <a:cubicBezTo>
                  <a:pt x="235299" y="255715"/>
                  <a:pt x="229964" y="256031"/>
                  <a:pt x="224916" y="256661"/>
                </a:cubicBezTo>
                <a:cubicBezTo>
                  <a:pt x="219869" y="257292"/>
                  <a:pt x="213616" y="258239"/>
                  <a:pt x="206159" y="259501"/>
                </a:cubicBezTo>
                <a:cubicBezTo>
                  <a:pt x="201915" y="260304"/>
                  <a:pt x="199391" y="260705"/>
                  <a:pt x="198588" y="260705"/>
                </a:cubicBezTo>
                <a:cubicBezTo>
                  <a:pt x="196523" y="260820"/>
                  <a:pt x="194659" y="260132"/>
                  <a:pt x="192995" y="258640"/>
                </a:cubicBezTo>
                <a:cubicBezTo>
                  <a:pt x="191332" y="257149"/>
                  <a:pt x="190500" y="255486"/>
                  <a:pt x="190500" y="253650"/>
                </a:cubicBezTo>
                <a:cubicBezTo>
                  <a:pt x="190500" y="250438"/>
                  <a:pt x="192852" y="248201"/>
                  <a:pt x="197555" y="246939"/>
                </a:cubicBezTo>
                <a:cubicBezTo>
                  <a:pt x="203635" y="245218"/>
                  <a:pt x="208425" y="242407"/>
                  <a:pt x="211924" y="238507"/>
                </a:cubicBezTo>
                <a:cubicBezTo>
                  <a:pt x="215423" y="234606"/>
                  <a:pt x="217402" y="229673"/>
                  <a:pt x="217861" y="223708"/>
                </a:cubicBezTo>
                <a:cubicBezTo>
                  <a:pt x="219008" y="203631"/>
                  <a:pt x="219582" y="179655"/>
                  <a:pt x="219582" y="151777"/>
                </a:cubicBezTo>
                <a:cubicBezTo>
                  <a:pt x="219582" y="131816"/>
                  <a:pt x="219238" y="114521"/>
                  <a:pt x="218549" y="99894"/>
                </a:cubicBezTo>
                <a:cubicBezTo>
                  <a:pt x="217861" y="85267"/>
                  <a:pt x="216829" y="76462"/>
                  <a:pt x="215452" y="73480"/>
                </a:cubicBezTo>
                <a:cubicBezTo>
                  <a:pt x="214419" y="71071"/>
                  <a:pt x="213100" y="69464"/>
                  <a:pt x="211494" y="68661"/>
                </a:cubicBezTo>
                <a:cubicBezTo>
                  <a:pt x="209888" y="67858"/>
                  <a:pt x="208052" y="67457"/>
                  <a:pt x="205987" y="67457"/>
                </a:cubicBezTo>
                <a:lnTo>
                  <a:pt x="202201" y="67629"/>
                </a:lnTo>
                <a:cubicBezTo>
                  <a:pt x="200940" y="67629"/>
                  <a:pt x="200022" y="67428"/>
                  <a:pt x="199449" y="67027"/>
                </a:cubicBezTo>
                <a:cubicBezTo>
                  <a:pt x="198875" y="66625"/>
                  <a:pt x="198588" y="65793"/>
                  <a:pt x="198588" y="64531"/>
                </a:cubicBezTo>
                <a:cubicBezTo>
                  <a:pt x="198588" y="62466"/>
                  <a:pt x="199907" y="60172"/>
                  <a:pt x="202546" y="57648"/>
                </a:cubicBezTo>
                <a:cubicBezTo>
                  <a:pt x="205184" y="55124"/>
                  <a:pt x="208224" y="52973"/>
                  <a:pt x="211667" y="51195"/>
                </a:cubicBezTo>
                <a:cubicBezTo>
                  <a:pt x="215108" y="49417"/>
                  <a:pt x="217689" y="48528"/>
                  <a:pt x="219410" y="48528"/>
                </a:cubicBezTo>
                <a:close/>
                <a:moveTo>
                  <a:pt x="28910" y="48528"/>
                </a:moveTo>
                <a:cubicBezTo>
                  <a:pt x="35449" y="48528"/>
                  <a:pt x="43021" y="50134"/>
                  <a:pt x="51625" y="53346"/>
                </a:cubicBezTo>
                <a:cubicBezTo>
                  <a:pt x="55755" y="53805"/>
                  <a:pt x="59655" y="54034"/>
                  <a:pt x="63326" y="54034"/>
                </a:cubicBezTo>
                <a:cubicBezTo>
                  <a:pt x="65965" y="54034"/>
                  <a:pt x="67973" y="53977"/>
                  <a:pt x="69349" y="53862"/>
                </a:cubicBezTo>
                <a:cubicBezTo>
                  <a:pt x="76347" y="53518"/>
                  <a:pt x="87647" y="52486"/>
                  <a:pt x="103249" y="50765"/>
                </a:cubicBezTo>
                <a:cubicBezTo>
                  <a:pt x="113574" y="49732"/>
                  <a:pt x="119311" y="49216"/>
                  <a:pt x="120458" y="49216"/>
                </a:cubicBezTo>
                <a:cubicBezTo>
                  <a:pt x="129865" y="49216"/>
                  <a:pt x="138469" y="51166"/>
                  <a:pt x="146270" y="55067"/>
                </a:cubicBezTo>
                <a:cubicBezTo>
                  <a:pt x="154071" y="58967"/>
                  <a:pt x="160295" y="64560"/>
                  <a:pt x="164941" y="71845"/>
                </a:cubicBezTo>
                <a:cubicBezTo>
                  <a:pt x="169587" y="79130"/>
                  <a:pt x="171910" y="87705"/>
                  <a:pt x="171910" y="97571"/>
                </a:cubicBezTo>
                <a:cubicBezTo>
                  <a:pt x="172025" y="109043"/>
                  <a:pt x="168813" y="119512"/>
                  <a:pt x="162274" y="128976"/>
                </a:cubicBezTo>
                <a:cubicBezTo>
                  <a:pt x="155734" y="138441"/>
                  <a:pt x="146930" y="145926"/>
                  <a:pt x="135859" y="151433"/>
                </a:cubicBezTo>
                <a:cubicBezTo>
                  <a:pt x="124789" y="156940"/>
                  <a:pt x="112829" y="159750"/>
                  <a:pt x="99980" y="159865"/>
                </a:cubicBezTo>
                <a:cubicBezTo>
                  <a:pt x="95162" y="159865"/>
                  <a:pt x="90888" y="159119"/>
                  <a:pt x="87160" y="157628"/>
                </a:cubicBezTo>
                <a:cubicBezTo>
                  <a:pt x="83431" y="156137"/>
                  <a:pt x="80592" y="154387"/>
                  <a:pt x="78642" y="152379"/>
                </a:cubicBezTo>
                <a:cubicBezTo>
                  <a:pt x="76691" y="150372"/>
                  <a:pt x="75716" y="148622"/>
                  <a:pt x="75716" y="147131"/>
                </a:cubicBezTo>
                <a:cubicBezTo>
                  <a:pt x="75716" y="145640"/>
                  <a:pt x="76003" y="144521"/>
                  <a:pt x="76577" y="143775"/>
                </a:cubicBezTo>
                <a:cubicBezTo>
                  <a:pt x="77150" y="143030"/>
                  <a:pt x="77896" y="142657"/>
                  <a:pt x="78814" y="142657"/>
                </a:cubicBezTo>
                <a:cubicBezTo>
                  <a:pt x="79731" y="142657"/>
                  <a:pt x="81452" y="143001"/>
                  <a:pt x="83976" y="143689"/>
                </a:cubicBezTo>
                <a:cubicBezTo>
                  <a:pt x="87188" y="144837"/>
                  <a:pt x="90171" y="145410"/>
                  <a:pt x="92925" y="145410"/>
                </a:cubicBezTo>
                <a:cubicBezTo>
                  <a:pt x="100840" y="145295"/>
                  <a:pt x="107408" y="143345"/>
                  <a:pt x="112628" y="139559"/>
                </a:cubicBezTo>
                <a:cubicBezTo>
                  <a:pt x="117848" y="135774"/>
                  <a:pt x="121662" y="130812"/>
                  <a:pt x="124071" y="124674"/>
                </a:cubicBezTo>
                <a:cubicBezTo>
                  <a:pt x="126481" y="118537"/>
                  <a:pt x="127628" y="111969"/>
                  <a:pt x="127513" y="104971"/>
                </a:cubicBezTo>
                <a:cubicBezTo>
                  <a:pt x="127513" y="91548"/>
                  <a:pt x="124243" y="81596"/>
                  <a:pt x="117704" y="75114"/>
                </a:cubicBezTo>
                <a:cubicBezTo>
                  <a:pt x="111165" y="68633"/>
                  <a:pt x="102561" y="65392"/>
                  <a:pt x="91892" y="65392"/>
                </a:cubicBezTo>
                <a:cubicBezTo>
                  <a:pt x="86500" y="65392"/>
                  <a:pt x="80018" y="66080"/>
                  <a:pt x="72447" y="67457"/>
                </a:cubicBezTo>
                <a:cubicBezTo>
                  <a:pt x="71873" y="69751"/>
                  <a:pt x="71271" y="73623"/>
                  <a:pt x="70640" y="79072"/>
                </a:cubicBezTo>
                <a:cubicBezTo>
                  <a:pt x="70009" y="84522"/>
                  <a:pt x="69579" y="91376"/>
                  <a:pt x="69349" y="99636"/>
                </a:cubicBezTo>
                <a:lnTo>
                  <a:pt x="69349" y="105143"/>
                </a:lnTo>
                <a:cubicBezTo>
                  <a:pt x="69349" y="115812"/>
                  <a:pt x="69579" y="142026"/>
                  <a:pt x="70037" y="183785"/>
                </a:cubicBezTo>
                <a:lnTo>
                  <a:pt x="70382" y="217341"/>
                </a:lnTo>
                <a:cubicBezTo>
                  <a:pt x="70382" y="226174"/>
                  <a:pt x="71787" y="232599"/>
                  <a:pt x="74598" y="236614"/>
                </a:cubicBezTo>
                <a:cubicBezTo>
                  <a:pt x="77408" y="240629"/>
                  <a:pt x="82140" y="243497"/>
                  <a:pt x="88795" y="245218"/>
                </a:cubicBezTo>
                <a:cubicBezTo>
                  <a:pt x="92121" y="246021"/>
                  <a:pt x="94559" y="247168"/>
                  <a:pt x="96108" y="248660"/>
                </a:cubicBezTo>
                <a:cubicBezTo>
                  <a:pt x="97657" y="250151"/>
                  <a:pt x="98431" y="251757"/>
                  <a:pt x="98431" y="253478"/>
                </a:cubicBezTo>
                <a:cubicBezTo>
                  <a:pt x="98431" y="255543"/>
                  <a:pt x="97571" y="257407"/>
                  <a:pt x="95850" y="259071"/>
                </a:cubicBezTo>
                <a:cubicBezTo>
                  <a:pt x="94129" y="260734"/>
                  <a:pt x="92236" y="261623"/>
                  <a:pt x="90171" y="261738"/>
                </a:cubicBezTo>
                <a:cubicBezTo>
                  <a:pt x="89139" y="261738"/>
                  <a:pt x="86672" y="261279"/>
                  <a:pt x="82772" y="260361"/>
                </a:cubicBezTo>
                <a:cubicBezTo>
                  <a:pt x="70382" y="257264"/>
                  <a:pt x="59598" y="255715"/>
                  <a:pt x="50420" y="255715"/>
                </a:cubicBezTo>
                <a:cubicBezTo>
                  <a:pt x="44799" y="255715"/>
                  <a:pt x="39464" y="256031"/>
                  <a:pt x="34416" y="256661"/>
                </a:cubicBezTo>
                <a:cubicBezTo>
                  <a:pt x="29369" y="257292"/>
                  <a:pt x="23116" y="258239"/>
                  <a:pt x="15660" y="259501"/>
                </a:cubicBezTo>
                <a:cubicBezTo>
                  <a:pt x="11415" y="260304"/>
                  <a:pt x="8891" y="260705"/>
                  <a:pt x="8088" y="260705"/>
                </a:cubicBezTo>
                <a:cubicBezTo>
                  <a:pt x="6023" y="260820"/>
                  <a:pt x="4159" y="260132"/>
                  <a:pt x="2495" y="258640"/>
                </a:cubicBezTo>
                <a:cubicBezTo>
                  <a:pt x="832" y="257149"/>
                  <a:pt x="0" y="255486"/>
                  <a:pt x="0" y="253650"/>
                </a:cubicBezTo>
                <a:cubicBezTo>
                  <a:pt x="0" y="250438"/>
                  <a:pt x="2352" y="248201"/>
                  <a:pt x="7055" y="246939"/>
                </a:cubicBezTo>
                <a:cubicBezTo>
                  <a:pt x="13136" y="245218"/>
                  <a:pt x="17925" y="242407"/>
                  <a:pt x="21424" y="238507"/>
                </a:cubicBezTo>
                <a:cubicBezTo>
                  <a:pt x="24923" y="234606"/>
                  <a:pt x="26902" y="229673"/>
                  <a:pt x="27361" y="223708"/>
                </a:cubicBezTo>
                <a:cubicBezTo>
                  <a:pt x="28508" y="203631"/>
                  <a:pt x="29082" y="179655"/>
                  <a:pt x="29082" y="151777"/>
                </a:cubicBezTo>
                <a:cubicBezTo>
                  <a:pt x="29082" y="131816"/>
                  <a:pt x="28738" y="114521"/>
                  <a:pt x="28049" y="99894"/>
                </a:cubicBezTo>
                <a:cubicBezTo>
                  <a:pt x="27361" y="85267"/>
                  <a:pt x="26328" y="76462"/>
                  <a:pt x="24952" y="73480"/>
                </a:cubicBezTo>
                <a:cubicBezTo>
                  <a:pt x="23919" y="71071"/>
                  <a:pt x="22600" y="69464"/>
                  <a:pt x="20994" y="68661"/>
                </a:cubicBezTo>
                <a:cubicBezTo>
                  <a:pt x="19388" y="67858"/>
                  <a:pt x="17552" y="67457"/>
                  <a:pt x="15487" y="67457"/>
                </a:cubicBezTo>
                <a:lnTo>
                  <a:pt x="11701" y="67629"/>
                </a:lnTo>
                <a:cubicBezTo>
                  <a:pt x="10440" y="67629"/>
                  <a:pt x="9522" y="67428"/>
                  <a:pt x="8948" y="67027"/>
                </a:cubicBezTo>
                <a:cubicBezTo>
                  <a:pt x="8374" y="66625"/>
                  <a:pt x="8088" y="65793"/>
                  <a:pt x="8088" y="64531"/>
                </a:cubicBezTo>
                <a:cubicBezTo>
                  <a:pt x="8088" y="62466"/>
                  <a:pt x="9407" y="60172"/>
                  <a:pt x="12046" y="57648"/>
                </a:cubicBezTo>
                <a:cubicBezTo>
                  <a:pt x="14684" y="55124"/>
                  <a:pt x="17725" y="52973"/>
                  <a:pt x="21166" y="51195"/>
                </a:cubicBezTo>
                <a:cubicBezTo>
                  <a:pt x="24608" y="49417"/>
                  <a:pt x="27189" y="48528"/>
                  <a:pt x="28910" y="48528"/>
                </a:cubicBezTo>
                <a:close/>
                <a:moveTo>
                  <a:pt x="538627" y="44570"/>
                </a:moveTo>
                <a:cubicBezTo>
                  <a:pt x="540004" y="44570"/>
                  <a:pt x="542987" y="46749"/>
                  <a:pt x="547576" y="51109"/>
                </a:cubicBezTo>
                <a:cubicBezTo>
                  <a:pt x="552165" y="55468"/>
                  <a:pt x="556467" y="60086"/>
                  <a:pt x="560482" y="64962"/>
                </a:cubicBezTo>
                <a:cubicBezTo>
                  <a:pt x="564497" y="69837"/>
                  <a:pt x="566447" y="73021"/>
                  <a:pt x="566333" y="74512"/>
                </a:cubicBezTo>
                <a:cubicBezTo>
                  <a:pt x="566333" y="76004"/>
                  <a:pt x="565501" y="77581"/>
                  <a:pt x="563838" y="79244"/>
                </a:cubicBezTo>
                <a:cubicBezTo>
                  <a:pt x="562174" y="80908"/>
                  <a:pt x="560252" y="82285"/>
                  <a:pt x="558073" y="83374"/>
                </a:cubicBezTo>
                <a:cubicBezTo>
                  <a:pt x="555893" y="84464"/>
                  <a:pt x="554344" y="84952"/>
                  <a:pt x="553427" y="84837"/>
                </a:cubicBezTo>
                <a:cubicBezTo>
                  <a:pt x="553082" y="84837"/>
                  <a:pt x="552309" y="84522"/>
                  <a:pt x="551103" y="83891"/>
                </a:cubicBezTo>
                <a:cubicBezTo>
                  <a:pt x="549899" y="83260"/>
                  <a:pt x="548952" y="82772"/>
                  <a:pt x="548264" y="82428"/>
                </a:cubicBezTo>
                <a:cubicBezTo>
                  <a:pt x="541725" y="78757"/>
                  <a:pt x="535014" y="75602"/>
                  <a:pt x="528130" y="72963"/>
                </a:cubicBezTo>
                <a:cubicBezTo>
                  <a:pt x="521247" y="70325"/>
                  <a:pt x="513906" y="68891"/>
                  <a:pt x="506104" y="68661"/>
                </a:cubicBezTo>
                <a:cubicBezTo>
                  <a:pt x="502892" y="68547"/>
                  <a:pt x="498131" y="68489"/>
                  <a:pt x="491821" y="68489"/>
                </a:cubicBezTo>
                <a:lnTo>
                  <a:pt x="491649" y="127858"/>
                </a:lnTo>
                <a:cubicBezTo>
                  <a:pt x="491649" y="165257"/>
                  <a:pt x="491764" y="195773"/>
                  <a:pt x="491994" y="219406"/>
                </a:cubicBezTo>
                <a:cubicBezTo>
                  <a:pt x="491994" y="225601"/>
                  <a:pt x="492624" y="230448"/>
                  <a:pt x="493886" y="233947"/>
                </a:cubicBezTo>
                <a:cubicBezTo>
                  <a:pt x="495148" y="237446"/>
                  <a:pt x="497070" y="240113"/>
                  <a:pt x="499651" y="241948"/>
                </a:cubicBezTo>
                <a:cubicBezTo>
                  <a:pt x="502232" y="243784"/>
                  <a:pt x="505703" y="245218"/>
                  <a:pt x="510062" y="246251"/>
                </a:cubicBezTo>
                <a:cubicBezTo>
                  <a:pt x="513503" y="247054"/>
                  <a:pt x="515999" y="248172"/>
                  <a:pt x="517547" y="249606"/>
                </a:cubicBezTo>
                <a:cubicBezTo>
                  <a:pt x="519097" y="251040"/>
                  <a:pt x="519870" y="252618"/>
                  <a:pt x="519870" y="254338"/>
                </a:cubicBezTo>
                <a:cubicBezTo>
                  <a:pt x="519870" y="256174"/>
                  <a:pt x="518982" y="257866"/>
                  <a:pt x="517203" y="259415"/>
                </a:cubicBezTo>
                <a:cubicBezTo>
                  <a:pt x="515425" y="260963"/>
                  <a:pt x="513503" y="261738"/>
                  <a:pt x="511438" y="261738"/>
                </a:cubicBezTo>
                <a:cubicBezTo>
                  <a:pt x="510750" y="261738"/>
                  <a:pt x="508398" y="261336"/>
                  <a:pt x="504383" y="260533"/>
                </a:cubicBezTo>
                <a:cubicBezTo>
                  <a:pt x="497959" y="259271"/>
                  <a:pt x="492509" y="258325"/>
                  <a:pt x="488035" y="257694"/>
                </a:cubicBezTo>
                <a:cubicBezTo>
                  <a:pt x="483561" y="257063"/>
                  <a:pt x="478571" y="256748"/>
                  <a:pt x="473064" y="256748"/>
                </a:cubicBezTo>
                <a:cubicBezTo>
                  <a:pt x="467558" y="256748"/>
                  <a:pt x="462367" y="257063"/>
                  <a:pt x="457491" y="257694"/>
                </a:cubicBezTo>
                <a:cubicBezTo>
                  <a:pt x="452615" y="258325"/>
                  <a:pt x="446564" y="259271"/>
                  <a:pt x="439336" y="260533"/>
                </a:cubicBezTo>
                <a:cubicBezTo>
                  <a:pt x="435091" y="261336"/>
                  <a:pt x="432567" y="261738"/>
                  <a:pt x="431764" y="261738"/>
                </a:cubicBezTo>
                <a:cubicBezTo>
                  <a:pt x="429699" y="261738"/>
                  <a:pt x="427835" y="260963"/>
                  <a:pt x="426171" y="259415"/>
                </a:cubicBezTo>
                <a:cubicBezTo>
                  <a:pt x="424508" y="257866"/>
                  <a:pt x="423676" y="256174"/>
                  <a:pt x="423676" y="254338"/>
                </a:cubicBezTo>
                <a:cubicBezTo>
                  <a:pt x="423676" y="251126"/>
                  <a:pt x="426028" y="248889"/>
                  <a:pt x="430732" y="247627"/>
                </a:cubicBezTo>
                <a:cubicBezTo>
                  <a:pt x="436812" y="246136"/>
                  <a:pt x="441515" y="243469"/>
                  <a:pt x="444842" y="239625"/>
                </a:cubicBezTo>
                <a:cubicBezTo>
                  <a:pt x="448170" y="235782"/>
                  <a:pt x="450292" y="230706"/>
                  <a:pt x="451209" y="224396"/>
                </a:cubicBezTo>
                <a:cubicBezTo>
                  <a:pt x="452127" y="218086"/>
                  <a:pt x="452586" y="201853"/>
                  <a:pt x="452586" y="175697"/>
                </a:cubicBezTo>
                <a:cubicBezTo>
                  <a:pt x="452586" y="161356"/>
                  <a:pt x="452299" y="133422"/>
                  <a:pt x="451726" y="91892"/>
                </a:cubicBezTo>
                <a:cubicBezTo>
                  <a:pt x="451496" y="81568"/>
                  <a:pt x="451382" y="74684"/>
                  <a:pt x="451382" y="71243"/>
                </a:cubicBezTo>
                <a:cubicBezTo>
                  <a:pt x="442204" y="72275"/>
                  <a:pt x="434173" y="73451"/>
                  <a:pt x="427291" y="74770"/>
                </a:cubicBezTo>
                <a:cubicBezTo>
                  <a:pt x="420407" y="76089"/>
                  <a:pt x="413122" y="77667"/>
                  <a:pt x="405436" y="79503"/>
                </a:cubicBezTo>
                <a:cubicBezTo>
                  <a:pt x="400617" y="80650"/>
                  <a:pt x="397864" y="81223"/>
                  <a:pt x="397176" y="81223"/>
                </a:cubicBezTo>
                <a:cubicBezTo>
                  <a:pt x="395569" y="81223"/>
                  <a:pt x="393276" y="79388"/>
                  <a:pt x="390292" y="75717"/>
                </a:cubicBezTo>
                <a:cubicBezTo>
                  <a:pt x="387310" y="72046"/>
                  <a:pt x="384441" y="68030"/>
                  <a:pt x="381688" y="63671"/>
                </a:cubicBezTo>
                <a:cubicBezTo>
                  <a:pt x="378935" y="59312"/>
                  <a:pt x="377558" y="56845"/>
                  <a:pt x="377558" y="56271"/>
                </a:cubicBezTo>
                <a:cubicBezTo>
                  <a:pt x="377558" y="55583"/>
                  <a:pt x="377759" y="54923"/>
                  <a:pt x="378160" y="54292"/>
                </a:cubicBezTo>
                <a:cubicBezTo>
                  <a:pt x="378562" y="53662"/>
                  <a:pt x="379164" y="53403"/>
                  <a:pt x="379967" y="53518"/>
                </a:cubicBezTo>
                <a:cubicBezTo>
                  <a:pt x="388801" y="54665"/>
                  <a:pt x="404977" y="55239"/>
                  <a:pt x="428495" y="55239"/>
                </a:cubicBezTo>
                <a:cubicBezTo>
                  <a:pt x="445818" y="55239"/>
                  <a:pt x="463170" y="54952"/>
                  <a:pt x="480550" y="54379"/>
                </a:cubicBezTo>
                <a:cubicBezTo>
                  <a:pt x="497930" y="53805"/>
                  <a:pt x="508685" y="53231"/>
                  <a:pt x="512815" y="52658"/>
                </a:cubicBezTo>
                <a:cubicBezTo>
                  <a:pt x="518322" y="51855"/>
                  <a:pt x="524173" y="50019"/>
                  <a:pt x="530367" y="47151"/>
                </a:cubicBezTo>
                <a:cubicBezTo>
                  <a:pt x="531056" y="46922"/>
                  <a:pt x="532318" y="46434"/>
                  <a:pt x="534153" y="45688"/>
                </a:cubicBezTo>
                <a:cubicBezTo>
                  <a:pt x="535989" y="44943"/>
                  <a:pt x="537480" y="44570"/>
                  <a:pt x="538627" y="44570"/>
                </a:cubicBezTo>
                <a:close/>
                <a:moveTo>
                  <a:pt x="1067502" y="40440"/>
                </a:moveTo>
                <a:cubicBezTo>
                  <a:pt x="1054424" y="42275"/>
                  <a:pt x="1042952" y="44283"/>
                  <a:pt x="1033086" y="46463"/>
                </a:cubicBezTo>
                <a:cubicBezTo>
                  <a:pt x="1033200" y="49445"/>
                  <a:pt x="1034061" y="55813"/>
                  <a:pt x="1035667" y="65564"/>
                </a:cubicBezTo>
                <a:cubicBezTo>
                  <a:pt x="1045418" y="63614"/>
                  <a:pt x="1056087" y="61721"/>
                  <a:pt x="1067674" y="59885"/>
                </a:cubicBezTo>
                <a:cubicBezTo>
                  <a:pt x="1067674" y="50363"/>
                  <a:pt x="1067617" y="43881"/>
                  <a:pt x="1067502" y="40440"/>
                </a:cubicBezTo>
                <a:close/>
                <a:moveTo>
                  <a:pt x="1133582" y="35105"/>
                </a:moveTo>
                <a:cubicBezTo>
                  <a:pt x="1132549" y="35105"/>
                  <a:pt x="1129394" y="35191"/>
                  <a:pt x="1124117" y="35363"/>
                </a:cubicBezTo>
                <a:cubicBezTo>
                  <a:pt x="1118840" y="35535"/>
                  <a:pt x="1112473" y="35908"/>
                  <a:pt x="1105016" y="36482"/>
                </a:cubicBezTo>
                <a:lnTo>
                  <a:pt x="1105188" y="42333"/>
                </a:lnTo>
                <a:lnTo>
                  <a:pt x="1105704" y="54895"/>
                </a:lnTo>
                <a:cubicBezTo>
                  <a:pt x="1106852" y="54780"/>
                  <a:pt x="1108200" y="54465"/>
                  <a:pt x="1109748" y="53948"/>
                </a:cubicBezTo>
                <a:cubicBezTo>
                  <a:pt x="1111297" y="53432"/>
                  <a:pt x="1112358" y="53059"/>
                  <a:pt x="1112932" y="52830"/>
                </a:cubicBezTo>
                <a:cubicBezTo>
                  <a:pt x="1113276" y="52715"/>
                  <a:pt x="1114567" y="52256"/>
                  <a:pt x="1116804" y="51453"/>
                </a:cubicBezTo>
                <a:cubicBezTo>
                  <a:pt x="1119041" y="50650"/>
                  <a:pt x="1121134" y="50249"/>
                  <a:pt x="1123085" y="50249"/>
                </a:cubicBezTo>
                <a:cubicBezTo>
                  <a:pt x="1124117" y="50249"/>
                  <a:pt x="1126097" y="51252"/>
                  <a:pt x="1129022" y="53260"/>
                </a:cubicBezTo>
                <a:cubicBezTo>
                  <a:pt x="1131947" y="55268"/>
                  <a:pt x="1134557" y="57591"/>
                  <a:pt x="1136851" y="60229"/>
                </a:cubicBezTo>
                <a:cubicBezTo>
                  <a:pt x="1139146" y="62868"/>
                  <a:pt x="1140294" y="65162"/>
                  <a:pt x="1140294" y="67113"/>
                </a:cubicBezTo>
                <a:cubicBezTo>
                  <a:pt x="1140294" y="68030"/>
                  <a:pt x="1139834" y="69206"/>
                  <a:pt x="1138916" y="70640"/>
                </a:cubicBezTo>
                <a:cubicBezTo>
                  <a:pt x="1137999" y="72074"/>
                  <a:pt x="1136823" y="73365"/>
                  <a:pt x="1135389" y="74512"/>
                </a:cubicBezTo>
                <a:cubicBezTo>
                  <a:pt x="1133955" y="75659"/>
                  <a:pt x="1132492" y="76233"/>
                  <a:pt x="1131001" y="76233"/>
                </a:cubicBezTo>
                <a:cubicBezTo>
                  <a:pt x="1130312" y="76233"/>
                  <a:pt x="1129624" y="76176"/>
                  <a:pt x="1128936" y="76061"/>
                </a:cubicBezTo>
                <a:cubicBezTo>
                  <a:pt x="1128247" y="75946"/>
                  <a:pt x="1127559" y="75831"/>
                  <a:pt x="1126871" y="75717"/>
                </a:cubicBezTo>
                <a:cubicBezTo>
                  <a:pt x="1122855" y="74914"/>
                  <a:pt x="1119528" y="74512"/>
                  <a:pt x="1116890" y="74512"/>
                </a:cubicBezTo>
                <a:lnTo>
                  <a:pt x="1105877" y="74684"/>
                </a:lnTo>
                <a:cubicBezTo>
                  <a:pt x="1105877" y="83518"/>
                  <a:pt x="1105819" y="89770"/>
                  <a:pt x="1105704" y="93441"/>
                </a:cubicBezTo>
                <a:cubicBezTo>
                  <a:pt x="1113964" y="92868"/>
                  <a:pt x="1119356" y="92581"/>
                  <a:pt x="1121880" y="92581"/>
                </a:cubicBezTo>
                <a:cubicBezTo>
                  <a:pt x="1126813" y="92581"/>
                  <a:pt x="1131001" y="94646"/>
                  <a:pt x="1134442" y="98776"/>
                </a:cubicBezTo>
                <a:cubicBezTo>
                  <a:pt x="1137769" y="89598"/>
                  <a:pt x="1140465" y="81539"/>
                  <a:pt x="1142530" y="74598"/>
                </a:cubicBezTo>
                <a:cubicBezTo>
                  <a:pt x="1144595" y="67658"/>
                  <a:pt x="1146029" y="59656"/>
                  <a:pt x="1146832" y="50593"/>
                </a:cubicBezTo>
                <a:cubicBezTo>
                  <a:pt x="1146947" y="49445"/>
                  <a:pt x="1147004" y="47897"/>
                  <a:pt x="1147004" y="45946"/>
                </a:cubicBezTo>
                <a:cubicBezTo>
                  <a:pt x="1147004" y="41358"/>
                  <a:pt x="1146000" y="38346"/>
                  <a:pt x="1143993" y="36912"/>
                </a:cubicBezTo>
                <a:cubicBezTo>
                  <a:pt x="1141985" y="35478"/>
                  <a:pt x="1138515" y="34876"/>
                  <a:pt x="1133582" y="35105"/>
                </a:cubicBezTo>
                <a:close/>
                <a:moveTo>
                  <a:pt x="727639" y="20478"/>
                </a:moveTo>
                <a:cubicBezTo>
                  <a:pt x="729589" y="20478"/>
                  <a:pt x="733490" y="21654"/>
                  <a:pt x="739341" y="24006"/>
                </a:cubicBezTo>
                <a:cubicBezTo>
                  <a:pt x="745192" y="26358"/>
                  <a:pt x="750497" y="29111"/>
                  <a:pt x="755259" y="32266"/>
                </a:cubicBezTo>
                <a:cubicBezTo>
                  <a:pt x="760019" y="35421"/>
                  <a:pt x="762400" y="38317"/>
                  <a:pt x="762400" y="40956"/>
                </a:cubicBezTo>
                <a:cubicBezTo>
                  <a:pt x="762400" y="43939"/>
                  <a:pt x="761998" y="47839"/>
                  <a:pt x="761195" y="52658"/>
                </a:cubicBezTo>
                <a:cubicBezTo>
                  <a:pt x="760048" y="59541"/>
                  <a:pt x="759474" y="66137"/>
                  <a:pt x="759474" y="72447"/>
                </a:cubicBezTo>
                <a:cubicBezTo>
                  <a:pt x="759474" y="78183"/>
                  <a:pt x="759302" y="86845"/>
                  <a:pt x="758959" y="98432"/>
                </a:cubicBezTo>
                <a:lnTo>
                  <a:pt x="758786" y="107896"/>
                </a:lnTo>
                <a:lnTo>
                  <a:pt x="786836" y="105143"/>
                </a:lnTo>
                <a:cubicBezTo>
                  <a:pt x="786950" y="98260"/>
                  <a:pt x="787352" y="85009"/>
                  <a:pt x="788040" y="65392"/>
                </a:cubicBezTo>
                <a:lnTo>
                  <a:pt x="788556" y="49732"/>
                </a:lnTo>
                <a:cubicBezTo>
                  <a:pt x="788556" y="47667"/>
                  <a:pt x="788098" y="46090"/>
                  <a:pt x="787180" y="45000"/>
                </a:cubicBezTo>
                <a:cubicBezTo>
                  <a:pt x="786262" y="43910"/>
                  <a:pt x="784886" y="42849"/>
                  <a:pt x="783050" y="41816"/>
                </a:cubicBezTo>
                <a:cubicBezTo>
                  <a:pt x="781559" y="40899"/>
                  <a:pt x="780468" y="40096"/>
                  <a:pt x="779780" y="39407"/>
                </a:cubicBezTo>
                <a:cubicBezTo>
                  <a:pt x="779092" y="38719"/>
                  <a:pt x="778748" y="37744"/>
                  <a:pt x="778748" y="36482"/>
                </a:cubicBezTo>
                <a:cubicBezTo>
                  <a:pt x="778748" y="35449"/>
                  <a:pt x="779580" y="34101"/>
                  <a:pt x="781243" y="32438"/>
                </a:cubicBezTo>
                <a:cubicBezTo>
                  <a:pt x="782906" y="30775"/>
                  <a:pt x="784971" y="29340"/>
                  <a:pt x="787438" y="28136"/>
                </a:cubicBezTo>
                <a:cubicBezTo>
                  <a:pt x="789904" y="26931"/>
                  <a:pt x="792342" y="26329"/>
                  <a:pt x="794751" y="26329"/>
                </a:cubicBezTo>
                <a:cubicBezTo>
                  <a:pt x="797505" y="26329"/>
                  <a:pt x="801692" y="27276"/>
                  <a:pt x="807313" y="29168"/>
                </a:cubicBezTo>
                <a:cubicBezTo>
                  <a:pt x="812935" y="31061"/>
                  <a:pt x="817954" y="33442"/>
                  <a:pt x="822371" y="36310"/>
                </a:cubicBezTo>
                <a:cubicBezTo>
                  <a:pt x="826787" y="39178"/>
                  <a:pt x="828996" y="42103"/>
                  <a:pt x="828996" y="45086"/>
                </a:cubicBezTo>
                <a:cubicBezTo>
                  <a:pt x="828996" y="47495"/>
                  <a:pt x="828795" y="49732"/>
                  <a:pt x="828393" y="51797"/>
                </a:cubicBezTo>
                <a:cubicBezTo>
                  <a:pt x="827992" y="53862"/>
                  <a:pt x="827734" y="55067"/>
                  <a:pt x="827619" y="55411"/>
                </a:cubicBezTo>
                <a:cubicBezTo>
                  <a:pt x="826242" y="60918"/>
                  <a:pt x="825554" y="66596"/>
                  <a:pt x="825554" y="72447"/>
                </a:cubicBezTo>
                <a:cubicBezTo>
                  <a:pt x="825554" y="79330"/>
                  <a:pt x="825210" y="88795"/>
                  <a:pt x="824522" y="100841"/>
                </a:cubicBezTo>
                <a:lnTo>
                  <a:pt x="834674" y="99120"/>
                </a:lnTo>
                <a:lnTo>
                  <a:pt x="844483" y="96883"/>
                </a:lnTo>
                <a:cubicBezTo>
                  <a:pt x="856185" y="93900"/>
                  <a:pt x="863528" y="92409"/>
                  <a:pt x="866510" y="92409"/>
                </a:cubicBezTo>
                <a:cubicBezTo>
                  <a:pt x="871902" y="92409"/>
                  <a:pt x="878613" y="94044"/>
                  <a:pt x="886643" y="97313"/>
                </a:cubicBezTo>
                <a:cubicBezTo>
                  <a:pt x="894674" y="100583"/>
                  <a:pt x="901672" y="104541"/>
                  <a:pt x="907638" y="109187"/>
                </a:cubicBezTo>
                <a:cubicBezTo>
                  <a:pt x="913603" y="113833"/>
                  <a:pt x="916586" y="118049"/>
                  <a:pt x="916586" y="121835"/>
                </a:cubicBezTo>
                <a:cubicBezTo>
                  <a:pt x="916586" y="124359"/>
                  <a:pt x="915008" y="126797"/>
                  <a:pt x="911854" y="129148"/>
                </a:cubicBezTo>
                <a:cubicBezTo>
                  <a:pt x="908699" y="131500"/>
                  <a:pt x="904913" y="133364"/>
                  <a:pt x="900496" y="134741"/>
                </a:cubicBezTo>
                <a:cubicBezTo>
                  <a:pt x="896079" y="136118"/>
                  <a:pt x="892265" y="136806"/>
                  <a:pt x="889053" y="136806"/>
                </a:cubicBezTo>
                <a:cubicBezTo>
                  <a:pt x="886070" y="136806"/>
                  <a:pt x="882829" y="136519"/>
                  <a:pt x="879331" y="135946"/>
                </a:cubicBezTo>
                <a:cubicBezTo>
                  <a:pt x="875831" y="135372"/>
                  <a:pt x="871041" y="134512"/>
                  <a:pt x="864961" y="133364"/>
                </a:cubicBezTo>
                <a:cubicBezTo>
                  <a:pt x="852916" y="130726"/>
                  <a:pt x="843737" y="129406"/>
                  <a:pt x="837428" y="129406"/>
                </a:cubicBezTo>
                <a:lnTo>
                  <a:pt x="823317" y="130095"/>
                </a:lnTo>
                <a:cubicBezTo>
                  <a:pt x="822858" y="144779"/>
                  <a:pt x="822629" y="154932"/>
                  <a:pt x="822629" y="160553"/>
                </a:cubicBezTo>
                <a:lnTo>
                  <a:pt x="822629" y="162618"/>
                </a:lnTo>
                <a:cubicBezTo>
                  <a:pt x="826300" y="164569"/>
                  <a:pt x="829311" y="166691"/>
                  <a:pt x="831663" y="168985"/>
                </a:cubicBezTo>
                <a:cubicBezTo>
                  <a:pt x="834015" y="171280"/>
                  <a:pt x="835191" y="173460"/>
                  <a:pt x="835191" y="175525"/>
                </a:cubicBezTo>
                <a:cubicBezTo>
                  <a:pt x="835191" y="177590"/>
                  <a:pt x="834216" y="179827"/>
                  <a:pt x="832265" y="182236"/>
                </a:cubicBezTo>
                <a:cubicBezTo>
                  <a:pt x="830316" y="184645"/>
                  <a:pt x="827820" y="186653"/>
                  <a:pt x="824780" y="188259"/>
                </a:cubicBezTo>
                <a:cubicBezTo>
                  <a:pt x="821740" y="189865"/>
                  <a:pt x="818728" y="190668"/>
                  <a:pt x="815745" y="190668"/>
                </a:cubicBezTo>
                <a:cubicBezTo>
                  <a:pt x="814025" y="190668"/>
                  <a:pt x="811989" y="190496"/>
                  <a:pt x="809636" y="190152"/>
                </a:cubicBezTo>
                <a:cubicBezTo>
                  <a:pt x="807285" y="189807"/>
                  <a:pt x="805707" y="189578"/>
                  <a:pt x="804904" y="189463"/>
                </a:cubicBezTo>
                <a:cubicBezTo>
                  <a:pt x="800545" y="188660"/>
                  <a:pt x="797046" y="188259"/>
                  <a:pt x="794407" y="188259"/>
                </a:cubicBezTo>
                <a:cubicBezTo>
                  <a:pt x="785689" y="188259"/>
                  <a:pt x="772209" y="188660"/>
                  <a:pt x="753968" y="189463"/>
                </a:cubicBezTo>
                <a:cubicBezTo>
                  <a:pt x="751903" y="194167"/>
                  <a:pt x="749293" y="198067"/>
                  <a:pt x="746138" y="201165"/>
                </a:cubicBezTo>
                <a:cubicBezTo>
                  <a:pt x="742983" y="204262"/>
                  <a:pt x="739857" y="205811"/>
                  <a:pt x="736760" y="205811"/>
                </a:cubicBezTo>
                <a:cubicBezTo>
                  <a:pt x="734236" y="205811"/>
                  <a:pt x="731597" y="204377"/>
                  <a:pt x="728844" y="201509"/>
                </a:cubicBezTo>
                <a:cubicBezTo>
                  <a:pt x="726090" y="198641"/>
                  <a:pt x="723796" y="194913"/>
                  <a:pt x="721960" y="190324"/>
                </a:cubicBezTo>
                <a:cubicBezTo>
                  <a:pt x="720125" y="185735"/>
                  <a:pt x="719207" y="181031"/>
                  <a:pt x="719207" y="176213"/>
                </a:cubicBezTo>
                <a:lnTo>
                  <a:pt x="719035" y="138355"/>
                </a:lnTo>
                <a:lnTo>
                  <a:pt x="714389" y="138871"/>
                </a:lnTo>
                <a:cubicBezTo>
                  <a:pt x="703147" y="139903"/>
                  <a:pt x="695689" y="140534"/>
                  <a:pt x="692018" y="140764"/>
                </a:cubicBezTo>
                <a:lnTo>
                  <a:pt x="692190" y="175180"/>
                </a:lnTo>
                <a:lnTo>
                  <a:pt x="692535" y="226633"/>
                </a:lnTo>
                <a:cubicBezTo>
                  <a:pt x="746568" y="223880"/>
                  <a:pt x="778748" y="221987"/>
                  <a:pt x="789073" y="220954"/>
                </a:cubicBezTo>
                <a:cubicBezTo>
                  <a:pt x="796415" y="220151"/>
                  <a:pt x="802438" y="219148"/>
                  <a:pt x="807141" y="217943"/>
                </a:cubicBezTo>
                <a:cubicBezTo>
                  <a:pt x="811845" y="216738"/>
                  <a:pt x="816548" y="215218"/>
                  <a:pt x="821252" y="213383"/>
                </a:cubicBezTo>
                <a:cubicBezTo>
                  <a:pt x="823202" y="212580"/>
                  <a:pt x="825038" y="211920"/>
                  <a:pt x="826759" y="211404"/>
                </a:cubicBezTo>
                <a:cubicBezTo>
                  <a:pt x="828480" y="210888"/>
                  <a:pt x="830086" y="210629"/>
                  <a:pt x="831577" y="210629"/>
                </a:cubicBezTo>
                <a:cubicBezTo>
                  <a:pt x="835936" y="210629"/>
                  <a:pt x="841271" y="212436"/>
                  <a:pt x="847581" y="216050"/>
                </a:cubicBezTo>
                <a:cubicBezTo>
                  <a:pt x="853890" y="219664"/>
                  <a:pt x="859483" y="223736"/>
                  <a:pt x="864359" y="228268"/>
                </a:cubicBezTo>
                <a:cubicBezTo>
                  <a:pt x="869234" y="232799"/>
                  <a:pt x="871672" y="236212"/>
                  <a:pt x="871672" y="238507"/>
                </a:cubicBezTo>
                <a:cubicBezTo>
                  <a:pt x="871672" y="239998"/>
                  <a:pt x="870496" y="242006"/>
                  <a:pt x="868145" y="244530"/>
                </a:cubicBezTo>
                <a:cubicBezTo>
                  <a:pt x="865793" y="247054"/>
                  <a:pt x="863068" y="249262"/>
                  <a:pt x="859971" y="251155"/>
                </a:cubicBezTo>
                <a:cubicBezTo>
                  <a:pt x="856873" y="253048"/>
                  <a:pt x="854292" y="253994"/>
                  <a:pt x="852227" y="253994"/>
                </a:cubicBezTo>
                <a:cubicBezTo>
                  <a:pt x="851080" y="253994"/>
                  <a:pt x="849589" y="253765"/>
                  <a:pt x="847753" y="253306"/>
                </a:cubicBezTo>
                <a:cubicBezTo>
                  <a:pt x="845917" y="252847"/>
                  <a:pt x="844713" y="252560"/>
                  <a:pt x="844139" y="252445"/>
                </a:cubicBezTo>
                <a:cubicBezTo>
                  <a:pt x="838174" y="250839"/>
                  <a:pt x="831806" y="249491"/>
                  <a:pt x="825038" y="248402"/>
                </a:cubicBezTo>
                <a:cubicBezTo>
                  <a:pt x="818269" y="247312"/>
                  <a:pt x="809780" y="246767"/>
                  <a:pt x="799570" y="246767"/>
                </a:cubicBezTo>
                <a:cubicBezTo>
                  <a:pt x="784426" y="246767"/>
                  <a:pt x="766415" y="247541"/>
                  <a:pt x="745536" y="249090"/>
                </a:cubicBezTo>
                <a:cubicBezTo>
                  <a:pt x="724656" y="250639"/>
                  <a:pt x="705727" y="252273"/>
                  <a:pt x="688748" y="253994"/>
                </a:cubicBezTo>
                <a:cubicBezTo>
                  <a:pt x="686569" y="259845"/>
                  <a:pt x="683930" y="264778"/>
                  <a:pt x="680833" y="268793"/>
                </a:cubicBezTo>
                <a:cubicBezTo>
                  <a:pt x="677735" y="272808"/>
                  <a:pt x="674753" y="274816"/>
                  <a:pt x="671884" y="274816"/>
                </a:cubicBezTo>
                <a:cubicBezTo>
                  <a:pt x="668328" y="274816"/>
                  <a:pt x="665145" y="271604"/>
                  <a:pt x="662334" y="265180"/>
                </a:cubicBezTo>
                <a:cubicBezTo>
                  <a:pt x="659523" y="258755"/>
                  <a:pt x="657315" y="251241"/>
                  <a:pt x="655709" y="242637"/>
                </a:cubicBezTo>
                <a:cubicBezTo>
                  <a:pt x="654103" y="234033"/>
                  <a:pt x="653300" y="226863"/>
                  <a:pt x="653300" y="221126"/>
                </a:cubicBezTo>
                <a:lnTo>
                  <a:pt x="653300" y="144894"/>
                </a:lnTo>
                <a:cubicBezTo>
                  <a:pt x="651120" y="145009"/>
                  <a:pt x="648653" y="145295"/>
                  <a:pt x="645900" y="145754"/>
                </a:cubicBezTo>
                <a:cubicBezTo>
                  <a:pt x="645097" y="145754"/>
                  <a:pt x="643892" y="145869"/>
                  <a:pt x="642286" y="146098"/>
                </a:cubicBezTo>
                <a:cubicBezTo>
                  <a:pt x="639533" y="146443"/>
                  <a:pt x="634141" y="147647"/>
                  <a:pt x="626111" y="149712"/>
                </a:cubicBezTo>
                <a:cubicBezTo>
                  <a:pt x="622669" y="150630"/>
                  <a:pt x="619285" y="151433"/>
                  <a:pt x="615958" y="152121"/>
                </a:cubicBezTo>
                <a:cubicBezTo>
                  <a:pt x="612631" y="152810"/>
                  <a:pt x="610222" y="153154"/>
                  <a:pt x="608730" y="153154"/>
                </a:cubicBezTo>
                <a:cubicBezTo>
                  <a:pt x="606321" y="153154"/>
                  <a:pt x="602793" y="150773"/>
                  <a:pt x="598147" y="146012"/>
                </a:cubicBezTo>
                <a:cubicBezTo>
                  <a:pt x="593501" y="141251"/>
                  <a:pt x="589084" y="136003"/>
                  <a:pt x="584897" y="130267"/>
                </a:cubicBezTo>
                <a:cubicBezTo>
                  <a:pt x="580709" y="124531"/>
                  <a:pt x="578616" y="121261"/>
                  <a:pt x="578616" y="120458"/>
                </a:cubicBezTo>
                <a:cubicBezTo>
                  <a:pt x="578616" y="119311"/>
                  <a:pt x="579189" y="118365"/>
                  <a:pt x="580336" y="117619"/>
                </a:cubicBezTo>
                <a:cubicBezTo>
                  <a:pt x="581484" y="116873"/>
                  <a:pt x="582517" y="116558"/>
                  <a:pt x="583435" y="116672"/>
                </a:cubicBezTo>
                <a:cubicBezTo>
                  <a:pt x="586876" y="117361"/>
                  <a:pt x="591579" y="117906"/>
                  <a:pt x="597545" y="118307"/>
                </a:cubicBezTo>
                <a:cubicBezTo>
                  <a:pt x="603511" y="118709"/>
                  <a:pt x="608615" y="118795"/>
                  <a:pt x="612860" y="118565"/>
                </a:cubicBezTo>
                <a:cubicBezTo>
                  <a:pt x="620432" y="118336"/>
                  <a:pt x="633854" y="117533"/>
                  <a:pt x="653127" y="116156"/>
                </a:cubicBezTo>
                <a:lnTo>
                  <a:pt x="653127" y="74340"/>
                </a:lnTo>
                <a:cubicBezTo>
                  <a:pt x="653127" y="72275"/>
                  <a:pt x="652554" y="70755"/>
                  <a:pt x="651407" y="69780"/>
                </a:cubicBezTo>
                <a:cubicBezTo>
                  <a:pt x="650259" y="68805"/>
                  <a:pt x="648481" y="67744"/>
                  <a:pt x="646072" y="66596"/>
                </a:cubicBezTo>
                <a:cubicBezTo>
                  <a:pt x="644122" y="65793"/>
                  <a:pt x="642717" y="65076"/>
                  <a:pt x="641856" y="64445"/>
                </a:cubicBezTo>
                <a:cubicBezTo>
                  <a:pt x="640996" y="63814"/>
                  <a:pt x="640565" y="62868"/>
                  <a:pt x="640565" y="61606"/>
                </a:cubicBezTo>
                <a:cubicBezTo>
                  <a:pt x="640565" y="60688"/>
                  <a:pt x="642029" y="58910"/>
                  <a:pt x="644954" y="56271"/>
                </a:cubicBezTo>
                <a:cubicBezTo>
                  <a:pt x="647879" y="53633"/>
                  <a:pt x="651091" y="51224"/>
                  <a:pt x="654590" y="49044"/>
                </a:cubicBezTo>
                <a:cubicBezTo>
                  <a:pt x="658089" y="46864"/>
                  <a:pt x="660642" y="45774"/>
                  <a:pt x="662248" y="45774"/>
                </a:cubicBezTo>
                <a:cubicBezTo>
                  <a:pt x="664198" y="45774"/>
                  <a:pt x="667869" y="46635"/>
                  <a:pt x="673262" y="48356"/>
                </a:cubicBezTo>
                <a:cubicBezTo>
                  <a:pt x="678653" y="50076"/>
                  <a:pt x="683471" y="52199"/>
                  <a:pt x="687716" y="54723"/>
                </a:cubicBezTo>
                <a:cubicBezTo>
                  <a:pt x="691961" y="57247"/>
                  <a:pt x="694083" y="59770"/>
                  <a:pt x="694083" y="62294"/>
                </a:cubicBezTo>
                <a:cubicBezTo>
                  <a:pt x="694083" y="64818"/>
                  <a:pt x="693739" y="68489"/>
                  <a:pt x="693051" y="73308"/>
                </a:cubicBezTo>
                <a:cubicBezTo>
                  <a:pt x="692248" y="79961"/>
                  <a:pt x="691846" y="85239"/>
                  <a:pt x="691846" y="89139"/>
                </a:cubicBezTo>
                <a:cubicBezTo>
                  <a:pt x="691846" y="97514"/>
                  <a:pt x="691903" y="105602"/>
                  <a:pt x="692018" y="113403"/>
                </a:cubicBezTo>
                <a:lnTo>
                  <a:pt x="696665" y="113059"/>
                </a:lnTo>
                <a:cubicBezTo>
                  <a:pt x="701483" y="112714"/>
                  <a:pt x="708825" y="112083"/>
                  <a:pt x="718691" y="111166"/>
                </a:cubicBezTo>
                <a:lnTo>
                  <a:pt x="718003" y="44398"/>
                </a:lnTo>
                <a:cubicBezTo>
                  <a:pt x="718003" y="42333"/>
                  <a:pt x="717429" y="40755"/>
                  <a:pt x="716282" y="39665"/>
                </a:cubicBezTo>
                <a:cubicBezTo>
                  <a:pt x="715135" y="38576"/>
                  <a:pt x="713528" y="37514"/>
                  <a:pt x="711463" y="36482"/>
                </a:cubicBezTo>
                <a:cubicBezTo>
                  <a:pt x="709743" y="35564"/>
                  <a:pt x="708481" y="34761"/>
                  <a:pt x="707678" y="34073"/>
                </a:cubicBezTo>
                <a:cubicBezTo>
                  <a:pt x="706875" y="33384"/>
                  <a:pt x="706474" y="32409"/>
                  <a:pt x="706474" y="31147"/>
                </a:cubicBezTo>
                <a:cubicBezTo>
                  <a:pt x="706474" y="30230"/>
                  <a:pt x="707850" y="28910"/>
                  <a:pt x="710603" y="27189"/>
                </a:cubicBezTo>
                <a:cubicBezTo>
                  <a:pt x="713356" y="25469"/>
                  <a:pt x="716454" y="23920"/>
                  <a:pt x="719895" y="22543"/>
                </a:cubicBezTo>
                <a:cubicBezTo>
                  <a:pt x="723337" y="21167"/>
                  <a:pt x="725918" y="20478"/>
                  <a:pt x="727639" y="20478"/>
                </a:cubicBezTo>
                <a:close/>
                <a:moveTo>
                  <a:pt x="1793690" y="5507"/>
                </a:moveTo>
                <a:cubicBezTo>
                  <a:pt x="1804589" y="5507"/>
                  <a:pt x="1812849" y="8576"/>
                  <a:pt x="1818471" y="14713"/>
                </a:cubicBezTo>
                <a:cubicBezTo>
                  <a:pt x="1824092" y="20851"/>
                  <a:pt x="1826902" y="28394"/>
                  <a:pt x="1826902" y="37342"/>
                </a:cubicBezTo>
                <a:cubicBezTo>
                  <a:pt x="1826902" y="43193"/>
                  <a:pt x="1825239" y="48528"/>
                  <a:pt x="1821913" y="53346"/>
                </a:cubicBezTo>
                <a:cubicBezTo>
                  <a:pt x="1818586" y="58164"/>
                  <a:pt x="1813021" y="60573"/>
                  <a:pt x="1805220" y="60573"/>
                </a:cubicBezTo>
                <a:cubicBezTo>
                  <a:pt x="1798451" y="60573"/>
                  <a:pt x="1793174" y="58881"/>
                  <a:pt x="1789389" y="55497"/>
                </a:cubicBezTo>
                <a:cubicBezTo>
                  <a:pt x="1785603" y="52113"/>
                  <a:pt x="1783021" y="48298"/>
                  <a:pt x="1781645" y="44054"/>
                </a:cubicBezTo>
                <a:cubicBezTo>
                  <a:pt x="1780268" y="39809"/>
                  <a:pt x="1779580" y="35966"/>
                  <a:pt x="1779580" y="32524"/>
                </a:cubicBezTo>
                <a:cubicBezTo>
                  <a:pt x="1779580" y="28279"/>
                  <a:pt x="1778174" y="24350"/>
                  <a:pt x="1775364" y="20736"/>
                </a:cubicBezTo>
                <a:cubicBezTo>
                  <a:pt x="1772553" y="17123"/>
                  <a:pt x="1768050" y="14398"/>
                  <a:pt x="1761855" y="12562"/>
                </a:cubicBezTo>
                <a:lnTo>
                  <a:pt x="1761855" y="10670"/>
                </a:lnTo>
                <a:cubicBezTo>
                  <a:pt x="1766215" y="9178"/>
                  <a:pt x="1771205" y="7945"/>
                  <a:pt x="1776826" y="6970"/>
                </a:cubicBezTo>
                <a:cubicBezTo>
                  <a:pt x="1782448" y="5995"/>
                  <a:pt x="1788069" y="5507"/>
                  <a:pt x="1793690" y="5507"/>
                </a:cubicBezTo>
                <a:close/>
                <a:moveTo>
                  <a:pt x="1164040" y="5335"/>
                </a:moveTo>
                <a:cubicBezTo>
                  <a:pt x="1166564" y="5335"/>
                  <a:pt x="1170637" y="7429"/>
                  <a:pt x="1176258" y="11616"/>
                </a:cubicBezTo>
                <a:cubicBezTo>
                  <a:pt x="1181880" y="15803"/>
                  <a:pt x="1187013" y="20421"/>
                  <a:pt x="1191660" y="25469"/>
                </a:cubicBezTo>
                <a:cubicBezTo>
                  <a:pt x="1196306" y="30516"/>
                  <a:pt x="1198630" y="34245"/>
                  <a:pt x="1198630" y="36654"/>
                </a:cubicBezTo>
                <a:cubicBezTo>
                  <a:pt x="1198630" y="38145"/>
                  <a:pt x="1198313" y="39723"/>
                  <a:pt x="1197683" y="41386"/>
                </a:cubicBezTo>
                <a:cubicBezTo>
                  <a:pt x="1197052" y="43050"/>
                  <a:pt x="1196048" y="45430"/>
                  <a:pt x="1194671" y="48528"/>
                </a:cubicBezTo>
                <a:cubicBezTo>
                  <a:pt x="1191459" y="55411"/>
                  <a:pt x="1188562" y="62581"/>
                  <a:pt x="1185981" y="70038"/>
                </a:cubicBezTo>
                <a:cubicBezTo>
                  <a:pt x="1183400" y="77495"/>
                  <a:pt x="1181191" y="87189"/>
                  <a:pt x="1179356" y="99120"/>
                </a:cubicBezTo>
                <a:cubicBezTo>
                  <a:pt x="1178094" y="106921"/>
                  <a:pt x="1175312" y="113345"/>
                  <a:pt x="1171010" y="118393"/>
                </a:cubicBezTo>
                <a:cubicBezTo>
                  <a:pt x="1166708" y="123441"/>
                  <a:pt x="1162234" y="127112"/>
                  <a:pt x="1157588" y="129406"/>
                </a:cubicBezTo>
                <a:cubicBezTo>
                  <a:pt x="1152941" y="131701"/>
                  <a:pt x="1149528" y="132848"/>
                  <a:pt x="1147348" y="132848"/>
                </a:cubicBezTo>
                <a:cubicBezTo>
                  <a:pt x="1145972" y="132848"/>
                  <a:pt x="1143993" y="131242"/>
                  <a:pt x="1141412" y="128030"/>
                </a:cubicBezTo>
                <a:cubicBezTo>
                  <a:pt x="1138830" y="124818"/>
                  <a:pt x="1136565" y="121319"/>
                  <a:pt x="1134614" y="117533"/>
                </a:cubicBezTo>
                <a:cubicBezTo>
                  <a:pt x="1131517" y="114435"/>
                  <a:pt x="1121479" y="113001"/>
                  <a:pt x="1104500" y="113231"/>
                </a:cubicBezTo>
                <a:cubicBezTo>
                  <a:pt x="1106680" y="114263"/>
                  <a:pt x="1108630" y="115468"/>
                  <a:pt x="1110351" y="116844"/>
                </a:cubicBezTo>
                <a:cubicBezTo>
                  <a:pt x="1129394" y="132561"/>
                  <a:pt x="1147578" y="144320"/>
                  <a:pt x="1164901" y="152121"/>
                </a:cubicBezTo>
                <a:cubicBezTo>
                  <a:pt x="1182224" y="159922"/>
                  <a:pt x="1195904" y="164741"/>
                  <a:pt x="1205943" y="166576"/>
                </a:cubicBezTo>
                <a:cubicBezTo>
                  <a:pt x="1215981" y="168412"/>
                  <a:pt x="1227195" y="169903"/>
                  <a:pt x="1239585" y="171050"/>
                </a:cubicBezTo>
                <a:lnTo>
                  <a:pt x="1243543" y="171395"/>
                </a:lnTo>
                <a:cubicBezTo>
                  <a:pt x="1248131" y="171739"/>
                  <a:pt x="1251086" y="172169"/>
                  <a:pt x="1252405" y="172685"/>
                </a:cubicBezTo>
                <a:cubicBezTo>
                  <a:pt x="1253724" y="173201"/>
                  <a:pt x="1254384" y="174320"/>
                  <a:pt x="1254384" y="176041"/>
                </a:cubicBezTo>
                <a:cubicBezTo>
                  <a:pt x="1254384" y="179597"/>
                  <a:pt x="1251229" y="182006"/>
                  <a:pt x="1244919" y="183268"/>
                </a:cubicBezTo>
                <a:cubicBezTo>
                  <a:pt x="1233447" y="185563"/>
                  <a:pt x="1224441" y="188459"/>
                  <a:pt x="1217903" y="191958"/>
                </a:cubicBezTo>
                <a:cubicBezTo>
                  <a:pt x="1211363" y="195457"/>
                  <a:pt x="1205053" y="199674"/>
                  <a:pt x="1198973" y="204607"/>
                </a:cubicBezTo>
                <a:cubicBezTo>
                  <a:pt x="1196449" y="206786"/>
                  <a:pt x="1194356" y="208392"/>
                  <a:pt x="1192692" y="209425"/>
                </a:cubicBezTo>
                <a:cubicBezTo>
                  <a:pt x="1191029" y="210457"/>
                  <a:pt x="1189337" y="211146"/>
                  <a:pt x="1187616" y="211490"/>
                </a:cubicBezTo>
                <a:cubicBezTo>
                  <a:pt x="1187272" y="211605"/>
                  <a:pt x="1186813" y="211662"/>
                  <a:pt x="1186239" y="211662"/>
                </a:cubicBezTo>
                <a:cubicBezTo>
                  <a:pt x="1182109" y="211662"/>
                  <a:pt x="1176201" y="208823"/>
                  <a:pt x="1168515" y="203144"/>
                </a:cubicBezTo>
                <a:cubicBezTo>
                  <a:pt x="1160828" y="197465"/>
                  <a:pt x="1152454" y="189750"/>
                  <a:pt x="1143391" y="179999"/>
                </a:cubicBezTo>
                <a:cubicBezTo>
                  <a:pt x="1143276" y="181375"/>
                  <a:pt x="1143132" y="182637"/>
                  <a:pt x="1142960" y="183785"/>
                </a:cubicBezTo>
                <a:cubicBezTo>
                  <a:pt x="1142788" y="184932"/>
                  <a:pt x="1142703" y="185964"/>
                  <a:pt x="1142703" y="186882"/>
                </a:cubicBezTo>
                <a:cubicBezTo>
                  <a:pt x="1142703" y="189291"/>
                  <a:pt x="1143907" y="201681"/>
                  <a:pt x="1146316" y="224052"/>
                </a:cubicBezTo>
                <a:cubicBezTo>
                  <a:pt x="1148037" y="240457"/>
                  <a:pt x="1148897" y="249520"/>
                  <a:pt x="1148897" y="251241"/>
                </a:cubicBezTo>
                <a:cubicBezTo>
                  <a:pt x="1148897" y="255830"/>
                  <a:pt x="1147091" y="261078"/>
                  <a:pt x="1143477" y="266986"/>
                </a:cubicBezTo>
                <a:cubicBezTo>
                  <a:pt x="1139863" y="272895"/>
                  <a:pt x="1135762" y="278057"/>
                  <a:pt x="1131173" y="282474"/>
                </a:cubicBezTo>
                <a:cubicBezTo>
                  <a:pt x="1126584" y="286891"/>
                  <a:pt x="1123085" y="289099"/>
                  <a:pt x="1120676" y="289099"/>
                </a:cubicBezTo>
                <a:cubicBezTo>
                  <a:pt x="1118496" y="289099"/>
                  <a:pt x="1116345" y="286862"/>
                  <a:pt x="1114222" y="282388"/>
                </a:cubicBezTo>
                <a:cubicBezTo>
                  <a:pt x="1112100" y="277914"/>
                  <a:pt x="1110293" y="272895"/>
                  <a:pt x="1108803" y="267331"/>
                </a:cubicBezTo>
                <a:cubicBezTo>
                  <a:pt x="1107311" y="261767"/>
                  <a:pt x="1106565" y="258067"/>
                  <a:pt x="1106565" y="256231"/>
                </a:cubicBezTo>
                <a:cubicBezTo>
                  <a:pt x="1106565" y="253937"/>
                  <a:pt x="1106680" y="251499"/>
                  <a:pt x="1106909" y="248918"/>
                </a:cubicBezTo>
                <a:cubicBezTo>
                  <a:pt x="1107138" y="246337"/>
                  <a:pt x="1107311" y="243956"/>
                  <a:pt x="1107425" y="241776"/>
                </a:cubicBezTo>
                <a:cubicBezTo>
                  <a:pt x="1108000" y="236614"/>
                  <a:pt x="1108286" y="232828"/>
                  <a:pt x="1108286" y="230419"/>
                </a:cubicBezTo>
                <a:cubicBezTo>
                  <a:pt x="1108400" y="222847"/>
                  <a:pt x="1108114" y="213268"/>
                  <a:pt x="1107425" y="201681"/>
                </a:cubicBezTo>
                <a:cubicBezTo>
                  <a:pt x="1106737" y="190094"/>
                  <a:pt x="1105991" y="181261"/>
                  <a:pt x="1105188" y="175180"/>
                </a:cubicBezTo>
                <a:cubicBezTo>
                  <a:pt x="1104959" y="173230"/>
                  <a:pt x="1103123" y="170534"/>
                  <a:pt x="1099682" y="167093"/>
                </a:cubicBezTo>
                <a:cubicBezTo>
                  <a:pt x="1098649" y="166060"/>
                  <a:pt x="1097703" y="164999"/>
                  <a:pt x="1096842" y="163909"/>
                </a:cubicBezTo>
                <a:cubicBezTo>
                  <a:pt x="1095982" y="162819"/>
                  <a:pt x="1095552" y="161930"/>
                  <a:pt x="1095552" y="161242"/>
                </a:cubicBezTo>
                <a:cubicBezTo>
                  <a:pt x="1095552" y="160324"/>
                  <a:pt x="1096183" y="158689"/>
                  <a:pt x="1097444" y="156337"/>
                </a:cubicBezTo>
                <a:cubicBezTo>
                  <a:pt x="1098706" y="153986"/>
                  <a:pt x="1100170" y="151863"/>
                  <a:pt x="1101833" y="149970"/>
                </a:cubicBezTo>
                <a:cubicBezTo>
                  <a:pt x="1103497" y="148077"/>
                  <a:pt x="1104959" y="147131"/>
                  <a:pt x="1106221" y="147131"/>
                </a:cubicBezTo>
                <a:cubicBezTo>
                  <a:pt x="1108745" y="147246"/>
                  <a:pt x="1113448" y="148852"/>
                  <a:pt x="1120331" y="151949"/>
                </a:cubicBezTo>
                <a:cubicBezTo>
                  <a:pt x="1115858" y="145869"/>
                  <a:pt x="1111039" y="138756"/>
                  <a:pt x="1105877" y="130611"/>
                </a:cubicBezTo>
                <a:cubicBezTo>
                  <a:pt x="1102435" y="124990"/>
                  <a:pt x="1097043" y="119426"/>
                  <a:pt x="1089701" y="113919"/>
                </a:cubicBezTo>
                <a:cubicBezTo>
                  <a:pt x="1089471" y="113690"/>
                  <a:pt x="1089357" y="113575"/>
                  <a:pt x="1089357" y="113575"/>
                </a:cubicBezTo>
                <a:lnTo>
                  <a:pt x="1088668" y="113575"/>
                </a:lnTo>
                <a:cubicBezTo>
                  <a:pt x="1092684" y="117820"/>
                  <a:pt x="1094691" y="121605"/>
                  <a:pt x="1094691" y="124932"/>
                </a:cubicBezTo>
                <a:cubicBezTo>
                  <a:pt x="1094691" y="125391"/>
                  <a:pt x="1094576" y="126080"/>
                  <a:pt x="1094347" y="126997"/>
                </a:cubicBezTo>
                <a:cubicBezTo>
                  <a:pt x="1094232" y="127800"/>
                  <a:pt x="1093859" y="128403"/>
                  <a:pt x="1093228" y="128804"/>
                </a:cubicBezTo>
                <a:cubicBezTo>
                  <a:pt x="1092597" y="129206"/>
                  <a:pt x="1091479" y="129693"/>
                  <a:pt x="1089873" y="130267"/>
                </a:cubicBezTo>
                <a:cubicBezTo>
                  <a:pt x="1086431" y="131529"/>
                  <a:pt x="1083907" y="133192"/>
                  <a:pt x="1082301" y="135257"/>
                </a:cubicBezTo>
                <a:cubicBezTo>
                  <a:pt x="1077024" y="141911"/>
                  <a:pt x="1071461" y="147762"/>
                  <a:pt x="1065609" y="152810"/>
                </a:cubicBezTo>
                <a:cubicBezTo>
                  <a:pt x="1069739" y="154989"/>
                  <a:pt x="1073353" y="157313"/>
                  <a:pt x="1076450" y="159779"/>
                </a:cubicBezTo>
                <a:cubicBezTo>
                  <a:pt x="1079548" y="162246"/>
                  <a:pt x="1081097" y="164511"/>
                  <a:pt x="1081097" y="166576"/>
                </a:cubicBezTo>
                <a:cubicBezTo>
                  <a:pt x="1081097" y="167609"/>
                  <a:pt x="1080351" y="169387"/>
                  <a:pt x="1078860" y="171911"/>
                </a:cubicBezTo>
                <a:cubicBezTo>
                  <a:pt x="1077712" y="173976"/>
                  <a:pt x="1077024" y="175410"/>
                  <a:pt x="1076795" y="176213"/>
                </a:cubicBezTo>
                <a:cubicBezTo>
                  <a:pt x="1070370" y="203287"/>
                  <a:pt x="1058497" y="223364"/>
                  <a:pt x="1041173" y="236442"/>
                </a:cubicBezTo>
                <a:cubicBezTo>
                  <a:pt x="1023851" y="249520"/>
                  <a:pt x="1001021" y="257837"/>
                  <a:pt x="972685" y="261394"/>
                </a:cubicBezTo>
                <a:cubicBezTo>
                  <a:pt x="971308" y="261508"/>
                  <a:pt x="970189" y="261336"/>
                  <a:pt x="969329" y="260878"/>
                </a:cubicBezTo>
                <a:cubicBezTo>
                  <a:pt x="968469" y="260419"/>
                  <a:pt x="968038" y="259788"/>
                  <a:pt x="968038" y="258985"/>
                </a:cubicBezTo>
                <a:cubicBezTo>
                  <a:pt x="968038" y="257837"/>
                  <a:pt x="968842" y="256862"/>
                  <a:pt x="970448" y="256059"/>
                </a:cubicBezTo>
                <a:cubicBezTo>
                  <a:pt x="992589" y="244472"/>
                  <a:pt x="1009453" y="232025"/>
                  <a:pt x="1021040" y="218717"/>
                </a:cubicBezTo>
                <a:cubicBezTo>
                  <a:pt x="1032627" y="205410"/>
                  <a:pt x="1039567" y="190324"/>
                  <a:pt x="1041862" y="173460"/>
                </a:cubicBezTo>
                <a:cubicBezTo>
                  <a:pt x="1041977" y="172656"/>
                  <a:pt x="1042034" y="171452"/>
                  <a:pt x="1042034" y="169846"/>
                </a:cubicBezTo>
                <a:cubicBezTo>
                  <a:pt x="1027350" y="178450"/>
                  <a:pt x="1012005" y="185018"/>
                  <a:pt x="996002" y="189549"/>
                </a:cubicBezTo>
                <a:cubicBezTo>
                  <a:pt x="979998" y="194081"/>
                  <a:pt x="965916" y="196920"/>
                  <a:pt x="953756" y="198067"/>
                </a:cubicBezTo>
                <a:lnTo>
                  <a:pt x="953240" y="198067"/>
                </a:lnTo>
                <a:cubicBezTo>
                  <a:pt x="952207" y="198067"/>
                  <a:pt x="951375" y="197809"/>
                  <a:pt x="950744" y="197293"/>
                </a:cubicBezTo>
                <a:cubicBezTo>
                  <a:pt x="950113" y="196777"/>
                  <a:pt x="949798" y="196232"/>
                  <a:pt x="949798" y="195658"/>
                </a:cubicBezTo>
                <a:cubicBezTo>
                  <a:pt x="949798" y="194740"/>
                  <a:pt x="950543" y="193937"/>
                  <a:pt x="952035" y="193249"/>
                </a:cubicBezTo>
                <a:cubicBezTo>
                  <a:pt x="973258" y="184874"/>
                  <a:pt x="991384" y="175811"/>
                  <a:pt x="1006413" y="166060"/>
                </a:cubicBezTo>
                <a:cubicBezTo>
                  <a:pt x="1021441" y="156309"/>
                  <a:pt x="1033200" y="147102"/>
                  <a:pt x="1041690" y="138441"/>
                </a:cubicBezTo>
                <a:cubicBezTo>
                  <a:pt x="1050179" y="129779"/>
                  <a:pt x="1056087" y="122179"/>
                  <a:pt x="1059414" y="115640"/>
                </a:cubicBezTo>
                <a:lnTo>
                  <a:pt x="1050294" y="116500"/>
                </a:lnTo>
                <a:cubicBezTo>
                  <a:pt x="1044328" y="117189"/>
                  <a:pt x="1039625" y="119139"/>
                  <a:pt x="1036183" y="122351"/>
                </a:cubicBezTo>
                <a:cubicBezTo>
                  <a:pt x="1033774" y="128202"/>
                  <a:pt x="1031079" y="133192"/>
                  <a:pt x="1028095" y="137322"/>
                </a:cubicBezTo>
                <a:cubicBezTo>
                  <a:pt x="1025113" y="141452"/>
                  <a:pt x="1022302" y="143517"/>
                  <a:pt x="1019664" y="143517"/>
                </a:cubicBezTo>
                <a:cubicBezTo>
                  <a:pt x="1017483" y="143517"/>
                  <a:pt x="1014931" y="141280"/>
                  <a:pt x="1012005" y="136806"/>
                </a:cubicBezTo>
                <a:cubicBezTo>
                  <a:pt x="1009080" y="132332"/>
                  <a:pt x="1006528" y="127169"/>
                  <a:pt x="1004348" y="121319"/>
                </a:cubicBezTo>
                <a:cubicBezTo>
                  <a:pt x="1002168" y="115468"/>
                  <a:pt x="1001078" y="110879"/>
                  <a:pt x="1001078" y="107552"/>
                </a:cubicBezTo>
                <a:lnTo>
                  <a:pt x="1000734" y="85181"/>
                </a:lnTo>
                <a:cubicBezTo>
                  <a:pt x="1000390" y="73824"/>
                  <a:pt x="1000218" y="63269"/>
                  <a:pt x="1000218" y="53518"/>
                </a:cubicBezTo>
                <a:cubicBezTo>
                  <a:pt x="1000218" y="48814"/>
                  <a:pt x="999558" y="44426"/>
                  <a:pt x="998239" y="40354"/>
                </a:cubicBezTo>
                <a:cubicBezTo>
                  <a:pt x="996920" y="36281"/>
                  <a:pt x="995572" y="32811"/>
                  <a:pt x="994195" y="29943"/>
                </a:cubicBezTo>
                <a:cubicBezTo>
                  <a:pt x="992818" y="27075"/>
                  <a:pt x="992130" y="25526"/>
                  <a:pt x="992130" y="25297"/>
                </a:cubicBezTo>
                <a:cubicBezTo>
                  <a:pt x="992130" y="23920"/>
                  <a:pt x="992847" y="22199"/>
                  <a:pt x="994281" y="20134"/>
                </a:cubicBezTo>
                <a:cubicBezTo>
                  <a:pt x="995715" y="18069"/>
                  <a:pt x="997064" y="17037"/>
                  <a:pt x="998325" y="17037"/>
                </a:cubicBezTo>
                <a:cubicBezTo>
                  <a:pt x="1009912" y="17037"/>
                  <a:pt x="1019950" y="19733"/>
                  <a:pt x="1028440" y="25124"/>
                </a:cubicBezTo>
                <a:cubicBezTo>
                  <a:pt x="1029701" y="25354"/>
                  <a:pt x="1032053" y="25469"/>
                  <a:pt x="1035495" y="25469"/>
                </a:cubicBezTo>
                <a:cubicBezTo>
                  <a:pt x="1041461" y="25469"/>
                  <a:pt x="1049032" y="24981"/>
                  <a:pt x="1058210" y="24006"/>
                </a:cubicBezTo>
                <a:cubicBezTo>
                  <a:pt x="1067387" y="23031"/>
                  <a:pt x="1079261" y="21625"/>
                  <a:pt x="1093831" y="19790"/>
                </a:cubicBezTo>
                <a:cubicBezTo>
                  <a:pt x="1106909" y="18069"/>
                  <a:pt x="1119356" y="16578"/>
                  <a:pt x="1131173" y="15316"/>
                </a:cubicBezTo>
                <a:cubicBezTo>
                  <a:pt x="1140236" y="14398"/>
                  <a:pt x="1149643" y="11645"/>
                  <a:pt x="1159394" y="7056"/>
                </a:cubicBezTo>
                <a:cubicBezTo>
                  <a:pt x="1161918" y="5909"/>
                  <a:pt x="1163467" y="5335"/>
                  <a:pt x="1164040" y="5335"/>
                </a:cubicBezTo>
                <a:close/>
                <a:moveTo>
                  <a:pt x="1430081" y="0"/>
                </a:moveTo>
                <a:cubicBezTo>
                  <a:pt x="1437652" y="0"/>
                  <a:pt x="1444047" y="1492"/>
                  <a:pt x="1449267" y="4475"/>
                </a:cubicBezTo>
                <a:cubicBezTo>
                  <a:pt x="1454487" y="7457"/>
                  <a:pt x="1458359" y="11444"/>
                  <a:pt x="1460883" y="16434"/>
                </a:cubicBezTo>
                <a:cubicBezTo>
                  <a:pt x="1463407" y="21425"/>
                  <a:pt x="1464669" y="26845"/>
                  <a:pt x="1464669" y="32696"/>
                </a:cubicBezTo>
                <a:cubicBezTo>
                  <a:pt x="1464669" y="36138"/>
                  <a:pt x="1464038" y="39465"/>
                  <a:pt x="1462776" y="42677"/>
                </a:cubicBezTo>
                <a:cubicBezTo>
                  <a:pt x="1479296" y="41644"/>
                  <a:pt x="1497078" y="41128"/>
                  <a:pt x="1516121" y="41128"/>
                </a:cubicBezTo>
                <a:cubicBezTo>
                  <a:pt x="1523922" y="41128"/>
                  <a:pt x="1529716" y="40555"/>
                  <a:pt x="1533502" y="39407"/>
                </a:cubicBezTo>
                <a:cubicBezTo>
                  <a:pt x="1537287" y="38260"/>
                  <a:pt x="1540672" y="36654"/>
                  <a:pt x="1543654" y="34589"/>
                </a:cubicBezTo>
                <a:cubicBezTo>
                  <a:pt x="1545490" y="33442"/>
                  <a:pt x="1546981" y="32639"/>
                  <a:pt x="1548129" y="32180"/>
                </a:cubicBezTo>
                <a:cubicBezTo>
                  <a:pt x="1549276" y="31721"/>
                  <a:pt x="1550767" y="31492"/>
                  <a:pt x="1552603" y="31492"/>
                </a:cubicBezTo>
                <a:cubicBezTo>
                  <a:pt x="1556044" y="31492"/>
                  <a:pt x="1561207" y="34503"/>
                  <a:pt x="1568090" y="40526"/>
                </a:cubicBezTo>
                <a:cubicBezTo>
                  <a:pt x="1574973" y="46549"/>
                  <a:pt x="1581168" y="53375"/>
                  <a:pt x="1586675" y="61004"/>
                </a:cubicBezTo>
                <a:cubicBezTo>
                  <a:pt x="1592182" y="68633"/>
                  <a:pt x="1594935" y="74742"/>
                  <a:pt x="1594935" y="79330"/>
                </a:cubicBezTo>
                <a:cubicBezTo>
                  <a:pt x="1594935" y="85296"/>
                  <a:pt x="1594075" y="89713"/>
                  <a:pt x="1592354" y="92581"/>
                </a:cubicBezTo>
                <a:cubicBezTo>
                  <a:pt x="1590633" y="95449"/>
                  <a:pt x="1588711" y="97227"/>
                  <a:pt x="1586589" y="97915"/>
                </a:cubicBezTo>
                <a:cubicBezTo>
                  <a:pt x="1584467" y="98604"/>
                  <a:pt x="1582029" y="98948"/>
                  <a:pt x="1579276" y="98948"/>
                </a:cubicBezTo>
                <a:cubicBezTo>
                  <a:pt x="1578129" y="98948"/>
                  <a:pt x="1576895" y="98718"/>
                  <a:pt x="1575576" y="98260"/>
                </a:cubicBezTo>
                <a:cubicBezTo>
                  <a:pt x="1574257" y="97801"/>
                  <a:pt x="1572966" y="97284"/>
                  <a:pt x="1571704" y="96711"/>
                </a:cubicBezTo>
                <a:cubicBezTo>
                  <a:pt x="1569065" y="95564"/>
                  <a:pt x="1566771" y="94703"/>
                  <a:pt x="1564821" y="94130"/>
                </a:cubicBezTo>
                <a:cubicBezTo>
                  <a:pt x="1562870" y="93556"/>
                  <a:pt x="1560576" y="93269"/>
                  <a:pt x="1557937" y="93269"/>
                </a:cubicBezTo>
                <a:cubicBezTo>
                  <a:pt x="1555529" y="93269"/>
                  <a:pt x="1552976" y="93642"/>
                  <a:pt x="1550280" y="94388"/>
                </a:cubicBezTo>
                <a:cubicBezTo>
                  <a:pt x="1547584" y="95133"/>
                  <a:pt x="1544056" y="96252"/>
                  <a:pt x="1539697" y="97743"/>
                </a:cubicBezTo>
                <a:cubicBezTo>
                  <a:pt x="1533157" y="100152"/>
                  <a:pt x="1528741" y="101357"/>
                  <a:pt x="1526446" y="101357"/>
                </a:cubicBezTo>
                <a:cubicBezTo>
                  <a:pt x="1525184" y="101357"/>
                  <a:pt x="1524553" y="100841"/>
                  <a:pt x="1524553" y="99808"/>
                </a:cubicBezTo>
                <a:cubicBezTo>
                  <a:pt x="1524553" y="98661"/>
                  <a:pt x="1525930" y="95736"/>
                  <a:pt x="1528684" y="91032"/>
                </a:cubicBezTo>
                <a:cubicBezTo>
                  <a:pt x="1530863" y="87476"/>
                  <a:pt x="1532584" y="84350"/>
                  <a:pt x="1533846" y="81654"/>
                </a:cubicBezTo>
                <a:cubicBezTo>
                  <a:pt x="1535108" y="78958"/>
                  <a:pt x="1535739" y="76520"/>
                  <a:pt x="1535739" y="74340"/>
                </a:cubicBezTo>
                <a:cubicBezTo>
                  <a:pt x="1535739" y="70554"/>
                  <a:pt x="1533846" y="67858"/>
                  <a:pt x="1530060" y="66252"/>
                </a:cubicBezTo>
                <a:cubicBezTo>
                  <a:pt x="1526274" y="64646"/>
                  <a:pt x="1522029" y="63843"/>
                  <a:pt x="1517326" y="63843"/>
                </a:cubicBezTo>
                <a:lnTo>
                  <a:pt x="1513368" y="63671"/>
                </a:lnTo>
                <a:cubicBezTo>
                  <a:pt x="1512221" y="63671"/>
                  <a:pt x="1508922" y="63556"/>
                  <a:pt x="1503473" y="63327"/>
                </a:cubicBezTo>
                <a:cubicBezTo>
                  <a:pt x="1498024" y="63097"/>
                  <a:pt x="1491743" y="62983"/>
                  <a:pt x="1484630" y="62983"/>
                </a:cubicBezTo>
                <a:cubicBezTo>
                  <a:pt x="1463751" y="62983"/>
                  <a:pt x="1441524" y="64187"/>
                  <a:pt x="1417948" y="66596"/>
                </a:cubicBezTo>
                <a:cubicBezTo>
                  <a:pt x="1394373" y="69006"/>
                  <a:pt x="1371056" y="73422"/>
                  <a:pt x="1347997" y="79847"/>
                </a:cubicBezTo>
                <a:cubicBezTo>
                  <a:pt x="1349029" y="85812"/>
                  <a:pt x="1349545" y="91491"/>
                  <a:pt x="1349545" y="96883"/>
                </a:cubicBezTo>
                <a:cubicBezTo>
                  <a:pt x="1349545" y="109043"/>
                  <a:pt x="1347652" y="119311"/>
                  <a:pt x="1343867" y="127686"/>
                </a:cubicBezTo>
                <a:cubicBezTo>
                  <a:pt x="1340081" y="136060"/>
                  <a:pt x="1335693" y="142313"/>
                  <a:pt x="1330702" y="146443"/>
                </a:cubicBezTo>
                <a:cubicBezTo>
                  <a:pt x="1325712" y="150573"/>
                  <a:pt x="1321554" y="152638"/>
                  <a:pt x="1318227" y="152638"/>
                </a:cubicBezTo>
                <a:cubicBezTo>
                  <a:pt x="1312949" y="152638"/>
                  <a:pt x="1308274" y="150945"/>
                  <a:pt x="1304202" y="147561"/>
                </a:cubicBezTo>
                <a:cubicBezTo>
                  <a:pt x="1300130" y="144177"/>
                  <a:pt x="1298093" y="139043"/>
                  <a:pt x="1298093" y="132160"/>
                </a:cubicBezTo>
                <a:cubicBezTo>
                  <a:pt x="1298093" y="125965"/>
                  <a:pt x="1299498" y="120028"/>
                  <a:pt x="1302309" y="114349"/>
                </a:cubicBezTo>
                <a:cubicBezTo>
                  <a:pt x="1305119" y="108671"/>
                  <a:pt x="1309106" y="101988"/>
                  <a:pt x="1314268" y="94302"/>
                </a:cubicBezTo>
                <a:cubicBezTo>
                  <a:pt x="1318628" y="87648"/>
                  <a:pt x="1321439" y="83002"/>
                  <a:pt x="1322701" y="80363"/>
                </a:cubicBezTo>
                <a:lnTo>
                  <a:pt x="1324766" y="73996"/>
                </a:lnTo>
                <a:cubicBezTo>
                  <a:pt x="1324880" y="73537"/>
                  <a:pt x="1324938" y="72963"/>
                  <a:pt x="1324938" y="72275"/>
                </a:cubicBezTo>
                <a:cubicBezTo>
                  <a:pt x="1324938" y="68604"/>
                  <a:pt x="1324593" y="65707"/>
                  <a:pt x="1323905" y="63585"/>
                </a:cubicBezTo>
                <a:cubicBezTo>
                  <a:pt x="1323217" y="61463"/>
                  <a:pt x="1322299" y="59426"/>
                  <a:pt x="1321152" y="57476"/>
                </a:cubicBezTo>
                <a:cubicBezTo>
                  <a:pt x="1320234" y="56214"/>
                  <a:pt x="1319775" y="55124"/>
                  <a:pt x="1319775" y="54206"/>
                </a:cubicBezTo>
                <a:cubicBezTo>
                  <a:pt x="1319775" y="52256"/>
                  <a:pt x="1320377" y="50679"/>
                  <a:pt x="1321582" y="49474"/>
                </a:cubicBezTo>
                <a:cubicBezTo>
                  <a:pt x="1322787" y="48270"/>
                  <a:pt x="1324651" y="47667"/>
                  <a:pt x="1327175" y="47667"/>
                </a:cubicBezTo>
                <a:cubicBezTo>
                  <a:pt x="1328322" y="47667"/>
                  <a:pt x="1330215" y="48786"/>
                  <a:pt x="1332854" y="51023"/>
                </a:cubicBezTo>
                <a:cubicBezTo>
                  <a:pt x="1335492" y="53260"/>
                  <a:pt x="1338016" y="56329"/>
                  <a:pt x="1340425" y="60229"/>
                </a:cubicBezTo>
                <a:cubicBezTo>
                  <a:pt x="1363484" y="54379"/>
                  <a:pt x="1389469" y="49847"/>
                  <a:pt x="1418378" y="46635"/>
                </a:cubicBezTo>
                <a:cubicBezTo>
                  <a:pt x="1415396" y="41931"/>
                  <a:pt x="1413904" y="35622"/>
                  <a:pt x="1413904" y="27706"/>
                </a:cubicBezTo>
                <a:cubicBezTo>
                  <a:pt x="1413904" y="17381"/>
                  <a:pt x="1408455" y="10555"/>
                  <a:pt x="1397557" y="7228"/>
                </a:cubicBezTo>
                <a:lnTo>
                  <a:pt x="1397557" y="5335"/>
                </a:lnTo>
                <a:cubicBezTo>
                  <a:pt x="1402031" y="3844"/>
                  <a:pt x="1407136" y="2582"/>
                  <a:pt x="1412872" y="1549"/>
                </a:cubicBezTo>
                <a:cubicBezTo>
                  <a:pt x="1418608" y="517"/>
                  <a:pt x="1424344" y="0"/>
                  <a:pt x="143008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cxnSp>
        <p:nvCxnSpPr>
          <p:cNvPr id="28" name="直接连接符 27">
            <a:extLst>
              <a:ext uri="{FF2B5EF4-FFF2-40B4-BE49-F238E27FC236}">
                <a16:creationId xmlns:a16="http://schemas.microsoft.com/office/drawing/2014/main" id="{24EF7290-DEA6-4535-9A54-739997CCD333}"/>
              </a:ext>
            </a:extLst>
          </p:cNvPr>
          <p:cNvCxnSpPr/>
          <p:nvPr/>
        </p:nvCxnSpPr>
        <p:spPr>
          <a:xfrm>
            <a:off x="4268467" y="2451194"/>
            <a:ext cx="37211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文本框 28">
            <a:extLst>
              <a:ext uri="{FF2B5EF4-FFF2-40B4-BE49-F238E27FC236}">
                <a16:creationId xmlns:a16="http://schemas.microsoft.com/office/drawing/2014/main" id="{CAF3AFDA-60EF-4D15-B478-0816B8D5F481}"/>
              </a:ext>
            </a:extLst>
          </p:cNvPr>
          <p:cNvSpPr txBox="1"/>
          <p:nvPr/>
        </p:nvSpPr>
        <p:spPr>
          <a:xfrm>
            <a:off x="4199645" y="2574948"/>
            <a:ext cx="6970005" cy="2833596"/>
          </a:xfrm>
          <a:prstGeom prst="rect">
            <a:avLst/>
          </a:prstGeom>
          <a:noFill/>
        </p:spPr>
        <p:txBody>
          <a:bodyPr wrap="square" rtlCol="0">
            <a:spAutoFit/>
          </a:bodyPr>
          <a:lstStyle/>
          <a:p>
            <a:pPr>
              <a:lnSpc>
                <a:spcPct val="150000"/>
              </a:lnSpc>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感谢您下载</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PPT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平台上提供的</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模板或图文素材！</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a:t>
            </a:r>
          </a:p>
          <a:p>
            <a:pPr>
              <a:lnSpc>
                <a:spcPct val="150000"/>
              </a:lnSpc>
              <a:defRPr/>
            </a:pP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PPT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是原创分享平台，所有原创作品（含预览图）均受著作权法保护。</a:t>
            </a:r>
            <a:endPar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a:p>
            <a:pPr>
              <a:lnSpc>
                <a:spcPct val="150000"/>
              </a:lnSpc>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该模板内容仅供参考，您可以结合自身需求，在修改更新模板内容后自己非商业化使用。</a:t>
            </a:r>
            <a:endParaRPr lang="en-US" altLang="zh-CN" sz="1200" dirty="0">
              <a:solidFill>
                <a:prstClr val="white"/>
              </a:solidFill>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著作权及相关权利归</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PPT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所有，未经许可任何人不得擅自商用，</a:t>
            </a:r>
            <a:endPar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商用侵权范围定义：下载</a:t>
            </a:r>
            <a:r>
              <a:rPr kumimoji="0" lang="en-US" altLang="zh-CN"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 PPT</a:t>
            </a:r>
            <a:r>
              <a:rPr kumimoji="0" lang="zh-CN" altLang="en-US"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世界</a:t>
            </a:r>
            <a:r>
              <a:rPr kumimoji="0" lang="en-US" altLang="zh-CN"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a:t>
            </a:r>
            <a:r>
              <a:rPr lang="zh-CN" altLang="en-US" sz="1200" dirty="0">
                <a:solidFill>
                  <a:srgbClr val="FFCC00"/>
                </a:solidFill>
                <a:latin typeface="思源黑体 CN Bold" panose="020B0800000000000000" pitchFamily="34" charset="-122"/>
                <a:ea typeface="思源黑体 CN Bold" panose="020B0800000000000000" pitchFamily="34" charset="-122"/>
                <a:cs typeface="阿里巴巴普惠体 2.0 35 Thin" panose="00020600040101010101" pitchFamily="18" charset="-122"/>
              </a:rPr>
              <a:t>模板搬运或二次更改，上传至其他模板网站进行兜售获利，</a:t>
            </a:r>
            <a:endParaRPr lang="en-US" altLang="zh-CN" sz="1200" dirty="0">
              <a:solidFill>
                <a:srgbClr val="FFCC00"/>
              </a:solidFill>
              <a:latin typeface="思源黑体 CN Bold" panose="020B0800000000000000" pitchFamily="34" charset="-122"/>
              <a:ea typeface="思源黑体 CN Bold" panose="020B0800000000000000" pitchFamily="34" charset="-122"/>
              <a:cs typeface="阿里巴巴普惠体 2.0 35 Thin" panose="00020600040101010101"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否则将依法要求承担高达人民币</a:t>
            </a:r>
            <a:r>
              <a:rPr kumimoji="0" lang="en-US" altLang="zh-CN"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50</a:t>
            </a:r>
            <a:r>
              <a:rPr kumimoji="0" lang="zh-CN" altLang="en-US"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万元的赔偿责任。</a:t>
            </a:r>
          </a:p>
          <a:p>
            <a:pPr>
              <a:lnSpc>
                <a:spcPct val="150000"/>
              </a:lnSpc>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有任何问题请随时联系网站客服沟通处理。</a:t>
            </a: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温馨提示：</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模板中使用图片或元素素材均来源于</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CC0</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免费可商用素材网站，仅供下载者作为案例使用，勿作他用。</a:t>
            </a:r>
          </a:p>
        </p:txBody>
      </p:sp>
      <p:sp>
        <p:nvSpPr>
          <p:cNvPr id="30" name="文本框 29">
            <a:extLst>
              <a:ext uri="{FF2B5EF4-FFF2-40B4-BE49-F238E27FC236}">
                <a16:creationId xmlns:a16="http://schemas.microsoft.com/office/drawing/2014/main" id="{EFBC3638-A960-4FAB-9DC3-7FCAA06B49D4}"/>
              </a:ext>
            </a:extLst>
          </p:cNvPr>
          <p:cNvSpPr txBox="1"/>
          <p:nvPr/>
        </p:nvSpPr>
        <p:spPr>
          <a:xfrm>
            <a:off x="4195504" y="2135920"/>
            <a:ext cx="286728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官方网址：</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https://www.pptx.cn/</a:t>
            </a: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p:txBody>
      </p:sp>
      <p:pic>
        <p:nvPicPr>
          <p:cNvPr id="88" name="图形 87">
            <a:hlinkClick r:id="rId7"/>
            <a:extLst>
              <a:ext uri="{FF2B5EF4-FFF2-40B4-BE49-F238E27FC236}">
                <a16:creationId xmlns:a16="http://schemas.microsoft.com/office/drawing/2014/main" id="{36ED9D70-6284-4507-9A0D-BF6A1143C1DD}"/>
              </a:ext>
            </a:extLst>
          </p:cNvPr>
          <p:cNvPicPr>
            <a:picLocks noChangeAspect="1"/>
          </p:cNvPicPr>
          <p:nvPr/>
        </p:nvPicPr>
        <p:blipFill>
          <a:blip r:embed="rId8" cstate="screen">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9793493" y="828199"/>
            <a:ext cx="1316795" cy="320946"/>
          </a:xfrm>
          <a:prstGeom prst="rect">
            <a:avLst/>
          </a:prstGeom>
        </p:spPr>
      </p:pic>
      <p:grpSp>
        <p:nvGrpSpPr>
          <p:cNvPr id="90" name="组合 89">
            <a:extLst>
              <a:ext uri="{FF2B5EF4-FFF2-40B4-BE49-F238E27FC236}">
                <a16:creationId xmlns:a16="http://schemas.microsoft.com/office/drawing/2014/main" id="{B008B8CF-17D1-487A-B5CC-A6A552922DD4}"/>
              </a:ext>
            </a:extLst>
          </p:cNvPr>
          <p:cNvGrpSpPr/>
          <p:nvPr/>
        </p:nvGrpSpPr>
        <p:grpSpPr>
          <a:xfrm>
            <a:off x="1431878" y="1705627"/>
            <a:ext cx="2368966" cy="2368964"/>
            <a:chOff x="1431878" y="2441493"/>
            <a:chExt cx="2368966" cy="2368964"/>
          </a:xfrm>
        </p:grpSpPr>
        <p:sp>
          <p:nvSpPr>
            <p:cNvPr id="40" name="矩形: 圆角 39">
              <a:extLst>
                <a:ext uri="{FF2B5EF4-FFF2-40B4-BE49-F238E27FC236}">
                  <a16:creationId xmlns:a16="http://schemas.microsoft.com/office/drawing/2014/main" id="{3572E494-ABB2-4735-8EC4-E71915CA45AA}"/>
                </a:ext>
              </a:extLst>
            </p:cNvPr>
            <p:cNvSpPr/>
            <p:nvPr/>
          </p:nvSpPr>
          <p:spPr>
            <a:xfrm>
              <a:off x="1431878" y="2441493"/>
              <a:ext cx="2368966" cy="2368964"/>
            </a:xfrm>
            <a:prstGeom prst="roundRect">
              <a:avLst/>
            </a:prstGeom>
            <a:solidFill>
              <a:schemeClr val="bg1"/>
            </a:solidFill>
            <a:ln w="34925">
              <a:solidFill>
                <a:srgbClr val="A01435"/>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dirty="0">
                <a:solidFill>
                  <a:srgbClr val="A01435"/>
                </a:solidFill>
                <a:latin typeface="思源黑体 CN Bold" panose="020B0800000000000000" pitchFamily="34" charset="-122"/>
                <a:ea typeface="思源黑体 CN Bold" panose="020B0800000000000000" pitchFamily="34" charset="-122"/>
              </a:endParaRPr>
            </a:p>
          </p:txBody>
        </p:sp>
        <p:pic>
          <p:nvPicPr>
            <p:cNvPr id="54" name="图形 53">
              <a:hlinkClick r:id="rId7"/>
              <a:extLst>
                <a:ext uri="{FF2B5EF4-FFF2-40B4-BE49-F238E27FC236}">
                  <a16:creationId xmlns:a16="http://schemas.microsoft.com/office/drawing/2014/main" id="{EBDD9292-401B-46CF-8B5B-13865FB3DE1E}"/>
                </a:ext>
              </a:extLst>
            </p:cNvPr>
            <p:cNvPicPr>
              <a:picLocks noChangeAspect="1"/>
            </p:cNvPicPr>
            <p:nvPr/>
          </p:nvPicPr>
          <p:blipFill>
            <a:blip r:embed="rId10" cstate="screen">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1936121" y="2747933"/>
              <a:ext cx="1360481" cy="1368484"/>
            </a:xfrm>
            <a:prstGeom prst="rect">
              <a:avLst/>
            </a:prstGeom>
          </p:spPr>
        </p:pic>
        <p:pic>
          <p:nvPicPr>
            <p:cNvPr id="89" name="图片 88">
              <a:extLst>
                <a:ext uri="{FF2B5EF4-FFF2-40B4-BE49-F238E27FC236}">
                  <a16:creationId xmlns:a16="http://schemas.microsoft.com/office/drawing/2014/main" id="{3F341DE2-7A29-4626-AA73-924BBD38D8B3}"/>
                </a:ext>
              </a:extLst>
            </p:cNvPr>
            <p:cNvPicPr>
              <a:picLocks noChangeAspect="1"/>
            </p:cNvPicPr>
            <p:nvPr/>
          </p:nvPicPr>
          <p:blipFill rotWithShape="1">
            <a:blip r:embed="rId12" cstate="screen">
              <a:extLst>
                <a:ext uri="{28A0092B-C50C-407E-A947-70E740481C1C}">
                  <a14:useLocalDpi xmlns:a14="http://schemas.microsoft.com/office/drawing/2010/main"/>
                </a:ext>
              </a:extLst>
            </a:blip>
            <a:srcRect l="8618" t="13985" r="8360" b="23177"/>
            <a:stretch/>
          </p:blipFill>
          <p:spPr>
            <a:xfrm>
              <a:off x="1862042" y="4176712"/>
              <a:ext cx="1533621" cy="428977"/>
            </a:xfrm>
            <a:prstGeom prst="rect">
              <a:avLst/>
            </a:prstGeom>
          </p:spPr>
        </p:pic>
      </p:grpSp>
      <p:pic>
        <p:nvPicPr>
          <p:cNvPr id="18" name="图片 17" descr="QR 代码&#10;&#10;描述已自动生成">
            <a:extLst>
              <a:ext uri="{FF2B5EF4-FFF2-40B4-BE49-F238E27FC236}">
                <a16:creationId xmlns:a16="http://schemas.microsoft.com/office/drawing/2014/main" id="{C3C2B6BD-B648-4BE3-ABB6-71257B613345}"/>
              </a:ext>
            </a:extLst>
          </p:cNvPr>
          <p:cNvPicPr>
            <a:picLocks noChangeAspect="1"/>
          </p:cNvPicPr>
          <p:nvPr>
            <p:custDataLst>
              <p:tags r:id="rId1"/>
            </p:custDataLst>
          </p:nvPr>
        </p:nvPicPr>
        <p:blipFill>
          <a:blip r:embed="rId13" cstate="screen">
            <a:extLst>
              <a:ext uri="{28A0092B-C50C-407E-A947-70E740481C1C}">
                <a14:useLocalDpi xmlns:a14="http://schemas.microsoft.com/office/drawing/2010/main"/>
              </a:ext>
            </a:extLst>
          </a:blip>
          <a:stretch>
            <a:fillRect/>
          </a:stretch>
        </p:blipFill>
        <p:spPr>
          <a:xfrm>
            <a:off x="1570341" y="4316831"/>
            <a:ext cx="880199" cy="880199"/>
          </a:xfrm>
          <a:prstGeom prst="roundRect">
            <a:avLst>
              <a:gd name="adj" fmla="val 7173"/>
            </a:avLst>
          </a:prstGeom>
          <a:ln w="25400">
            <a:solidFill>
              <a:srgbClr val="A01435"/>
            </a:solidFill>
          </a:ln>
          <a:effectLst/>
        </p:spPr>
      </p:pic>
      <p:pic>
        <p:nvPicPr>
          <p:cNvPr id="19" name="图片 18" descr="图标&#10;&#10;描述已自动生成">
            <a:extLst>
              <a:ext uri="{FF2B5EF4-FFF2-40B4-BE49-F238E27FC236}">
                <a16:creationId xmlns:a16="http://schemas.microsoft.com/office/drawing/2014/main" id="{CABBE434-D266-4A5E-BDEA-526406EFB0F7}"/>
              </a:ext>
            </a:extLst>
          </p:cNvPr>
          <p:cNvPicPr>
            <a:picLocks noChangeAspect="1"/>
          </p:cNvPicPr>
          <p:nvPr>
            <p:custDataLst>
              <p:tags r:id="rId2"/>
            </p:custDataLst>
          </p:nvPr>
        </p:nvPicPr>
        <p:blipFill rotWithShape="1">
          <a:blip r:embed="rId14" cstate="screen">
            <a:extLst>
              <a:ext uri="{28A0092B-C50C-407E-A947-70E740481C1C}">
                <a14:useLocalDpi xmlns:a14="http://schemas.microsoft.com/office/drawing/2010/main"/>
              </a:ext>
            </a:extLst>
          </a:blip>
          <a:srcRect/>
          <a:stretch/>
        </p:blipFill>
        <p:spPr>
          <a:xfrm>
            <a:off x="2737420" y="4316831"/>
            <a:ext cx="880199" cy="880199"/>
          </a:xfrm>
          <a:prstGeom prst="roundRect">
            <a:avLst>
              <a:gd name="adj" fmla="val 7173"/>
            </a:avLst>
          </a:prstGeom>
          <a:ln w="25400">
            <a:solidFill>
              <a:srgbClr val="A01435"/>
            </a:solidFill>
          </a:ln>
          <a:effectLst/>
        </p:spPr>
      </p:pic>
      <p:sp>
        <p:nvSpPr>
          <p:cNvPr id="20" name="ïṡľidê">
            <a:extLst>
              <a:ext uri="{FF2B5EF4-FFF2-40B4-BE49-F238E27FC236}">
                <a16:creationId xmlns:a16="http://schemas.microsoft.com/office/drawing/2014/main" id="{C121AC80-5B0C-4D12-AD9D-3E740494FE7A}"/>
              </a:ext>
            </a:extLst>
          </p:cNvPr>
          <p:cNvSpPr txBox="1">
            <a:spLocks/>
          </p:cNvSpPr>
          <p:nvPr/>
        </p:nvSpPr>
        <p:spPr>
          <a:xfrm>
            <a:off x="1313210" y="5233930"/>
            <a:ext cx="1394461" cy="358238"/>
          </a:xfrm>
          <a:prstGeom prst="rect">
            <a:avLst/>
          </a:prstGeom>
          <a:effectLst/>
        </p:spPr>
        <p:txBody>
          <a:bodyPr vert="horz" lIns="64008" tIns="32004" rIns="64008" bIns="32004" rtlCol="0" anchor="ctr">
            <a:normAutofit/>
          </a:bodyPr>
          <a:lstStyle>
            <a:defPPr>
              <a:defRPr lang="zh-CN"/>
            </a:defPPr>
            <a:lvl1pPr marR="0" lvl="0" indent="0" fontAlgn="auto">
              <a:lnSpc>
                <a:spcPct val="90000"/>
              </a:lnSpc>
              <a:spcBef>
                <a:spcPts val="1000"/>
              </a:spcBef>
              <a:spcAft>
                <a:spcPts val="0"/>
              </a:spcAft>
              <a:buClrTx/>
              <a:buSzTx/>
              <a:buFont typeface="Arial" panose="020B0604020202020204" pitchFamily="34" charset="0"/>
              <a:buNone/>
              <a:tabLst/>
              <a:defRPr kumimoji="0" b="0" i="0" u="none" strike="noStrike" cap="none" spc="0" normalizeH="0" baseline="0">
                <a:ln>
                  <a:noFill/>
                </a:ln>
                <a:solidFill>
                  <a:srgbClr val="FFFFFF"/>
                </a:solidFill>
                <a:effectLst/>
                <a:uLnTx/>
                <a:uFillTx/>
                <a:latin typeface="Arial"/>
                <a:ea typeface="微软雅黑"/>
              </a:defRPr>
            </a:lvl1pPr>
            <a:lvl2pPr marL="685800" indent="-228600">
              <a:lnSpc>
                <a:spcPct val="90000"/>
              </a:lnSpc>
              <a:spcBef>
                <a:spcPts val="500"/>
              </a:spcBef>
              <a:buFont typeface="Arial" panose="020B0604020202020204" pitchFamily="34" charset="0"/>
              <a:buChar char="•"/>
              <a:defRPr sz="1600"/>
            </a:lvl2pPr>
            <a:lvl3pPr marL="1143000" indent="-228600">
              <a:lnSpc>
                <a:spcPct val="90000"/>
              </a:lnSpc>
              <a:spcBef>
                <a:spcPts val="500"/>
              </a:spcBef>
              <a:buFont typeface="Arial" panose="020B0604020202020204" pitchFamily="34" charset="0"/>
              <a:buChar char="•"/>
              <a:defRPr sz="1400"/>
            </a:lvl3pPr>
            <a:lvl4pPr marL="1600200" indent="-228600">
              <a:lnSpc>
                <a:spcPct val="90000"/>
              </a:lnSpc>
              <a:spcBef>
                <a:spcPts val="500"/>
              </a:spcBef>
              <a:buFont typeface="Arial" panose="020B0604020202020204" pitchFamily="34" charset="0"/>
              <a:buChar char="•"/>
              <a:defRPr sz="1200"/>
            </a:lvl4pPr>
            <a:lvl5pPr marL="2057400" indent="-228600">
              <a:lnSpc>
                <a:spcPct val="90000"/>
              </a:lnSpc>
              <a:spcBef>
                <a:spcPts val="500"/>
              </a:spcBef>
              <a:buFont typeface="Arial" panose="020B0604020202020204" pitchFamily="34" charset="0"/>
              <a:buChar char="•"/>
              <a:defRPr sz="120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订阅号：</a:t>
            </a:r>
            <a:r>
              <a:rPr kumimoji="0" lang="en-US" altLang="zh-CN"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PPT</a:t>
            </a:r>
            <a:r>
              <a:rPr kumimoji="0" lang="zh-CN" altLang="en-US"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世界</a:t>
            </a:r>
            <a:endParaRPr kumimoji="0" lang="en-GB" altLang="zh-CN"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endParaRPr>
          </a:p>
        </p:txBody>
      </p:sp>
      <p:sp>
        <p:nvSpPr>
          <p:cNvPr id="21" name="ïṡľidê">
            <a:extLst>
              <a:ext uri="{FF2B5EF4-FFF2-40B4-BE49-F238E27FC236}">
                <a16:creationId xmlns:a16="http://schemas.microsoft.com/office/drawing/2014/main" id="{7670A5D9-3DF4-48DC-A45A-9237D7098DD9}"/>
              </a:ext>
            </a:extLst>
          </p:cNvPr>
          <p:cNvSpPr txBox="1">
            <a:spLocks/>
          </p:cNvSpPr>
          <p:nvPr/>
        </p:nvSpPr>
        <p:spPr>
          <a:xfrm>
            <a:off x="2480290" y="5233930"/>
            <a:ext cx="1394461" cy="358238"/>
          </a:xfrm>
          <a:prstGeom prst="rect">
            <a:avLst/>
          </a:prstGeom>
          <a:effectLst/>
        </p:spPr>
        <p:txBody>
          <a:bodyPr vert="horz" lIns="64008" tIns="32004" rIns="64008" bIns="32004" rtlCol="0" anchor="ctr">
            <a:normAutofit/>
          </a:bodyPr>
          <a:lstStyle>
            <a:defPPr>
              <a:defRPr lang="zh-CN"/>
            </a:defPPr>
            <a:lvl1pPr marR="0" lvl="0" indent="0" fontAlgn="auto">
              <a:lnSpc>
                <a:spcPct val="90000"/>
              </a:lnSpc>
              <a:spcBef>
                <a:spcPts val="1000"/>
              </a:spcBef>
              <a:spcAft>
                <a:spcPts val="0"/>
              </a:spcAft>
              <a:buClrTx/>
              <a:buSzTx/>
              <a:buFont typeface="Arial" panose="020B0604020202020204" pitchFamily="34" charset="0"/>
              <a:buNone/>
              <a:tabLst/>
              <a:defRPr kumimoji="0" b="0" i="0" u="none" strike="noStrike" cap="none" spc="0" normalizeH="0" baseline="0">
                <a:ln>
                  <a:noFill/>
                </a:ln>
                <a:solidFill>
                  <a:srgbClr val="FFFFFF"/>
                </a:solidFill>
                <a:effectLst/>
                <a:uLnTx/>
                <a:uFillTx/>
                <a:latin typeface="Arial"/>
                <a:ea typeface="微软雅黑"/>
              </a:defRPr>
            </a:lvl1pPr>
            <a:lvl2pPr marL="685800" indent="-228600">
              <a:lnSpc>
                <a:spcPct val="90000"/>
              </a:lnSpc>
              <a:spcBef>
                <a:spcPts val="500"/>
              </a:spcBef>
              <a:buFont typeface="Arial" panose="020B0604020202020204" pitchFamily="34" charset="0"/>
              <a:buChar char="•"/>
              <a:defRPr sz="1600"/>
            </a:lvl2pPr>
            <a:lvl3pPr marL="1143000" indent="-228600">
              <a:lnSpc>
                <a:spcPct val="90000"/>
              </a:lnSpc>
              <a:spcBef>
                <a:spcPts val="500"/>
              </a:spcBef>
              <a:buFont typeface="Arial" panose="020B0604020202020204" pitchFamily="34" charset="0"/>
              <a:buChar char="•"/>
              <a:defRPr sz="1400"/>
            </a:lvl3pPr>
            <a:lvl4pPr marL="1600200" indent="-228600">
              <a:lnSpc>
                <a:spcPct val="90000"/>
              </a:lnSpc>
              <a:spcBef>
                <a:spcPts val="500"/>
              </a:spcBef>
              <a:buFont typeface="Arial" panose="020B0604020202020204" pitchFamily="34" charset="0"/>
              <a:buChar char="•"/>
              <a:defRPr sz="1200"/>
            </a:lvl4pPr>
            <a:lvl5pPr marL="2057400" indent="-228600">
              <a:lnSpc>
                <a:spcPct val="90000"/>
              </a:lnSpc>
              <a:spcBef>
                <a:spcPts val="500"/>
              </a:spcBef>
              <a:buFont typeface="Arial" panose="020B0604020202020204" pitchFamily="34" charset="0"/>
              <a:buChar char="•"/>
              <a:defRPr sz="120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小程序：</a:t>
            </a:r>
            <a:r>
              <a:rPr kumimoji="0" lang="en-US" altLang="zh-CN"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PPT</a:t>
            </a:r>
            <a:r>
              <a:rPr kumimoji="0" lang="zh-CN" altLang="en-US"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世界</a:t>
            </a:r>
            <a:endParaRPr kumimoji="0" lang="en-GB" altLang="zh-CN"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endParaRPr>
          </a:p>
        </p:txBody>
      </p:sp>
    </p:spTree>
    <p:extLst>
      <p:ext uri="{BB962C8B-B14F-4D97-AF65-F5344CB8AC3E}">
        <p14:creationId xmlns:p14="http://schemas.microsoft.com/office/powerpoint/2010/main" val="2464070249"/>
      </p:ext>
    </p:extLst>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9B0BEC2D-4146-4E2B-BA74-686221AF3496}"/>
              </a:ext>
            </a:extLst>
          </p:cNvPr>
          <p:cNvSpPr txBox="1"/>
          <p:nvPr/>
        </p:nvSpPr>
        <p:spPr>
          <a:xfrm>
            <a:off x="3048000" y="3246961"/>
            <a:ext cx="6096000" cy="1200329"/>
          </a:xfrm>
          <a:prstGeom prst="rect">
            <a:avLst/>
          </a:prstGeom>
          <a:noFill/>
        </p:spPr>
        <p:txBody>
          <a:bodyPr wrap="square">
            <a:spAutoFit/>
          </a:bodyPr>
          <a:lstStyle/>
          <a:p>
            <a:r>
              <a:rPr lang="en-US" altLang="zh-CN" dirty="0">
                <a:hlinkClick r:id="rId2"/>
              </a:rPr>
              <a:t>PPT</a:t>
            </a:r>
            <a:r>
              <a:rPr lang="zh-CN" altLang="en-US" dirty="0">
                <a:hlinkClick r:id="rId2"/>
              </a:rPr>
              <a:t>世界</a:t>
            </a:r>
            <a:r>
              <a:rPr lang="zh-CN" altLang="en-US" dirty="0"/>
              <a:t>   作品</a:t>
            </a:r>
            <a:endParaRPr lang="en-US" altLang="zh-CN" dirty="0"/>
          </a:p>
          <a:p>
            <a:endParaRPr lang="en-US" altLang="zh-CN" dirty="0"/>
          </a:p>
          <a:p>
            <a:endParaRPr lang="en-US" altLang="zh-CN" dirty="0"/>
          </a:p>
          <a:p>
            <a:r>
              <a:rPr lang="en-US" altLang="zh-CN" dirty="0"/>
              <a:t>51PPT</a:t>
            </a:r>
            <a:r>
              <a:rPr lang="zh-CN" altLang="en-US" dirty="0"/>
              <a:t>模板网   </a:t>
            </a:r>
            <a:r>
              <a:rPr lang="en-US" altLang="zh-CN" dirty="0">
                <a:hlinkClick r:id="rId3"/>
              </a:rPr>
              <a:t>www.51pptmoban.com</a:t>
            </a:r>
            <a:r>
              <a:rPr lang="en-US" altLang="zh-CN" dirty="0"/>
              <a:t>   </a:t>
            </a:r>
            <a:r>
              <a:rPr lang="zh-CN" altLang="en-US" dirty="0"/>
              <a:t>授权发布</a:t>
            </a:r>
          </a:p>
        </p:txBody>
      </p:sp>
    </p:spTree>
    <p:extLst>
      <p:ext uri="{BB962C8B-B14F-4D97-AF65-F5344CB8AC3E}">
        <p14:creationId xmlns:p14="http://schemas.microsoft.com/office/powerpoint/2010/main" val="3316619699"/>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PPT世界-1"/>
          <p:cNvSpPr/>
          <p:nvPr/>
        </p:nvSpPr>
        <p:spPr>
          <a:xfrm flipH="1">
            <a:off x="0" y="0"/>
            <a:ext cx="12192000" cy="6858000"/>
          </a:xfrm>
          <a:prstGeom prst="rect">
            <a:avLst/>
          </a:prstGeom>
          <a:gradFill flip="none" rotWithShape="1">
            <a:gsLst>
              <a:gs pos="40000">
                <a:schemeClr val="accent1"/>
              </a:gs>
              <a:gs pos="100000">
                <a:schemeClr val="accent2"/>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83" name="PPT世界-2"/>
          <p:cNvSpPr/>
          <p:nvPr/>
        </p:nvSpPr>
        <p:spPr>
          <a:xfrm rot="1800000">
            <a:off x="6435607" y="-581558"/>
            <a:ext cx="6711538" cy="9772046"/>
          </a:xfrm>
          <a:custGeom>
            <a:avLst/>
            <a:gdLst>
              <a:gd name="connsiteX0" fmla="*/ 6027620 w 6711538"/>
              <a:gd name="connsiteY0" fmla="*/ 4712556 h 9772046"/>
              <a:gd name="connsiteX1" fmla="*/ 6711538 w 6711538"/>
              <a:gd name="connsiteY1" fmla="*/ 5897138 h 9772046"/>
              <a:gd name="connsiteX2" fmla="*/ 6027620 w 6711538"/>
              <a:gd name="connsiteY2" fmla="*/ 6291998 h 9772046"/>
              <a:gd name="connsiteX3" fmla="*/ 4018413 w 6711538"/>
              <a:gd name="connsiteY3" fmla="*/ 1232508 h 9772046"/>
              <a:gd name="connsiteX4" fmla="*/ 5218886 w 6711538"/>
              <a:gd name="connsiteY4" fmla="*/ 3311788 h 9772046"/>
              <a:gd name="connsiteX5" fmla="*/ 5218886 w 6711538"/>
              <a:gd name="connsiteY5" fmla="*/ 6758921 h 9772046"/>
              <a:gd name="connsiteX6" fmla="*/ 4018413 w 6711538"/>
              <a:gd name="connsiteY6" fmla="*/ 7452014 h 9772046"/>
              <a:gd name="connsiteX7" fmla="*/ 2009207 w 6711538"/>
              <a:gd name="connsiteY7" fmla="*/ 693094 h 9772046"/>
              <a:gd name="connsiteX8" fmla="*/ 3209681 w 6711538"/>
              <a:gd name="connsiteY8" fmla="*/ 0 h 9772046"/>
              <a:gd name="connsiteX9" fmla="*/ 3209680 w 6711538"/>
              <a:gd name="connsiteY9" fmla="*/ 7918936 h 9772046"/>
              <a:gd name="connsiteX10" fmla="*/ 2009207 w 6711538"/>
              <a:gd name="connsiteY10" fmla="*/ 8612030 h 9772046"/>
              <a:gd name="connsiteX11" fmla="*/ 0 w 6711538"/>
              <a:gd name="connsiteY11" fmla="*/ 1853110 h 9772046"/>
              <a:gd name="connsiteX12" fmla="*/ 1200473 w 6711538"/>
              <a:gd name="connsiteY12" fmla="*/ 1160017 h 9772046"/>
              <a:gd name="connsiteX13" fmla="*/ 1200474 w 6711538"/>
              <a:gd name="connsiteY13" fmla="*/ 9078952 h 9772046"/>
              <a:gd name="connsiteX14" fmla="*/ 0 w 6711538"/>
              <a:gd name="connsiteY14" fmla="*/ 9772046 h 9772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711538" h="9772046">
                <a:moveTo>
                  <a:pt x="6027620" y="4712556"/>
                </a:moveTo>
                <a:lnTo>
                  <a:pt x="6711538" y="5897138"/>
                </a:lnTo>
                <a:lnTo>
                  <a:pt x="6027620" y="6291998"/>
                </a:lnTo>
                <a:close/>
                <a:moveTo>
                  <a:pt x="4018413" y="1232508"/>
                </a:moveTo>
                <a:lnTo>
                  <a:pt x="5218886" y="3311788"/>
                </a:lnTo>
                <a:lnTo>
                  <a:pt x="5218886" y="6758921"/>
                </a:lnTo>
                <a:lnTo>
                  <a:pt x="4018413" y="7452014"/>
                </a:lnTo>
                <a:close/>
                <a:moveTo>
                  <a:pt x="2009207" y="693094"/>
                </a:moveTo>
                <a:lnTo>
                  <a:pt x="3209681" y="0"/>
                </a:lnTo>
                <a:lnTo>
                  <a:pt x="3209680" y="7918936"/>
                </a:lnTo>
                <a:lnTo>
                  <a:pt x="2009207" y="8612030"/>
                </a:lnTo>
                <a:close/>
                <a:moveTo>
                  <a:pt x="0" y="1853110"/>
                </a:moveTo>
                <a:lnTo>
                  <a:pt x="1200473" y="1160017"/>
                </a:lnTo>
                <a:lnTo>
                  <a:pt x="1200474" y="9078952"/>
                </a:lnTo>
                <a:lnTo>
                  <a:pt x="0" y="977204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pic>
        <p:nvPicPr>
          <p:cNvPr id="37" name="PPT世界-3" descr="背景图案&#10;&#10;描述已自动生成"/>
          <p:cNvPicPr>
            <a:picLocks noChangeAspect="1"/>
          </p:cNvPicPr>
          <p:nvPr/>
        </p:nvPicPr>
        <p:blipFill>
          <a:blip r:embed="rId2" cstate="screen">
            <a:alphaModFix amt="10000"/>
            <a:extLst>
              <a:ext uri="{BEBA8EAE-BF5A-486C-A8C5-ECC9F3942E4B}">
                <a14:imgProps xmlns:a14="http://schemas.microsoft.com/office/drawing/2010/main">
                  <a14:imgLayer r:embed="rId3">
                    <a14:imgEffect>
                      <a14:brightnessContrast bright="90000"/>
                    </a14:imgEffect>
                  </a14:imgLayer>
                </a14:imgProps>
              </a:ext>
              <a:ext uri="{28A0092B-C50C-407E-A947-70E740481C1C}">
                <a14:useLocalDpi xmlns:a14="http://schemas.microsoft.com/office/drawing/2010/main"/>
              </a:ext>
            </a:extLst>
          </a:blip>
          <a:stretch>
            <a:fillRect/>
          </a:stretch>
        </p:blipFill>
        <p:spPr>
          <a:xfrm rot="5400000" flipH="1">
            <a:off x="2665251" y="-2666999"/>
            <a:ext cx="6858002" cy="12192000"/>
          </a:xfrm>
          <a:prstGeom prst="rect">
            <a:avLst/>
          </a:prstGeom>
        </p:spPr>
      </p:pic>
      <p:sp>
        <p:nvSpPr>
          <p:cNvPr id="7" name="PPT世界-4"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pic>
        <p:nvPicPr>
          <p:cNvPr id="87" name="PPT世界-5"/>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rot="20107322">
            <a:off x="5544622" y="184928"/>
            <a:ext cx="7982514" cy="7149313"/>
          </a:xfrm>
          <a:custGeom>
            <a:avLst/>
            <a:gdLst>
              <a:gd name="connsiteX0" fmla="*/ 5219332 w 7982514"/>
              <a:gd name="connsiteY0" fmla="*/ 0 h 7149313"/>
              <a:gd name="connsiteX1" fmla="*/ 7982514 w 7982514"/>
              <a:gd name="connsiteY1" fmla="*/ 1281335 h 7149313"/>
              <a:gd name="connsiteX2" fmla="*/ 5261431 w 7982514"/>
              <a:gd name="connsiteY2" fmla="*/ 7149313 h 7149313"/>
              <a:gd name="connsiteX3" fmla="*/ 4334824 w 7982514"/>
              <a:gd name="connsiteY3" fmla="*/ 7149313 h 7149313"/>
              <a:gd name="connsiteX4" fmla="*/ 0 w 7982514"/>
              <a:gd name="connsiteY4" fmla="*/ 5139181 h 7149313"/>
              <a:gd name="connsiteX5" fmla="*/ 1 w 7982514"/>
              <a:gd name="connsiteY5" fmla="*/ 0 h 7149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82514" h="7149313">
                <a:moveTo>
                  <a:pt x="5219332" y="0"/>
                </a:moveTo>
                <a:lnTo>
                  <a:pt x="7982514" y="1281335"/>
                </a:lnTo>
                <a:lnTo>
                  <a:pt x="5261431" y="7149313"/>
                </a:lnTo>
                <a:lnTo>
                  <a:pt x="4334824" y="7149313"/>
                </a:lnTo>
                <a:lnTo>
                  <a:pt x="0" y="5139181"/>
                </a:lnTo>
                <a:lnTo>
                  <a:pt x="1" y="0"/>
                </a:lnTo>
                <a:close/>
              </a:path>
            </a:pathLst>
          </a:custGeom>
        </p:spPr>
      </p:pic>
      <p:pic>
        <p:nvPicPr>
          <p:cNvPr id="85" name="PPT世界-6"/>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flipH="1">
            <a:off x="9131810" y="0"/>
            <a:ext cx="3060191" cy="3804960"/>
          </a:xfrm>
          <a:custGeom>
            <a:avLst/>
            <a:gdLst>
              <a:gd name="connsiteX0" fmla="*/ 3060191 w 3060191"/>
              <a:gd name="connsiteY0" fmla="*/ 0 h 3804960"/>
              <a:gd name="connsiteX1" fmla="*/ 0 w 3060191"/>
              <a:gd name="connsiteY1" fmla="*/ 0 h 3804960"/>
              <a:gd name="connsiteX2" fmla="*/ 0 w 3060191"/>
              <a:gd name="connsiteY2" fmla="*/ 3804960 h 3804960"/>
              <a:gd name="connsiteX3" fmla="*/ 3060191 w 3060191"/>
              <a:gd name="connsiteY3" fmla="*/ 3804960 h 3804960"/>
            </a:gdLst>
            <a:ahLst/>
            <a:cxnLst>
              <a:cxn ang="0">
                <a:pos x="connsiteX0" y="connsiteY0"/>
              </a:cxn>
              <a:cxn ang="0">
                <a:pos x="connsiteX1" y="connsiteY1"/>
              </a:cxn>
              <a:cxn ang="0">
                <a:pos x="connsiteX2" y="connsiteY2"/>
              </a:cxn>
              <a:cxn ang="0">
                <a:pos x="connsiteX3" y="connsiteY3"/>
              </a:cxn>
            </a:cxnLst>
            <a:rect l="l" t="t" r="r" b="b"/>
            <a:pathLst>
              <a:path w="3060191" h="3804960">
                <a:moveTo>
                  <a:pt x="3060191" y="0"/>
                </a:moveTo>
                <a:lnTo>
                  <a:pt x="0" y="0"/>
                </a:lnTo>
                <a:lnTo>
                  <a:pt x="0" y="3804960"/>
                </a:lnTo>
                <a:lnTo>
                  <a:pt x="3060191" y="3804960"/>
                </a:lnTo>
                <a:close/>
              </a:path>
            </a:pathLst>
          </a:custGeom>
          <a:effectLst>
            <a:outerShdw blurRad="254000" dist="254000" dir="5400000" algn="t" rotWithShape="0">
              <a:prstClr val="black">
                <a:alpha val="70000"/>
              </a:prstClr>
            </a:outerShdw>
          </a:effectLst>
        </p:spPr>
      </p:pic>
      <p:pic>
        <p:nvPicPr>
          <p:cNvPr id="14" name="PPT世界-7"/>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flipH="1">
            <a:off x="7665875" y="1731305"/>
            <a:ext cx="1238318" cy="1192045"/>
          </a:xfrm>
          <a:custGeom>
            <a:avLst/>
            <a:gdLst>
              <a:gd name="connsiteX0" fmla="*/ 0 w 2011584"/>
              <a:gd name="connsiteY0" fmla="*/ 0 h 1936418"/>
              <a:gd name="connsiteX1" fmla="*/ 2011585 w 2011584"/>
              <a:gd name="connsiteY1" fmla="*/ 0 h 1936418"/>
              <a:gd name="connsiteX2" fmla="*/ 2011585 w 2011584"/>
              <a:gd name="connsiteY2" fmla="*/ 1936419 h 1936418"/>
              <a:gd name="connsiteX3" fmla="*/ 0 w 2011584"/>
              <a:gd name="connsiteY3" fmla="*/ 1936419 h 1936418"/>
            </a:gdLst>
            <a:ahLst/>
            <a:cxnLst>
              <a:cxn ang="0">
                <a:pos x="connsiteX0" y="connsiteY0"/>
              </a:cxn>
              <a:cxn ang="0">
                <a:pos x="connsiteX1" y="connsiteY1"/>
              </a:cxn>
              <a:cxn ang="0">
                <a:pos x="connsiteX2" y="connsiteY2"/>
              </a:cxn>
              <a:cxn ang="0">
                <a:pos x="connsiteX3" y="connsiteY3"/>
              </a:cxn>
            </a:cxnLst>
            <a:rect l="l" t="t" r="r" b="b"/>
            <a:pathLst>
              <a:path w="2011584" h="1936418">
                <a:moveTo>
                  <a:pt x="0" y="0"/>
                </a:moveTo>
                <a:lnTo>
                  <a:pt x="2011585" y="0"/>
                </a:lnTo>
                <a:lnTo>
                  <a:pt x="2011585" y="1936419"/>
                </a:lnTo>
                <a:lnTo>
                  <a:pt x="0" y="1936419"/>
                </a:lnTo>
                <a:close/>
              </a:path>
            </a:pathLst>
          </a:custGeom>
          <a:effectLst>
            <a:outerShdw blurRad="254000" dist="254000" dir="5400000" algn="t" rotWithShape="0">
              <a:schemeClr val="tx1">
                <a:alpha val="70000"/>
              </a:schemeClr>
            </a:outerShdw>
          </a:effectLst>
        </p:spPr>
      </p:pic>
      <p:pic>
        <p:nvPicPr>
          <p:cNvPr id="15" name="PPT世界-8"/>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flipH="1">
            <a:off x="8600890" y="3078464"/>
            <a:ext cx="1071183" cy="1075038"/>
          </a:xfrm>
          <a:custGeom>
            <a:avLst/>
            <a:gdLst>
              <a:gd name="connsiteX0" fmla="*/ 0 w 1990108"/>
              <a:gd name="connsiteY0" fmla="*/ 0 h 1997267"/>
              <a:gd name="connsiteX1" fmla="*/ 1990109 w 1990108"/>
              <a:gd name="connsiteY1" fmla="*/ 0 h 1997267"/>
              <a:gd name="connsiteX2" fmla="*/ 1990109 w 1990108"/>
              <a:gd name="connsiteY2" fmla="*/ 1997267 h 1997267"/>
              <a:gd name="connsiteX3" fmla="*/ 0 w 1990108"/>
              <a:gd name="connsiteY3" fmla="*/ 1997267 h 1997267"/>
            </a:gdLst>
            <a:ahLst/>
            <a:cxnLst>
              <a:cxn ang="0">
                <a:pos x="connsiteX0" y="connsiteY0"/>
              </a:cxn>
              <a:cxn ang="0">
                <a:pos x="connsiteX1" y="connsiteY1"/>
              </a:cxn>
              <a:cxn ang="0">
                <a:pos x="connsiteX2" y="connsiteY2"/>
              </a:cxn>
              <a:cxn ang="0">
                <a:pos x="connsiteX3" y="connsiteY3"/>
              </a:cxn>
            </a:cxnLst>
            <a:rect l="l" t="t" r="r" b="b"/>
            <a:pathLst>
              <a:path w="1990108" h="1997267">
                <a:moveTo>
                  <a:pt x="0" y="0"/>
                </a:moveTo>
                <a:lnTo>
                  <a:pt x="1990109" y="0"/>
                </a:lnTo>
                <a:lnTo>
                  <a:pt x="1990109" y="1997267"/>
                </a:lnTo>
                <a:lnTo>
                  <a:pt x="0" y="1997267"/>
                </a:lnTo>
                <a:close/>
              </a:path>
            </a:pathLst>
          </a:custGeom>
          <a:effectLst>
            <a:outerShdw blurRad="254000" dist="254000" dir="5400000" algn="t" rotWithShape="0">
              <a:schemeClr val="tx1">
                <a:alpha val="70000"/>
              </a:schemeClr>
            </a:outerShdw>
          </a:effectLst>
        </p:spPr>
      </p:pic>
      <p:pic>
        <p:nvPicPr>
          <p:cNvPr id="91" name="PPT世界-9"/>
          <p:cNvPicPr>
            <a:picLocks noChangeAspect="1"/>
          </p:cNvPicPr>
          <p:nvPr/>
        </p:nvPicPr>
        <p:blipFill>
          <a:blip r:embed="rId8" cstate="screen">
            <a:extLst>
              <a:ext uri="{28A0092B-C50C-407E-A947-70E740481C1C}">
                <a14:useLocalDpi xmlns:a14="http://schemas.microsoft.com/office/drawing/2010/main"/>
              </a:ext>
            </a:extLst>
          </a:blip>
          <a:srcRect/>
          <a:stretch>
            <a:fillRect/>
          </a:stretch>
        </p:blipFill>
        <p:spPr>
          <a:xfrm rot="1410506">
            <a:off x="10086822" y="4308684"/>
            <a:ext cx="2509433" cy="1504773"/>
          </a:xfrm>
          <a:custGeom>
            <a:avLst/>
            <a:gdLst>
              <a:gd name="connsiteX0" fmla="*/ 0 w 2509433"/>
              <a:gd name="connsiteY0" fmla="*/ 0 h 1504773"/>
              <a:gd name="connsiteX1" fmla="*/ 1854876 w 2509433"/>
              <a:gd name="connsiteY1" fmla="*/ 0 h 1504773"/>
              <a:gd name="connsiteX2" fmla="*/ 2509433 w 2509433"/>
              <a:gd name="connsiteY2" fmla="*/ 1504773 h 1504773"/>
              <a:gd name="connsiteX3" fmla="*/ 0 w 2509433"/>
              <a:gd name="connsiteY3" fmla="*/ 1504773 h 1504773"/>
            </a:gdLst>
            <a:ahLst/>
            <a:cxnLst>
              <a:cxn ang="0">
                <a:pos x="connsiteX0" y="connsiteY0"/>
              </a:cxn>
              <a:cxn ang="0">
                <a:pos x="connsiteX1" y="connsiteY1"/>
              </a:cxn>
              <a:cxn ang="0">
                <a:pos x="connsiteX2" y="connsiteY2"/>
              </a:cxn>
              <a:cxn ang="0">
                <a:pos x="connsiteX3" y="connsiteY3"/>
              </a:cxn>
            </a:cxnLst>
            <a:rect l="l" t="t" r="r" b="b"/>
            <a:pathLst>
              <a:path w="2509433" h="1504773">
                <a:moveTo>
                  <a:pt x="0" y="0"/>
                </a:moveTo>
                <a:lnTo>
                  <a:pt x="1854876" y="0"/>
                </a:lnTo>
                <a:lnTo>
                  <a:pt x="2509433" y="1504773"/>
                </a:lnTo>
                <a:lnTo>
                  <a:pt x="0" y="1504773"/>
                </a:lnTo>
                <a:close/>
              </a:path>
            </a:pathLst>
          </a:custGeom>
          <a:effectLst>
            <a:outerShdw blurRad="254000" dist="254000" dir="5400000" algn="t" rotWithShape="0">
              <a:schemeClr val="tx1">
                <a:alpha val="70000"/>
              </a:schemeClr>
            </a:outerShdw>
          </a:effectLst>
        </p:spPr>
      </p:pic>
      <p:pic>
        <p:nvPicPr>
          <p:cNvPr id="93" name="PPT世界-10"/>
          <p:cNvPicPr>
            <a:picLocks noChangeAspect="1"/>
          </p:cNvPicPr>
          <p:nvPr/>
        </p:nvPicPr>
        <p:blipFill>
          <a:blip r:embed="rId9" cstate="screen">
            <a:extLst>
              <a:ext uri="{28A0092B-C50C-407E-A947-70E740481C1C}">
                <a14:useLocalDpi xmlns:a14="http://schemas.microsoft.com/office/drawing/2010/main"/>
              </a:ext>
            </a:extLst>
          </a:blip>
          <a:srcRect/>
          <a:stretch>
            <a:fillRect/>
          </a:stretch>
        </p:blipFill>
        <p:spPr>
          <a:xfrm flipH="1">
            <a:off x="1" y="5216162"/>
            <a:ext cx="1532407" cy="1641839"/>
          </a:xfrm>
          <a:custGeom>
            <a:avLst/>
            <a:gdLst>
              <a:gd name="connsiteX0" fmla="*/ 1532407 w 1532407"/>
              <a:gd name="connsiteY0" fmla="*/ 0 h 1641839"/>
              <a:gd name="connsiteX1" fmla="*/ 0 w 1532407"/>
              <a:gd name="connsiteY1" fmla="*/ 0 h 1641839"/>
              <a:gd name="connsiteX2" fmla="*/ 0 w 1532407"/>
              <a:gd name="connsiteY2" fmla="*/ 1641839 h 1641839"/>
              <a:gd name="connsiteX3" fmla="*/ 1532407 w 1532407"/>
              <a:gd name="connsiteY3" fmla="*/ 1641839 h 1641839"/>
            </a:gdLst>
            <a:ahLst/>
            <a:cxnLst>
              <a:cxn ang="0">
                <a:pos x="connsiteX0" y="connsiteY0"/>
              </a:cxn>
              <a:cxn ang="0">
                <a:pos x="connsiteX1" y="connsiteY1"/>
              </a:cxn>
              <a:cxn ang="0">
                <a:pos x="connsiteX2" y="connsiteY2"/>
              </a:cxn>
              <a:cxn ang="0">
                <a:pos x="connsiteX3" y="connsiteY3"/>
              </a:cxn>
            </a:cxnLst>
            <a:rect l="l" t="t" r="r" b="b"/>
            <a:pathLst>
              <a:path w="1532407" h="1641839">
                <a:moveTo>
                  <a:pt x="1532407" y="0"/>
                </a:moveTo>
                <a:lnTo>
                  <a:pt x="0" y="0"/>
                </a:lnTo>
                <a:lnTo>
                  <a:pt x="0" y="1641839"/>
                </a:lnTo>
                <a:lnTo>
                  <a:pt x="1532407" y="1641839"/>
                </a:lnTo>
                <a:close/>
              </a:path>
            </a:pathLst>
          </a:custGeom>
          <a:effectLst>
            <a:outerShdw blurRad="254000" dist="254000" dir="5400000" algn="t" rotWithShape="0">
              <a:schemeClr val="tx1">
                <a:alpha val="70000"/>
              </a:schemeClr>
            </a:outerShdw>
          </a:effectLst>
        </p:spPr>
      </p:pic>
      <p:grpSp>
        <p:nvGrpSpPr>
          <p:cNvPr id="41" name="PPT世界-11"/>
          <p:cNvGrpSpPr/>
          <p:nvPr/>
        </p:nvGrpSpPr>
        <p:grpSpPr>
          <a:xfrm>
            <a:off x="875908" y="2105745"/>
            <a:ext cx="4662499" cy="2311382"/>
            <a:chOff x="629106" y="525456"/>
            <a:chExt cx="2808208" cy="1392137"/>
          </a:xfrm>
        </p:grpSpPr>
        <p:sp>
          <p:nvSpPr>
            <p:cNvPr id="44" name="PPT世界-11-1"/>
            <p:cNvSpPr/>
            <p:nvPr/>
          </p:nvSpPr>
          <p:spPr>
            <a:xfrm>
              <a:off x="695325" y="525456"/>
              <a:ext cx="1241373" cy="359680"/>
            </a:xfrm>
            <a:prstGeom prst="roundRect">
              <a:avLst>
                <a:gd name="adj" fmla="val 15242"/>
              </a:avLst>
            </a:prstGeom>
            <a:solidFill>
              <a:schemeClr val="accent3"/>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46" name="PPT世界-11-2"/>
            <p:cNvSpPr txBox="1"/>
            <p:nvPr/>
          </p:nvSpPr>
          <p:spPr>
            <a:xfrm>
              <a:off x="629106" y="962863"/>
              <a:ext cx="2808208" cy="722954"/>
            </a:xfrm>
            <a:prstGeom prst="rect">
              <a:avLst/>
            </a:prstGeom>
            <a:noFill/>
          </p:spPr>
          <p:txBody>
            <a:bodyPr wrap="square" rtlCol="0">
              <a:spAutoFit/>
            </a:bodyPr>
            <a:lstStyle>
              <a:defPPr>
                <a:defRPr lang="zh-CN"/>
              </a:defPPr>
              <a:lvl1pPr algn="r">
                <a:defRPr sz="11500" b="0" spc="600">
                  <a:gradFill>
                    <a:gsLst>
                      <a:gs pos="0">
                        <a:srgbClr val="55E2EA"/>
                      </a:gs>
                      <a:gs pos="100000">
                        <a:srgbClr val="5346FC"/>
                      </a:gs>
                    </a:gsLst>
                    <a:lin ang="5400000" scaled="1"/>
                  </a:gradFill>
                  <a:effectLst/>
                  <a:latin typeface="锐字真言体免费商用" panose="02010600030101010101" pitchFamily="2" charset="-122"/>
                  <a:ea typeface="锐字真言体免费商用" panose="02010600030101010101" pitchFamily="2" charset="-122"/>
                </a:defRPr>
              </a:lvl1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7200" b="0" i="0" u="none" strike="noStrike" kern="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工程力学</a:t>
              </a:r>
            </a:p>
          </p:txBody>
        </p:sp>
        <p:sp>
          <p:nvSpPr>
            <p:cNvPr id="47" name="PPT世界-11-3"/>
            <p:cNvSpPr txBox="1"/>
            <p:nvPr/>
          </p:nvSpPr>
          <p:spPr>
            <a:xfrm>
              <a:off x="699354" y="526457"/>
              <a:ext cx="1010224" cy="352208"/>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3200" b="0" i="0" u="none" strike="noStrike" kern="0" cap="none"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Part 01</a:t>
              </a:r>
              <a:endParaRPr kumimoji="0" lang="zh-CN" altLang="en-US" sz="3200" b="0" i="0" u="none" strike="noStrike" kern="0" cap="none"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8" name="PPT世界-11-4"/>
            <p:cNvSpPr txBox="1"/>
            <p:nvPr/>
          </p:nvSpPr>
          <p:spPr>
            <a:xfrm>
              <a:off x="663586" y="1713683"/>
              <a:ext cx="2677263" cy="203910"/>
            </a:xfrm>
            <a:prstGeom prst="rect">
              <a:avLst/>
            </a:prstGeom>
            <a:noFill/>
          </p:spPr>
          <p:txBody>
            <a:bodyPr wrap="square" rtlCol="0">
              <a:spAutoFit/>
            </a:bodyPr>
            <a:lstStyle>
              <a:defPPr>
                <a:defRPr lang="zh-CN"/>
              </a:defPPr>
              <a:lvl1pPr algn="r">
                <a:defRPr sz="11500" b="0" spc="600">
                  <a:gradFill>
                    <a:gsLst>
                      <a:gs pos="0">
                        <a:srgbClr val="55E2EA"/>
                      </a:gs>
                      <a:gs pos="100000">
                        <a:srgbClr val="5346FC"/>
                      </a:gs>
                    </a:gsLst>
                    <a:lin ang="5400000" scaled="1"/>
                  </a:gradFill>
                  <a:effectLst/>
                  <a:latin typeface="锐字真言体免费商用" panose="02010600030101010101" pitchFamily="2" charset="-122"/>
                  <a:ea typeface="锐字真言体免费商用" panose="02010600030101010101" pitchFamily="2" charset="-122"/>
                </a:defRPr>
              </a:lvl1pPr>
            </a:lstStyle>
            <a:p>
              <a:pPr marL="0" marR="0" lvl="0" indent="0" algn="dist" defTabSz="914400" eaLnBrk="1" fontAlgn="auto" latinLnBrk="0" hangingPunct="1">
                <a:lnSpc>
                  <a:spcPct val="100000"/>
                </a:lnSpc>
                <a:spcBef>
                  <a:spcPts val="0"/>
                </a:spcBef>
                <a:spcAft>
                  <a:spcPts val="0"/>
                </a:spcAft>
                <a:buClrTx/>
                <a:buSzTx/>
                <a:buFontTx/>
                <a:buNone/>
                <a:defRPr/>
              </a:pPr>
              <a:r>
                <a:rPr kumimoji="0" lang="en-US" altLang="zh-CN" sz="1600" b="0" i="0" u="none" strike="noStrike" kern="0" cap="none" spc="300" normalizeH="0" baseline="0" noProof="0" dirty="0">
                  <a:ln>
                    <a:noFill/>
                  </a:ln>
                  <a:solidFill>
                    <a:schemeClr val="tx1"/>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ENGINEERING MECHANICS</a:t>
              </a:r>
            </a:p>
          </p:txBody>
        </p:sp>
      </p:grpSp>
      <p:grpSp>
        <p:nvGrpSpPr>
          <p:cNvPr id="49" name="PPT世界-12"/>
          <p:cNvGrpSpPr/>
          <p:nvPr/>
        </p:nvGrpSpPr>
        <p:grpSpPr>
          <a:xfrm>
            <a:off x="610033" y="383334"/>
            <a:ext cx="5766201" cy="321014"/>
            <a:chOff x="610033" y="383334"/>
            <a:chExt cx="5766201" cy="321014"/>
          </a:xfrm>
        </p:grpSpPr>
        <p:grpSp>
          <p:nvGrpSpPr>
            <p:cNvPr id="63" name="组合 62"/>
            <p:cNvGrpSpPr/>
            <p:nvPr/>
          </p:nvGrpSpPr>
          <p:grpSpPr>
            <a:xfrm flipH="1">
              <a:off x="610033" y="383334"/>
              <a:ext cx="2143056" cy="321014"/>
              <a:chOff x="9257015" y="383334"/>
              <a:chExt cx="2143056" cy="321014"/>
            </a:xfrm>
          </p:grpSpPr>
          <p:sp>
            <p:nvSpPr>
              <p:cNvPr id="71" name="PPT世界-12-1"/>
              <p:cNvSpPr/>
              <p:nvPr/>
            </p:nvSpPr>
            <p:spPr>
              <a:xfrm>
                <a:off x="9257015" y="383334"/>
                <a:ext cx="967966" cy="321014"/>
              </a:xfrm>
              <a:custGeom>
                <a:avLst/>
                <a:gdLst>
                  <a:gd name="connsiteX0" fmla="*/ -1700 w 1364105"/>
                  <a:gd name="connsiteY0" fmla="*/ -93 h 452388"/>
                  <a:gd name="connsiteX1" fmla="*/ 1362406 w 1364105"/>
                  <a:gd name="connsiteY1" fmla="*/ -93 h 452388"/>
                  <a:gd name="connsiteX2" fmla="*/ 1362406 w 1364105"/>
                  <a:gd name="connsiteY2" fmla="*/ 452295 h 452388"/>
                  <a:gd name="connsiteX3" fmla="*/ -1700 w 1364105"/>
                  <a:gd name="connsiteY3" fmla="*/ 452295 h 452388"/>
                  <a:gd name="connsiteX4" fmla="*/ -1700 w 1364105"/>
                  <a:gd name="connsiteY4" fmla="*/ -93 h 4523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4105" h="452388">
                    <a:moveTo>
                      <a:pt x="-1700" y="-93"/>
                    </a:moveTo>
                    <a:lnTo>
                      <a:pt x="1362406" y="-93"/>
                    </a:lnTo>
                    <a:lnTo>
                      <a:pt x="1362406" y="452295"/>
                    </a:lnTo>
                    <a:lnTo>
                      <a:pt x="-1700" y="452295"/>
                    </a:lnTo>
                    <a:lnTo>
                      <a:pt x="-1700" y="-93"/>
                    </a:lnTo>
                    <a:close/>
                  </a:path>
                </a:pathLst>
              </a:custGeom>
              <a:solidFill>
                <a:schemeClr val="accent3"/>
              </a:solidFill>
              <a:ln w="3427" cap="flat">
                <a:noFill/>
                <a:prstDash val="solid"/>
                <a:miter/>
              </a:ln>
            </p:spPr>
            <p:txBody>
              <a:bodyPr rtlCol="0" anchor="ctr"/>
              <a:lstStyle/>
              <a:p>
                <a:endParaRPr lang="zh-CN" altLang="en-US">
                  <a:cs typeface="思源黑体 CN Bold" panose="020B0800000000000000" pitchFamily="34" charset="-122"/>
                </a:endParaRPr>
              </a:p>
            </p:txBody>
          </p:sp>
          <p:sp>
            <p:nvSpPr>
              <p:cNvPr id="72" name="PPT世界-12-2"/>
              <p:cNvSpPr txBox="1"/>
              <p:nvPr/>
            </p:nvSpPr>
            <p:spPr>
              <a:xfrm>
                <a:off x="10691919" y="405342"/>
                <a:ext cx="708152" cy="276999"/>
              </a:xfrm>
              <a:prstGeom prst="rect">
                <a:avLst/>
              </a:prstGeom>
              <a:noFill/>
            </p:spPr>
            <p:txBody>
              <a:bodyPr wrap="square" rtlCol="0">
                <a:spAutoFit/>
              </a:bodyPr>
              <a:lstStyle/>
              <a:p>
                <a:pPr algn="ctr"/>
                <a:r>
                  <a:rPr lang="zh-CN" altLang="en-US" sz="1200" dirty="0">
                    <a:solidFill>
                      <a:schemeClr val="accent3"/>
                    </a:solidFill>
                    <a:latin typeface="思源黑体 CN Bold" panose="020B0800000000000000" pitchFamily="34" charset="-122"/>
                    <a:ea typeface="思源黑体 CN Bold" panose="020B0800000000000000" pitchFamily="34" charset="-122"/>
                    <a:cs typeface="思源黑体 CN Bold" panose="020B0800000000000000" pitchFamily="34" charset="-122"/>
                  </a:rPr>
                  <a:t>首页</a:t>
                </a:r>
              </a:p>
            </p:txBody>
          </p:sp>
        </p:grpSp>
        <p:sp>
          <p:nvSpPr>
            <p:cNvPr id="64" name="PPT世界-12-3"/>
            <p:cNvSpPr txBox="1"/>
            <p:nvPr/>
          </p:nvSpPr>
          <p:spPr>
            <a:xfrm flipH="1">
              <a:off x="1856735" y="405342"/>
              <a:ext cx="831844" cy="276999"/>
            </a:xfrm>
            <a:prstGeom prst="rect">
              <a:avLst/>
            </a:prstGeom>
            <a:noFill/>
          </p:spPr>
          <p:txBody>
            <a:bodyPr wrap="square" rtlCol="0">
              <a:spAutoFit/>
            </a:bodyPr>
            <a:lstStyle/>
            <a:p>
              <a:pPr algn="ctr"/>
              <a:r>
                <a:rPr lang="zh-CN" altLang="en-US" sz="1200" dirty="0">
                  <a:solidFill>
                    <a:schemeClr val="bg1"/>
                  </a:solidFill>
                  <a:latin typeface="思源黑体 CN Bold" panose="020B0800000000000000" pitchFamily="34" charset="-122"/>
                  <a:ea typeface="思源黑体 CN Bold" panose="020B0800000000000000" pitchFamily="34" charset="-122"/>
                  <a:cs typeface="思源黑体 CN Bold" panose="020B0800000000000000" pitchFamily="34" charset="-122"/>
                </a:rPr>
                <a:t>建筑材料</a:t>
              </a:r>
            </a:p>
          </p:txBody>
        </p:sp>
        <p:sp>
          <p:nvSpPr>
            <p:cNvPr id="66" name="PPT世界-12-4"/>
            <p:cNvSpPr txBox="1"/>
            <p:nvPr/>
          </p:nvSpPr>
          <p:spPr>
            <a:xfrm flipH="1">
              <a:off x="3085954" y="405342"/>
              <a:ext cx="831844" cy="276999"/>
            </a:xfrm>
            <a:prstGeom prst="rect">
              <a:avLst/>
            </a:prstGeom>
            <a:noFill/>
          </p:spPr>
          <p:txBody>
            <a:bodyPr wrap="square" rtlCol="0">
              <a:spAutoFit/>
            </a:bodyPr>
            <a:lstStyle/>
            <a:p>
              <a:pPr algn="ctr"/>
              <a:r>
                <a:rPr lang="zh-CN" altLang="en-US" sz="1200" dirty="0">
                  <a:solidFill>
                    <a:srgbClr val="001535"/>
                  </a:solidFill>
                  <a:latin typeface="思源黑体 CN Bold" panose="020B0800000000000000" pitchFamily="34" charset="-122"/>
                  <a:ea typeface="思源黑体 CN Bold" panose="020B0800000000000000" pitchFamily="34" charset="-122"/>
                  <a:cs typeface="思源黑体 CN Bold" panose="020B0800000000000000" pitchFamily="34" charset="-122"/>
                </a:rPr>
                <a:t>工程制图</a:t>
              </a:r>
            </a:p>
          </p:txBody>
        </p:sp>
        <p:sp>
          <p:nvSpPr>
            <p:cNvPr id="67" name="PPT世界-12-5"/>
            <p:cNvSpPr txBox="1"/>
            <p:nvPr/>
          </p:nvSpPr>
          <p:spPr>
            <a:xfrm flipH="1">
              <a:off x="5544390" y="405342"/>
              <a:ext cx="831844" cy="276999"/>
            </a:xfrm>
            <a:prstGeom prst="rect">
              <a:avLst/>
            </a:prstGeom>
            <a:noFill/>
          </p:spPr>
          <p:txBody>
            <a:bodyPr wrap="square" rtlCol="0">
              <a:spAutoFit/>
            </a:bodyPr>
            <a:lstStyle/>
            <a:p>
              <a:pPr algn="ctr"/>
              <a:r>
                <a:rPr lang="zh-CN" altLang="en-US" sz="1200" dirty="0">
                  <a:solidFill>
                    <a:srgbClr val="001535"/>
                  </a:solidFill>
                  <a:latin typeface="思源黑体 CN Bold" panose="020B0800000000000000" pitchFamily="34" charset="-122"/>
                  <a:ea typeface="思源黑体 CN Bold" panose="020B0800000000000000" pitchFamily="34" charset="-122"/>
                  <a:cs typeface="思源黑体 CN Bold" panose="020B0800000000000000" pitchFamily="34" charset="-122"/>
                </a:rPr>
                <a:t>工程力学</a:t>
              </a:r>
            </a:p>
          </p:txBody>
        </p:sp>
        <p:sp>
          <p:nvSpPr>
            <p:cNvPr id="70" name="PPT世界-12-6"/>
            <p:cNvSpPr txBox="1"/>
            <p:nvPr/>
          </p:nvSpPr>
          <p:spPr>
            <a:xfrm flipH="1">
              <a:off x="4315172" y="405342"/>
              <a:ext cx="831844" cy="276999"/>
            </a:xfrm>
            <a:prstGeom prst="rect">
              <a:avLst/>
            </a:prstGeom>
            <a:noFill/>
          </p:spPr>
          <p:txBody>
            <a:bodyPr wrap="square" rtlCol="0">
              <a:spAutoFit/>
            </a:bodyPr>
            <a:lstStyle/>
            <a:p>
              <a:pPr algn="ctr"/>
              <a:r>
                <a:rPr lang="zh-CN" altLang="en-US" sz="1200" dirty="0">
                  <a:solidFill>
                    <a:srgbClr val="001535"/>
                  </a:solidFill>
                  <a:latin typeface="思源黑体 CN Bold" panose="020B0800000000000000" pitchFamily="34" charset="-122"/>
                  <a:ea typeface="思源黑体 CN Bold" panose="020B0800000000000000" pitchFamily="34" charset="-122"/>
                  <a:cs typeface="思源黑体 CN Bold" panose="020B0800000000000000" pitchFamily="34" charset="-122"/>
                </a:rPr>
                <a:t>流体力学</a:t>
              </a:r>
            </a:p>
          </p:txBody>
        </p:sp>
      </p:grpSp>
      <p:sp>
        <p:nvSpPr>
          <p:cNvPr id="73" name="PPT世界-13"/>
          <p:cNvSpPr/>
          <p:nvPr/>
        </p:nvSpPr>
        <p:spPr>
          <a:xfrm>
            <a:off x="392764" y="6038975"/>
            <a:ext cx="341292" cy="341291"/>
          </a:xfrm>
          <a:prstGeom prst="ellipse">
            <a:avLst/>
          </a:prstGeom>
          <a:solidFill>
            <a:sysClr val="window" lastClr="FFFFFF"/>
          </a:soli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74" name="PPT世界-14"/>
          <p:cNvSpPr/>
          <p:nvPr/>
        </p:nvSpPr>
        <p:spPr>
          <a:xfrm>
            <a:off x="485689" y="6106000"/>
            <a:ext cx="155442" cy="207241"/>
          </a:xfrm>
          <a:custGeom>
            <a:avLst/>
            <a:gdLst>
              <a:gd name="T0" fmla="*/ 648 w 7770"/>
              <a:gd name="T1" fmla="*/ 0 h 10360"/>
              <a:gd name="T2" fmla="*/ 7123 w 7770"/>
              <a:gd name="T3" fmla="*/ 0 h 10360"/>
              <a:gd name="T4" fmla="*/ 7770 w 7770"/>
              <a:gd name="T5" fmla="*/ 647 h 10360"/>
              <a:gd name="T6" fmla="*/ 7770 w 7770"/>
              <a:gd name="T7" fmla="*/ 9712 h 10360"/>
              <a:gd name="T8" fmla="*/ 7123 w 7770"/>
              <a:gd name="T9" fmla="*/ 10360 h 10360"/>
              <a:gd name="T10" fmla="*/ 648 w 7770"/>
              <a:gd name="T11" fmla="*/ 10360 h 10360"/>
              <a:gd name="T12" fmla="*/ 0 w 7770"/>
              <a:gd name="T13" fmla="*/ 9712 h 10360"/>
              <a:gd name="T14" fmla="*/ 0 w 7770"/>
              <a:gd name="T15" fmla="*/ 647 h 10360"/>
              <a:gd name="T16" fmla="*/ 648 w 7770"/>
              <a:gd name="T17" fmla="*/ 0 h 10360"/>
              <a:gd name="T18" fmla="*/ 1295 w 7770"/>
              <a:gd name="T19" fmla="*/ 1293 h 10360"/>
              <a:gd name="T20" fmla="*/ 1295 w 7770"/>
              <a:gd name="T21" fmla="*/ 8416 h 10360"/>
              <a:gd name="T22" fmla="*/ 6475 w 7770"/>
              <a:gd name="T23" fmla="*/ 8416 h 10360"/>
              <a:gd name="T24" fmla="*/ 6475 w 7770"/>
              <a:gd name="T25" fmla="*/ 1293 h 10360"/>
              <a:gd name="T26" fmla="*/ 1295 w 7770"/>
              <a:gd name="T27" fmla="*/ 1293 h 10360"/>
              <a:gd name="T28" fmla="*/ 3890 w 7770"/>
              <a:gd name="T29" fmla="*/ 8902 h 10360"/>
              <a:gd name="T30" fmla="*/ 3405 w 7770"/>
              <a:gd name="T31" fmla="*/ 9387 h 10360"/>
              <a:gd name="T32" fmla="*/ 3890 w 7770"/>
              <a:gd name="T33" fmla="*/ 9872 h 10360"/>
              <a:gd name="T34" fmla="*/ 4375 w 7770"/>
              <a:gd name="T35" fmla="*/ 9387 h 10360"/>
              <a:gd name="T36" fmla="*/ 3890 w 7770"/>
              <a:gd name="T37" fmla="*/ 8902 h 10360"/>
              <a:gd name="T38" fmla="*/ 3413 w 7770"/>
              <a:gd name="T39" fmla="*/ 5486 h 10360"/>
              <a:gd name="T40" fmla="*/ 5026 w 7770"/>
              <a:gd name="T41" fmla="*/ 3825 h 10360"/>
              <a:gd name="T42" fmla="*/ 5683 w 7770"/>
              <a:gd name="T43" fmla="*/ 3815 h 10360"/>
              <a:gd name="T44" fmla="*/ 5688 w 7770"/>
              <a:gd name="T45" fmla="*/ 3820 h 10360"/>
              <a:gd name="T46" fmla="*/ 5692 w 7770"/>
              <a:gd name="T47" fmla="*/ 4491 h 10360"/>
              <a:gd name="T48" fmla="*/ 3769 w 7770"/>
              <a:gd name="T49" fmla="*/ 6472 h 10360"/>
              <a:gd name="T50" fmla="*/ 3636 w 7770"/>
              <a:gd name="T51" fmla="*/ 6567 h 10360"/>
              <a:gd name="T52" fmla="*/ 3081 w 7770"/>
              <a:gd name="T53" fmla="*/ 6485 h 10360"/>
              <a:gd name="T54" fmla="*/ 2081 w 7770"/>
              <a:gd name="T55" fmla="*/ 5486 h 10360"/>
              <a:gd name="T56" fmla="*/ 2103 w 7770"/>
              <a:gd name="T57" fmla="*/ 4820 h 10360"/>
              <a:gd name="T58" fmla="*/ 2748 w 7770"/>
              <a:gd name="T59" fmla="*/ 4820 h 10360"/>
              <a:gd name="T60" fmla="*/ 3413 w 7770"/>
              <a:gd name="T61" fmla="*/ 5486 h 10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70" h="10360">
                <a:moveTo>
                  <a:pt x="648" y="0"/>
                </a:moveTo>
                <a:lnTo>
                  <a:pt x="7123" y="0"/>
                </a:lnTo>
                <a:cubicBezTo>
                  <a:pt x="7480" y="0"/>
                  <a:pt x="7770" y="290"/>
                  <a:pt x="7770" y="647"/>
                </a:cubicBezTo>
                <a:lnTo>
                  <a:pt x="7770" y="9712"/>
                </a:lnTo>
                <a:cubicBezTo>
                  <a:pt x="7770" y="10070"/>
                  <a:pt x="7480" y="10360"/>
                  <a:pt x="7123" y="10360"/>
                </a:cubicBezTo>
                <a:lnTo>
                  <a:pt x="648" y="10360"/>
                </a:lnTo>
                <a:cubicBezTo>
                  <a:pt x="290" y="10360"/>
                  <a:pt x="0" y="10070"/>
                  <a:pt x="0" y="9712"/>
                </a:cubicBezTo>
                <a:lnTo>
                  <a:pt x="0" y="647"/>
                </a:lnTo>
                <a:cubicBezTo>
                  <a:pt x="0" y="288"/>
                  <a:pt x="290" y="0"/>
                  <a:pt x="648" y="0"/>
                </a:cubicBezTo>
                <a:close/>
                <a:moveTo>
                  <a:pt x="1295" y="1293"/>
                </a:moveTo>
                <a:lnTo>
                  <a:pt x="1295" y="8416"/>
                </a:lnTo>
                <a:lnTo>
                  <a:pt x="6475" y="8416"/>
                </a:lnTo>
                <a:lnTo>
                  <a:pt x="6475" y="1293"/>
                </a:lnTo>
                <a:lnTo>
                  <a:pt x="1295" y="1293"/>
                </a:lnTo>
                <a:close/>
                <a:moveTo>
                  <a:pt x="3890" y="8902"/>
                </a:moveTo>
                <a:cubicBezTo>
                  <a:pt x="3621" y="8902"/>
                  <a:pt x="3405" y="9120"/>
                  <a:pt x="3405" y="9387"/>
                </a:cubicBezTo>
                <a:cubicBezTo>
                  <a:pt x="3405" y="9656"/>
                  <a:pt x="3622" y="9872"/>
                  <a:pt x="3890" y="9872"/>
                </a:cubicBezTo>
                <a:cubicBezTo>
                  <a:pt x="4157" y="9872"/>
                  <a:pt x="4375" y="9655"/>
                  <a:pt x="4375" y="9387"/>
                </a:cubicBezTo>
                <a:cubicBezTo>
                  <a:pt x="4376" y="9120"/>
                  <a:pt x="4159" y="8902"/>
                  <a:pt x="3890" y="8902"/>
                </a:cubicBezTo>
                <a:close/>
                <a:moveTo>
                  <a:pt x="3413" y="5486"/>
                </a:moveTo>
                <a:lnTo>
                  <a:pt x="5026" y="3825"/>
                </a:lnTo>
                <a:cubicBezTo>
                  <a:pt x="5205" y="3641"/>
                  <a:pt x="5499" y="3636"/>
                  <a:pt x="5683" y="3815"/>
                </a:cubicBezTo>
                <a:lnTo>
                  <a:pt x="5688" y="3820"/>
                </a:lnTo>
                <a:cubicBezTo>
                  <a:pt x="5872" y="4005"/>
                  <a:pt x="5874" y="4303"/>
                  <a:pt x="5692" y="4491"/>
                </a:cubicBezTo>
                <a:lnTo>
                  <a:pt x="3769" y="6472"/>
                </a:lnTo>
                <a:cubicBezTo>
                  <a:pt x="3730" y="6511"/>
                  <a:pt x="3685" y="6543"/>
                  <a:pt x="3636" y="6567"/>
                </a:cubicBezTo>
                <a:cubicBezTo>
                  <a:pt x="3453" y="6665"/>
                  <a:pt x="3228" y="6631"/>
                  <a:pt x="3081" y="6485"/>
                </a:cubicBezTo>
                <a:lnTo>
                  <a:pt x="2081" y="5486"/>
                </a:lnTo>
                <a:cubicBezTo>
                  <a:pt x="1904" y="5296"/>
                  <a:pt x="1913" y="4997"/>
                  <a:pt x="2103" y="4820"/>
                </a:cubicBezTo>
                <a:cubicBezTo>
                  <a:pt x="2284" y="4650"/>
                  <a:pt x="2566" y="4650"/>
                  <a:pt x="2748" y="4820"/>
                </a:cubicBezTo>
                <a:lnTo>
                  <a:pt x="3413" y="5486"/>
                </a:lnTo>
                <a:close/>
              </a:path>
            </a:pathLst>
          </a:custGeom>
          <a:solidFill>
            <a:schemeClr val="accent3"/>
          </a:soli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75" name="PPT世界-15"/>
          <p:cNvSpPr/>
          <p:nvPr/>
        </p:nvSpPr>
        <p:spPr>
          <a:xfrm>
            <a:off x="895717" y="6038975"/>
            <a:ext cx="341292" cy="341291"/>
          </a:xfrm>
          <a:prstGeom prst="ellipse">
            <a:avLst/>
          </a:prstGeom>
          <a:solidFill>
            <a:sysClr val="window" lastClr="FFFFFF"/>
          </a:soli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76" name="PPT世界-16"/>
          <p:cNvSpPr/>
          <p:nvPr/>
        </p:nvSpPr>
        <p:spPr>
          <a:xfrm>
            <a:off x="962730" y="6106118"/>
            <a:ext cx="207242" cy="207004"/>
          </a:xfrm>
          <a:custGeom>
            <a:avLst/>
            <a:gdLst>
              <a:gd name="T0" fmla="*/ 10906 w 12797"/>
              <a:gd name="T1" fmla="*/ 1875 h 12781"/>
              <a:gd name="T2" fmla="*/ 6391 w 12797"/>
              <a:gd name="T3" fmla="*/ 0 h 12781"/>
              <a:gd name="T4" fmla="*/ 1875 w 12797"/>
              <a:gd name="T5" fmla="*/ 1875 h 12781"/>
              <a:gd name="T6" fmla="*/ 1234 w 12797"/>
              <a:gd name="T7" fmla="*/ 2625 h 12781"/>
              <a:gd name="T8" fmla="*/ 0 w 12797"/>
              <a:gd name="T9" fmla="*/ 6391 h 12781"/>
              <a:gd name="T10" fmla="*/ 1875 w 12797"/>
              <a:gd name="T11" fmla="*/ 10906 h 12781"/>
              <a:gd name="T12" fmla="*/ 6391 w 12797"/>
              <a:gd name="T13" fmla="*/ 12781 h 12781"/>
              <a:gd name="T14" fmla="*/ 10906 w 12797"/>
              <a:gd name="T15" fmla="*/ 10906 h 12781"/>
              <a:gd name="T16" fmla="*/ 12781 w 12797"/>
              <a:gd name="T17" fmla="*/ 6391 h 12781"/>
              <a:gd name="T18" fmla="*/ 11219 w 12797"/>
              <a:gd name="T19" fmla="*/ 9484 h 12781"/>
              <a:gd name="T20" fmla="*/ 9906 w 12797"/>
              <a:gd name="T21" fmla="*/ 6719 h 12781"/>
              <a:gd name="T22" fmla="*/ 11219 w 12797"/>
              <a:gd name="T23" fmla="*/ 9484 h 12781"/>
              <a:gd name="T24" fmla="*/ 2891 w 12797"/>
              <a:gd name="T25" fmla="*/ 6734 h 12781"/>
              <a:gd name="T26" fmla="*/ 1578 w 12797"/>
              <a:gd name="T27" fmla="*/ 9500 h 12781"/>
              <a:gd name="T28" fmla="*/ 1609 w 12797"/>
              <a:gd name="T29" fmla="*/ 3250 h 12781"/>
              <a:gd name="T30" fmla="*/ 2891 w 12797"/>
              <a:gd name="T31" fmla="*/ 6063 h 12781"/>
              <a:gd name="T32" fmla="*/ 1609 w 12797"/>
              <a:gd name="T33" fmla="*/ 3250 h 12781"/>
              <a:gd name="T34" fmla="*/ 3563 w 12797"/>
              <a:gd name="T35" fmla="*/ 6063 h 12781"/>
              <a:gd name="T36" fmla="*/ 6063 w 12797"/>
              <a:gd name="T37" fmla="*/ 4203 h 12781"/>
              <a:gd name="T38" fmla="*/ 6063 w 12797"/>
              <a:gd name="T39" fmla="*/ 6734 h 12781"/>
              <a:gd name="T40" fmla="*/ 3813 w 12797"/>
              <a:gd name="T41" fmla="*/ 8750 h 12781"/>
              <a:gd name="T42" fmla="*/ 6063 w 12797"/>
              <a:gd name="T43" fmla="*/ 6734 h 12781"/>
              <a:gd name="T44" fmla="*/ 9234 w 12797"/>
              <a:gd name="T45" fmla="*/ 6734 h 12781"/>
              <a:gd name="T46" fmla="*/ 6734 w 12797"/>
              <a:gd name="T47" fmla="*/ 8516 h 12781"/>
              <a:gd name="T48" fmla="*/ 6734 w 12797"/>
              <a:gd name="T49" fmla="*/ 6063 h 12781"/>
              <a:gd name="T50" fmla="*/ 8969 w 12797"/>
              <a:gd name="T51" fmla="*/ 3969 h 12781"/>
              <a:gd name="T52" fmla="*/ 6734 w 12797"/>
              <a:gd name="T53" fmla="*/ 6063 h 12781"/>
              <a:gd name="T54" fmla="*/ 6734 w 12797"/>
              <a:gd name="T55" fmla="*/ 719 h 12781"/>
              <a:gd name="T56" fmla="*/ 8344 w 12797"/>
              <a:gd name="T57" fmla="*/ 2266 h 12781"/>
              <a:gd name="T58" fmla="*/ 6734 w 12797"/>
              <a:gd name="T59" fmla="*/ 3531 h 12781"/>
              <a:gd name="T60" fmla="*/ 6063 w 12797"/>
              <a:gd name="T61" fmla="*/ 719 h 12781"/>
              <a:gd name="T62" fmla="*/ 4016 w 12797"/>
              <a:gd name="T63" fmla="*/ 3313 h 12781"/>
              <a:gd name="T64" fmla="*/ 5375 w 12797"/>
              <a:gd name="T65" fmla="*/ 1078 h 12781"/>
              <a:gd name="T66" fmla="*/ 6063 w 12797"/>
              <a:gd name="T67" fmla="*/ 12078 h 12781"/>
              <a:gd name="T68" fmla="*/ 4453 w 12797"/>
              <a:gd name="T69" fmla="*/ 10531 h 12781"/>
              <a:gd name="T70" fmla="*/ 6063 w 12797"/>
              <a:gd name="T71" fmla="*/ 9188 h 12781"/>
              <a:gd name="T72" fmla="*/ 6734 w 12797"/>
              <a:gd name="T73" fmla="*/ 12078 h 12781"/>
              <a:gd name="T74" fmla="*/ 8797 w 12797"/>
              <a:gd name="T75" fmla="*/ 9406 h 12781"/>
              <a:gd name="T76" fmla="*/ 7422 w 12797"/>
              <a:gd name="T77" fmla="*/ 11719 h 12781"/>
              <a:gd name="T78" fmla="*/ 9625 w 12797"/>
              <a:gd name="T79" fmla="*/ 3828 h 12781"/>
              <a:gd name="T80" fmla="*/ 12125 w 12797"/>
              <a:gd name="T81" fmla="*/ 6063 h 12781"/>
              <a:gd name="T82" fmla="*/ 10438 w 12797"/>
              <a:gd name="T83" fmla="*/ 2344 h 12781"/>
              <a:gd name="T84" fmla="*/ 9438 w 12797"/>
              <a:gd name="T85" fmla="*/ 3172 h 12781"/>
              <a:gd name="T86" fmla="*/ 8297 w 12797"/>
              <a:gd name="T87" fmla="*/ 1000 h 12781"/>
              <a:gd name="T88" fmla="*/ 4484 w 12797"/>
              <a:gd name="T89" fmla="*/ 1000 h 12781"/>
              <a:gd name="T90" fmla="*/ 3344 w 12797"/>
              <a:gd name="T91" fmla="*/ 3172 h 12781"/>
              <a:gd name="T92" fmla="*/ 2344 w 12797"/>
              <a:gd name="T93" fmla="*/ 2344 h 12781"/>
              <a:gd name="T94" fmla="*/ 2344 w 12797"/>
              <a:gd name="T95" fmla="*/ 10438 h 12781"/>
              <a:gd name="T96" fmla="*/ 3328 w 12797"/>
              <a:gd name="T97" fmla="*/ 9547 h 12781"/>
              <a:gd name="T98" fmla="*/ 4484 w 12797"/>
              <a:gd name="T99" fmla="*/ 11781 h 12781"/>
              <a:gd name="T100" fmla="*/ 8297 w 12797"/>
              <a:gd name="T101" fmla="*/ 11797 h 12781"/>
              <a:gd name="T102" fmla="*/ 9453 w 12797"/>
              <a:gd name="T103" fmla="*/ 9563 h 12781"/>
              <a:gd name="T104" fmla="*/ 10438 w 12797"/>
              <a:gd name="T105" fmla="*/ 10453 h 12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797" h="12781">
                <a:moveTo>
                  <a:pt x="12281" y="3906"/>
                </a:moveTo>
                <a:cubicBezTo>
                  <a:pt x="11953" y="3141"/>
                  <a:pt x="11500" y="2453"/>
                  <a:pt x="10906" y="1875"/>
                </a:cubicBezTo>
                <a:cubicBezTo>
                  <a:pt x="10313" y="1281"/>
                  <a:pt x="9641" y="828"/>
                  <a:pt x="8875" y="500"/>
                </a:cubicBezTo>
                <a:cubicBezTo>
                  <a:pt x="8094" y="172"/>
                  <a:pt x="7266" y="0"/>
                  <a:pt x="6391" y="0"/>
                </a:cubicBezTo>
                <a:cubicBezTo>
                  <a:pt x="5531" y="0"/>
                  <a:pt x="4688" y="172"/>
                  <a:pt x="3906" y="500"/>
                </a:cubicBezTo>
                <a:cubicBezTo>
                  <a:pt x="3141" y="828"/>
                  <a:pt x="2453" y="1281"/>
                  <a:pt x="1875" y="1875"/>
                </a:cubicBezTo>
                <a:cubicBezTo>
                  <a:pt x="1641" y="2109"/>
                  <a:pt x="1438" y="2344"/>
                  <a:pt x="1250" y="2594"/>
                </a:cubicBezTo>
                <a:cubicBezTo>
                  <a:pt x="1250" y="2594"/>
                  <a:pt x="1234" y="2609"/>
                  <a:pt x="1234" y="2625"/>
                </a:cubicBezTo>
                <a:cubicBezTo>
                  <a:pt x="938" y="3016"/>
                  <a:pt x="703" y="3453"/>
                  <a:pt x="500" y="3906"/>
                </a:cubicBezTo>
                <a:cubicBezTo>
                  <a:pt x="172" y="4688"/>
                  <a:pt x="0" y="5531"/>
                  <a:pt x="0" y="6391"/>
                </a:cubicBezTo>
                <a:cubicBezTo>
                  <a:pt x="0" y="7250"/>
                  <a:pt x="172" y="8094"/>
                  <a:pt x="500" y="8875"/>
                </a:cubicBezTo>
                <a:cubicBezTo>
                  <a:pt x="828" y="9641"/>
                  <a:pt x="1281" y="10328"/>
                  <a:pt x="1875" y="10906"/>
                </a:cubicBezTo>
                <a:cubicBezTo>
                  <a:pt x="2469" y="11484"/>
                  <a:pt x="3141" y="11953"/>
                  <a:pt x="3906" y="12281"/>
                </a:cubicBezTo>
                <a:cubicBezTo>
                  <a:pt x="4688" y="12609"/>
                  <a:pt x="5531" y="12781"/>
                  <a:pt x="6391" y="12781"/>
                </a:cubicBezTo>
                <a:cubicBezTo>
                  <a:pt x="7250" y="12781"/>
                  <a:pt x="8094" y="12609"/>
                  <a:pt x="8875" y="12281"/>
                </a:cubicBezTo>
                <a:cubicBezTo>
                  <a:pt x="9641" y="11953"/>
                  <a:pt x="10328" y="11500"/>
                  <a:pt x="10906" y="10906"/>
                </a:cubicBezTo>
                <a:cubicBezTo>
                  <a:pt x="11500" y="10313"/>
                  <a:pt x="11953" y="9641"/>
                  <a:pt x="12281" y="8875"/>
                </a:cubicBezTo>
                <a:cubicBezTo>
                  <a:pt x="12609" y="8094"/>
                  <a:pt x="12781" y="7250"/>
                  <a:pt x="12781" y="6391"/>
                </a:cubicBezTo>
                <a:cubicBezTo>
                  <a:pt x="12797" y="5531"/>
                  <a:pt x="12625" y="4688"/>
                  <a:pt x="12281" y="3906"/>
                </a:cubicBezTo>
                <a:close/>
                <a:moveTo>
                  <a:pt x="11219" y="9484"/>
                </a:moveTo>
                <a:cubicBezTo>
                  <a:pt x="10766" y="9250"/>
                  <a:pt x="10234" y="9047"/>
                  <a:pt x="9641" y="8891"/>
                </a:cubicBezTo>
                <a:cubicBezTo>
                  <a:pt x="9797" y="8203"/>
                  <a:pt x="9891" y="7469"/>
                  <a:pt x="9906" y="6719"/>
                </a:cubicBezTo>
                <a:lnTo>
                  <a:pt x="12109" y="6719"/>
                </a:lnTo>
                <a:cubicBezTo>
                  <a:pt x="12047" y="7719"/>
                  <a:pt x="11734" y="8672"/>
                  <a:pt x="11219" y="9484"/>
                </a:cubicBezTo>
                <a:close/>
                <a:moveTo>
                  <a:pt x="688" y="6734"/>
                </a:moveTo>
                <a:lnTo>
                  <a:pt x="2891" y="6734"/>
                </a:lnTo>
                <a:cubicBezTo>
                  <a:pt x="2906" y="7484"/>
                  <a:pt x="3000" y="8219"/>
                  <a:pt x="3156" y="8906"/>
                </a:cubicBezTo>
                <a:cubicBezTo>
                  <a:pt x="2563" y="9063"/>
                  <a:pt x="2031" y="9266"/>
                  <a:pt x="1578" y="9500"/>
                </a:cubicBezTo>
                <a:cubicBezTo>
                  <a:pt x="1047" y="8672"/>
                  <a:pt x="734" y="7719"/>
                  <a:pt x="688" y="6734"/>
                </a:cubicBezTo>
                <a:close/>
                <a:moveTo>
                  <a:pt x="1609" y="3250"/>
                </a:moveTo>
                <a:cubicBezTo>
                  <a:pt x="2063" y="3484"/>
                  <a:pt x="2578" y="3672"/>
                  <a:pt x="3172" y="3828"/>
                </a:cubicBezTo>
                <a:cubicBezTo>
                  <a:pt x="3000" y="4531"/>
                  <a:pt x="2906" y="5281"/>
                  <a:pt x="2891" y="6063"/>
                </a:cubicBezTo>
                <a:lnTo>
                  <a:pt x="688" y="6063"/>
                </a:lnTo>
                <a:cubicBezTo>
                  <a:pt x="734" y="5047"/>
                  <a:pt x="1063" y="4078"/>
                  <a:pt x="1609" y="3250"/>
                </a:cubicBezTo>
                <a:close/>
                <a:moveTo>
                  <a:pt x="6063" y="6063"/>
                </a:moveTo>
                <a:lnTo>
                  <a:pt x="3563" y="6063"/>
                </a:lnTo>
                <a:cubicBezTo>
                  <a:pt x="3578" y="5328"/>
                  <a:pt x="3672" y="4625"/>
                  <a:pt x="3828" y="3969"/>
                </a:cubicBezTo>
                <a:cubicBezTo>
                  <a:pt x="4531" y="4109"/>
                  <a:pt x="5281" y="4188"/>
                  <a:pt x="6063" y="4203"/>
                </a:cubicBezTo>
                <a:lnTo>
                  <a:pt x="6063" y="6063"/>
                </a:lnTo>
                <a:close/>
                <a:moveTo>
                  <a:pt x="6063" y="6734"/>
                </a:moveTo>
                <a:lnTo>
                  <a:pt x="6063" y="8516"/>
                </a:lnTo>
                <a:cubicBezTo>
                  <a:pt x="5281" y="8531"/>
                  <a:pt x="4531" y="8609"/>
                  <a:pt x="3813" y="8750"/>
                </a:cubicBezTo>
                <a:cubicBezTo>
                  <a:pt x="3672" y="8125"/>
                  <a:pt x="3578" y="7438"/>
                  <a:pt x="3563" y="6734"/>
                </a:cubicBezTo>
                <a:lnTo>
                  <a:pt x="6063" y="6734"/>
                </a:lnTo>
                <a:close/>
                <a:moveTo>
                  <a:pt x="6734" y="6734"/>
                </a:moveTo>
                <a:lnTo>
                  <a:pt x="9234" y="6734"/>
                </a:lnTo>
                <a:cubicBezTo>
                  <a:pt x="9219" y="7438"/>
                  <a:pt x="9125" y="8125"/>
                  <a:pt x="8984" y="8750"/>
                </a:cubicBezTo>
                <a:cubicBezTo>
                  <a:pt x="8281" y="8609"/>
                  <a:pt x="7516" y="8531"/>
                  <a:pt x="6734" y="8516"/>
                </a:cubicBezTo>
                <a:lnTo>
                  <a:pt x="6734" y="6734"/>
                </a:lnTo>
                <a:close/>
                <a:moveTo>
                  <a:pt x="6734" y="6063"/>
                </a:moveTo>
                <a:lnTo>
                  <a:pt x="6734" y="4203"/>
                </a:lnTo>
                <a:cubicBezTo>
                  <a:pt x="7516" y="4188"/>
                  <a:pt x="8266" y="4109"/>
                  <a:pt x="8969" y="3969"/>
                </a:cubicBezTo>
                <a:cubicBezTo>
                  <a:pt x="9125" y="4625"/>
                  <a:pt x="9219" y="5328"/>
                  <a:pt x="9234" y="6063"/>
                </a:cubicBezTo>
                <a:lnTo>
                  <a:pt x="6734" y="6063"/>
                </a:lnTo>
                <a:close/>
                <a:moveTo>
                  <a:pt x="6734" y="3531"/>
                </a:moveTo>
                <a:lnTo>
                  <a:pt x="6734" y="719"/>
                </a:lnTo>
                <a:cubicBezTo>
                  <a:pt x="6969" y="781"/>
                  <a:pt x="7203" y="891"/>
                  <a:pt x="7422" y="1078"/>
                </a:cubicBezTo>
                <a:cubicBezTo>
                  <a:pt x="7766" y="1359"/>
                  <a:pt x="8078" y="1750"/>
                  <a:pt x="8344" y="2266"/>
                </a:cubicBezTo>
                <a:cubicBezTo>
                  <a:pt x="8516" y="2594"/>
                  <a:pt x="8656" y="2938"/>
                  <a:pt x="8781" y="3313"/>
                </a:cubicBezTo>
                <a:cubicBezTo>
                  <a:pt x="8141" y="3438"/>
                  <a:pt x="7453" y="3516"/>
                  <a:pt x="6734" y="3531"/>
                </a:cubicBezTo>
                <a:close/>
                <a:moveTo>
                  <a:pt x="5375" y="1078"/>
                </a:moveTo>
                <a:cubicBezTo>
                  <a:pt x="5594" y="891"/>
                  <a:pt x="5828" y="781"/>
                  <a:pt x="6063" y="719"/>
                </a:cubicBezTo>
                <a:lnTo>
                  <a:pt x="6063" y="3531"/>
                </a:lnTo>
                <a:cubicBezTo>
                  <a:pt x="5344" y="3516"/>
                  <a:pt x="4656" y="3438"/>
                  <a:pt x="4016" y="3313"/>
                </a:cubicBezTo>
                <a:cubicBezTo>
                  <a:pt x="4141" y="2938"/>
                  <a:pt x="4281" y="2578"/>
                  <a:pt x="4453" y="2266"/>
                </a:cubicBezTo>
                <a:cubicBezTo>
                  <a:pt x="4719" y="1750"/>
                  <a:pt x="5031" y="1344"/>
                  <a:pt x="5375" y="1078"/>
                </a:cubicBezTo>
                <a:close/>
                <a:moveTo>
                  <a:pt x="6063" y="9188"/>
                </a:moveTo>
                <a:lnTo>
                  <a:pt x="6063" y="12078"/>
                </a:lnTo>
                <a:cubicBezTo>
                  <a:pt x="5828" y="12016"/>
                  <a:pt x="5594" y="11906"/>
                  <a:pt x="5375" y="11719"/>
                </a:cubicBezTo>
                <a:cubicBezTo>
                  <a:pt x="5031" y="11438"/>
                  <a:pt x="4719" y="11047"/>
                  <a:pt x="4453" y="10531"/>
                </a:cubicBezTo>
                <a:cubicBezTo>
                  <a:pt x="4281" y="10188"/>
                  <a:pt x="4125" y="9813"/>
                  <a:pt x="4000" y="9406"/>
                </a:cubicBezTo>
                <a:cubicBezTo>
                  <a:pt x="4641" y="9281"/>
                  <a:pt x="5344" y="9203"/>
                  <a:pt x="6063" y="9188"/>
                </a:cubicBezTo>
                <a:close/>
                <a:moveTo>
                  <a:pt x="7422" y="11719"/>
                </a:moveTo>
                <a:cubicBezTo>
                  <a:pt x="7203" y="11906"/>
                  <a:pt x="6969" y="12016"/>
                  <a:pt x="6734" y="12078"/>
                </a:cubicBezTo>
                <a:lnTo>
                  <a:pt x="6734" y="9188"/>
                </a:lnTo>
                <a:cubicBezTo>
                  <a:pt x="7453" y="9203"/>
                  <a:pt x="8156" y="9281"/>
                  <a:pt x="8797" y="9406"/>
                </a:cubicBezTo>
                <a:cubicBezTo>
                  <a:pt x="8672" y="9813"/>
                  <a:pt x="8516" y="10188"/>
                  <a:pt x="8344" y="10531"/>
                </a:cubicBezTo>
                <a:cubicBezTo>
                  <a:pt x="8078" y="11047"/>
                  <a:pt x="7766" y="11438"/>
                  <a:pt x="7422" y="11719"/>
                </a:cubicBezTo>
                <a:close/>
                <a:moveTo>
                  <a:pt x="9906" y="6063"/>
                </a:moveTo>
                <a:cubicBezTo>
                  <a:pt x="9891" y="5281"/>
                  <a:pt x="9781" y="4531"/>
                  <a:pt x="9625" y="3828"/>
                </a:cubicBezTo>
                <a:cubicBezTo>
                  <a:pt x="10203" y="3672"/>
                  <a:pt x="10734" y="3484"/>
                  <a:pt x="11188" y="3250"/>
                </a:cubicBezTo>
                <a:cubicBezTo>
                  <a:pt x="11734" y="4078"/>
                  <a:pt x="12063" y="5047"/>
                  <a:pt x="12125" y="6063"/>
                </a:cubicBezTo>
                <a:lnTo>
                  <a:pt x="9906" y="6063"/>
                </a:lnTo>
                <a:close/>
                <a:moveTo>
                  <a:pt x="10438" y="2344"/>
                </a:moveTo>
                <a:cubicBezTo>
                  <a:pt x="10547" y="2453"/>
                  <a:pt x="10656" y="2578"/>
                  <a:pt x="10766" y="2703"/>
                </a:cubicBezTo>
                <a:cubicBezTo>
                  <a:pt x="10375" y="2891"/>
                  <a:pt x="9938" y="3047"/>
                  <a:pt x="9438" y="3172"/>
                </a:cubicBezTo>
                <a:cubicBezTo>
                  <a:pt x="9297" y="2734"/>
                  <a:pt x="9125" y="2328"/>
                  <a:pt x="8938" y="1953"/>
                </a:cubicBezTo>
                <a:cubicBezTo>
                  <a:pt x="8750" y="1578"/>
                  <a:pt x="8531" y="1266"/>
                  <a:pt x="8297" y="1000"/>
                </a:cubicBezTo>
                <a:cubicBezTo>
                  <a:pt x="9094" y="1281"/>
                  <a:pt x="9828" y="1734"/>
                  <a:pt x="10438" y="2344"/>
                </a:cubicBezTo>
                <a:close/>
                <a:moveTo>
                  <a:pt x="4484" y="1000"/>
                </a:moveTo>
                <a:cubicBezTo>
                  <a:pt x="4250" y="1266"/>
                  <a:pt x="4031" y="1594"/>
                  <a:pt x="3844" y="1953"/>
                </a:cubicBezTo>
                <a:cubicBezTo>
                  <a:pt x="3656" y="2328"/>
                  <a:pt x="3484" y="2734"/>
                  <a:pt x="3344" y="3172"/>
                </a:cubicBezTo>
                <a:cubicBezTo>
                  <a:pt x="2844" y="3047"/>
                  <a:pt x="2406" y="2891"/>
                  <a:pt x="2016" y="2703"/>
                </a:cubicBezTo>
                <a:cubicBezTo>
                  <a:pt x="2125" y="2578"/>
                  <a:pt x="2219" y="2469"/>
                  <a:pt x="2344" y="2344"/>
                </a:cubicBezTo>
                <a:cubicBezTo>
                  <a:pt x="2969" y="1734"/>
                  <a:pt x="3688" y="1281"/>
                  <a:pt x="4484" y="1000"/>
                </a:cubicBezTo>
                <a:close/>
                <a:moveTo>
                  <a:pt x="2344" y="10438"/>
                </a:moveTo>
                <a:cubicBezTo>
                  <a:pt x="2219" y="10313"/>
                  <a:pt x="2094" y="10172"/>
                  <a:pt x="1984" y="10031"/>
                </a:cubicBezTo>
                <a:cubicBezTo>
                  <a:pt x="2375" y="9844"/>
                  <a:pt x="2828" y="9672"/>
                  <a:pt x="3328" y="9547"/>
                </a:cubicBezTo>
                <a:cubicBezTo>
                  <a:pt x="3469" y="10016"/>
                  <a:pt x="3641" y="10438"/>
                  <a:pt x="3844" y="10828"/>
                </a:cubicBezTo>
                <a:cubicBezTo>
                  <a:pt x="4031" y="11203"/>
                  <a:pt x="4250" y="11516"/>
                  <a:pt x="4484" y="11781"/>
                </a:cubicBezTo>
                <a:cubicBezTo>
                  <a:pt x="3688" y="11516"/>
                  <a:pt x="2969" y="11063"/>
                  <a:pt x="2344" y="10438"/>
                </a:cubicBezTo>
                <a:close/>
                <a:moveTo>
                  <a:pt x="8297" y="11797"/>
                </a:moveTo>
                <a:cubicBezTo>
                  <a:pt x="8531" y="11531"/>
                  <a:pt x="8750" y="11203"/>
                  <a:pt x="8938" y="10844"/>
                </a:cubicBezTo>
                <a:cubicBezTo>
                  <a:pt x="9141" y="10453"/>
                  <a:pt x="9313" y="10016"/>
                  <a:pt x="9453" y="9563"/>
                </a:cubicBezTo>
                <a:cubicBezTo>
                  <a:pt x="9953" y="9688"/>
                  <a:pt x="10406" y="9859"/>
                  <a:pt x="10797" y="10047"/>
                </a:cubicBezTo>
                <a:cubicBezTo>
                  <a:pt x="10688" y="10188"/>
                  <a:pt x="10563" y="10313"/>
                  <a:pt x="10438" y="10453"/>
                </a:cubicBezTo>
                <a:cubicBezTo>
                  <a:pt x="9828" y="11063"/>
                  <a:pt x="9094" y="11516"/>
                  <a:pt x="8297" y="11797"/>
                </a:cubicBezTo>
                <a:close/>
              </a:path>
            </a:pathLst>
          </a:custGeom>
          <a:solidFill>
            <a:schemeClr val="accent3"/>
          </a:solidFill>
          <a:ln w="12700" cap="flat" cmpd="sng" algn="ctr">
            <a:noFill/>
            <a:prstDash val="solid"/>
            <a:miter lim="800000"/>
          </a:ln>
          <a:effectLst/>
        </p:spPr>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78" name="PPT世界-17"/>
          <p:cNvSpPr/>
          <p:nvPr/>
        </p:nvSpPr>
        <p:spPr>
          <a:xfrm>
            <a:off x="1398671" y="6038975"/>
            <a:ext cx="341292" cy="341291"/>
          </a:xfrm>
          <a:prstGeom prst="ellipse">
            <a:avLst/>
          </a:prstGeom>
          <a:solidFill>
            <a:sysClr val="window" lastClr="FFFFFF"/>
          </a:soli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79" name="PPT世界-18"/>
          <p:cNvSpPr/>
          <p:nvPr/>
        </p:nvSpPr>
        <p:spPr>
          <a:xfrm>
            <a:off x="1465696" y="6124178"/>
            <a:ext cx="207242" cy="170884"/>
          </a:xfrm>
          <a:custGeom>
            <a:avLst/>
            <a:gdLst>
              <a:gd name="connsiteX0" fmla="*/ 435416 w 609586"/>
              <a:gd name="connsiteY0" fmla="*/ 80352 h 502648"/>
              <a:gd name="connsiteX1" fmla="*/ 551577 w 609586"/>
              <a:gd name="connsiteY1" fmla="*/ 190215 h 502648"/>
              <a:gd name="connsiteX2" fmla="*/ 551577 w 609586"/>
              <a:gd name="connsiteY2" fmla="*/ 217693 h 502648"/>
              <a:gd name="connsiteX3" fmla="*/ 496140 w 609586"/>
              <a:gd name="connsiteY3" fmla="*/ 310936 h 502648"/>
              <a:gd name="connsiteX4" fmla="*/ 609586 w 609586"/>
              <a:gd name="connsiteY4" fmla="*/ 437323 h 502648"/>
              <a:gd name="connsiteX5" fmla="*/ 580534 w 609586"/>
              <a:gd name="connsiteY5" fmla="*/ 464753 h 502648"/>
              <a:gd name="connsiteX6" fmla="*/ 504951 w 609586"/>
              <a:gd name="connsiteY6" fmla="*/ 464753 h 502648"/>
              <a:gd name="connsiteX7" fmla="*/ 373787 w 609586"/>
              <a:gd name="connsiteY7" fmla="*/ 301459 h 502648"/>
              <a:gd name="connsiteX8" fmla="*/ 426510 w 609586"/>
              <a:gd name="connsiteY8" fmla="*/ 179500 h 502648"/>
              <a:gd name="connsiteX9" fmla="*/ 426510 w 609586"/>
              <a:gd name="connsiteY9" fmla="*/ 143641 h 502648"/>
              <a:gd name="connsiteX10" fmla="*/ 412126 w 609586"/>
              <a:gd name="connsiteY10" fmla="*/ 82543 h 502648"/>
              <a:gd name="connsiteX11" fmla="*/ 435416 w 609586"/>
              <a:gd name="connsiteY11" fmla="*/ 80352 h 502648"/>
              <a:gd name="connsiteX12" fmla="*/ 227788 w 609586"/>
              <a:gd name="connsiteY12" fmla="*/ 0 h 502648"/>
              <a:gd name="connsiteX13" fmla="*/ 379662 w 609586"/>
              <a:gd name="connsiteY13" fmla="*/ 143662 h 502648"/>
              <a:gd name="connsiteX14" fmla="*/ 379662 w 609586"/>
              <a:gd name="connsiteY14" fmla="*/ 179565 h 502648"/>
              <a:gd name="connsiteX15" fmla="*/ 307225 w 609586"/>
              <a:gd name="connsiteY15" fmla="*/ 301465 h 502648"/>
              <a:gd name="connsiteX16" fmla="*/ 455528 w 609586"/>
              <a:gd name="connsiteY16" fmla="*/ 466745 h 502648"/>
              <a:gd name="connsiteX17" fmla="*/ 417524 w 609586"/>
              <a:gd name="connsiteY17" fmla="*/ 502648 h 502648"/>
              <a:gd name="connsiteX18" fmla="*/ 38004 w 609586"/>
              <a:gd name="connsiteY18" fmla="*/ 502648 h 502648"/>
              <a:gd name="connsiteX19" fmla="*/ 0 w 609586"/>
              <a:gd name="connsiteY19" fmla="*/ 466745 h 502648"/>
              <a:gd name="connsiteX20" fmla="*/ 148350 w 609586"/>
              <a:gd name="connsiteY20" fmla="*/ 301465 h 502648"/>
              <a:gd name="connsiteX21" fmla="*/ 75913 w 609586"/>
              <a:gd name="connsiteY21" fmla="*/ 179565 h 502648"/>
              <a:gd name="connsiteX22" fmla="*/ 75913 w 609586"/>
              <a:gd name="connsiteY22" fmla="*/ 143662 h 502648"/>
              <a:gd name="connsiteX23" fmla="*/ 227788 w 609586"/>
              <a:gd name="connsiteY23" fmla="*/ 0 h 502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9586" h="502648">
                <a:moveTo>
                  <a:pt x="435416" y="80352"/>
                </a:moveTo>
                <a:cubicBezTo>
                  <a:pt x="499521" y="80352"/>
                  <a:pt x="551577" y="129545"/>
                  <a:pt x="551577" y="190215"/>
                </a:cubicBezTo>
                <a:lnTo>
                  <a:pt x="551577" y="217693"/>
                </a:lnTo>
                <a:cubicBezTo>
                  <a:pt x="551577" y="257219"/>
                  <a:pt x="529288" y="291601"/>
                  <a:pt x="496140" y="310936"/>
                </a:cubicBezTo>
                <a:cubicBezTo>
                  <a:pt x="553434" y="331175"/>
                  <a:pt x="609586" y="382416"/>
                  <a:pt x="609586" y="437323"/>
                </a:cubicBezTo>
                <a:cubicBezTo>
                  <a:pt x="609586" y="452467"/>
                  <a:pt x="596584" y="464753"/>
                  <a:pt x="580534" y="464753"/>
                </a:cubicBezTo>
                <a:lnTo>
                  <a:pt x="504951" y="464753"/>
                </a:lnTo>
                <a:cubicBezTo>
                  <a:pt x="503855" y="393607"/>
                  <a:pt x="444465" y="318793"/>
                  <a:pt x="373787" y="301459"/>
                </a:cubicBezTo>
                <a:cubicBezTo>
                  <a:pt x="411936" y="270457"/>
                  <a:pt x="426510" y="231217"/>
                  <a:pt x="426510" y="179500"/>
                </a:cubicBezTo>
                <a:lnTo>
                  <a:pt x="426510" y="143641"/>
                </a:lnTo>
                <a:cubicBezTo>
                  <a:pt x="426510" y="121783"/>
                  <a:pt x="421318" y="101068"/>
                  <a:pt x="412126" y="82543"/>
                </a:cubicBezTo>
                <a:cubicBezTo>
                  <a:pt x="419651" y="81114"/>
                  <a:pt x="427415" y="80352"/>
                  <a:pt x="435416" y="80352"/>
                </a:cubicBezTo>
                <a:close/>
                <a:moveTo>
                  <a:pt x="227788" y="0"/>
                </a:moveTo>
                <a:cubicBezTo>
                  <a:pt x="311607" y="0"/>
                  <a:pt x="379662" y="64378"/>
                  <a:pt x="379662" y="143662"/>
                </a:cubicBezTo>
                <a:lnTo>
                  <a:pt x="379662" y="179565"/>
                </a:lnTo>
                <a:cubicBezTo>
                  <a:pt x="379662" y="231230"/>
                  <a:pt x="350516" y="276180"/>
                  <a:pt x="307225" y="301465"/>
                </a:cubicBezTo>
                <a:cubicBezTo>
                  <a:pt x="382186" y="327940"/>
                  <a:pt x="455528" y="394986"/>
                  <a:pt x="455528" y="466745"/>
                </a:cubicBezTo>
                <a:cubicBezTo>
                  <a:pt x="455528" y="486554"/>
                  <a:pt x="438574" y="502648"/>
                  <a:pt x="417524" y="502648"/>
                </a:cubicBezTo>
                <a:lnTo>
                  <a:pt x="38004" y="502648"/>
                </a:lnTo>
                <a:cubicBezTo>
                  <a:pt x="16954" y="502648"/>
                  <a:pt x="0" y="486554"/>
                  <a:pt x="0" y="466745"/>
                </a:cubicBezTo>
                <a:cubicBezTo>
                  <a:pt x="0" y="394986"/>
                  <a:pt x="73389" y="327940"/>
                  <a:pt x="148350" y="301465"/>
                </a:cubicBezTo>
                <a:cubicBezTo>
                  <a:pt x="105012" y="276180"/>
                  <a:pt x="75913" y="231230"/>
                  <a:pt x="75913" y="179565"/>
                </a:cubicBezTo>
                <a:lnTo>
                  <a:pt x="75913" y="143662"/>
                </a:lnTo>
                <a:cubicBezTo>
                  <a:pt x="75913" y="64378"/>
                  <a:pt x="143969" y="0"/>
                  <a:pt x="227788" y="0"/>
                </a:cubicBezTo>
                <a:close/>
              </a:path>
            </a:pathLst>
          </a:custGeom>
          <a:solidFill>
            <a:schemeClr val="accent3"/>
          </a:solidFill>
          <a:ln w="12700" cap="flat" cmpd="sng" algn="ctr">
            <a:noFill/>
            <a:prstDash val="solid"/>
            <a:miter lim="800000"/>
          </a:ln>
          <a:effectLst/>
        </p:spPr>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80" name="PPT世界-19"/>
          <p:cNvSpPr/>
          <p:nvPr/>
        </p:nvSpPr>
        <p:spPr>
          <a:xfrm>
            <a:off x="1901623" y="6038975"/>
            <a:ext cx="341292" cy="341291"/>
          </a:xfrm>
          <a:prstGeom prst="ellipse">
            <a:avLst/>
          </a:prstGeom>
          <a:solidFill>
            <a:sysClr val="window" lastClr="FFFFFF"/>
          </a:soli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81" name="PPT世界-20"/>
          <p:cNvSpPr/>
          <p:nvPr/>
        </p:nvSpPr>
        <p:spPr>
          <a:xfrm>
            <a:off x="1990597" y="6106000"/>
            <a:ext cx="163342" cy="207241"/>
          </a:xfrm>
          <a:custGeom>
            <a:avLst/>
            <a:gdLst>
              <a:gd name="T0" fmla="*/ 3166 w 6332"/>
              <a:gd name="T1" fmla="*/ 0 h 8034"/>
              <a:gd name="T2" fmla="*/ 0 w 6332"/>
              <a:gd name="T3" fmla="*/ 3166 h 8034"/>
              <a:gd name="T4" fmla="*/ 2481 w 6332"/>
              <a:gd name="T5" fmla="*/ 7590 h 8034"/>
              <a:gd name="T6" fmla="*/ 3853 w 6332"/>
              <a:gd name="T7" fmla="*/ 7588 h 8034"/>
              <a:gd name="T8" fmla="*/ 6332 w 6332"/>
              <a:gd name="T9" fmla="*/ 3166 h 8034"/>
              <a:gd name="T10" fmla="*/ 3166 w 6332"/>
              <a:gd name="T11" fmla="*/ 0 h 8034"/>
              <a:gd name="T12" fmla="*/ 3166 w 6332"/>
              <a:gd name="T13" fmla="*/ 0 h 8034"/>
              <a:gd name="T14" fmla="*/ 3166 w 6332"/>
              <a:gd name="T15" fmla="*/ 0 h 8034"/>
              <a:gd name="T16" fmla="*/ 3166 w 6332"/>
              <a:gd name="T17" fmla="*/ 0 h 8034"/>
              <a:gd name="T18" fmla="*/ 3166 w 6332"/>
              <a:gd name="T19" fmla="*/ 4529 h 8034"/>
              <a:gd name="T20" fmla="*/ 1702 w 6332"/>
              <a:gd name="T21" fmla="*/ 3065 h 8034"/>
              <a:gd name="T22" fmla="*/ 3166 w 6332"/>
              <a:gd name="T23" fmla="*/ 1600 h 8034"/>
              <a:gd name="T24" fmla="*/ 4630 w 6332"/>
              <a:gd name="T25" fmla="*/ 3065 h 8034"/>
              <a:gd name="T26" fmla="*/ 3166 w 6332"/>
              <a:gd name="T27" fmla="*/ 4529 h 8034"/>
              <a:gd name="T28" fmla="*/ 3166 w 6332"/>
              <a:gd name="T29" fmla="*/ 4529 h 8034"/>
              <a:gd name="T30" fmla="*/ 3166 w 6332"/>
              <a:gd name="T31" fmla="*/ 4529 h 8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32" h="8034">
                <a:moveTo>
                  <a:pt x="3166" y="0"/>
                </a:moveTo>
                <a:cubicBezTo>
                  <a:pt x="1418" y="0"/>
                  <a:pt x="0" y="1418"/>
                  <a:pt x="0" y="3166"/>
                </a:cubicBezTo>
                <a:cubicBezTo>
                  <a:pt x="0" y="4914"/>
                  <a:pt x="2481" y="7590"/>
                  <a:pt x="2481" y="7590"/>
                </a:cubicBezTo>
                <a:cubicBezTo>
                  <a:pt x="2859" y="8031"/>
                  <a:pt x="3478" y="8034"/>
                  <a:pt x="3853" y="7588"/>
                </a:cubicBezTo>
                <a:cubicBezTo>
                  <a:pt x="3853" y="7588"/>
                  <a:pt x="6332" y="4914"/>
                  <a:pt x="6332" y="3166"/>
                </a:cubicBezTo>
                <a:cubicBezTo>
                  <a:pt x="6332" y="1418"/>
                  <a:pt x="4914" y="0"/>
                  <a:pt x="3166" y="0"/>
                </a:cubicBezTo>
                <a:lnTo>
                  <a:pt x="3166" y="0"/>
                </a:lnTo>
                <a:lnTo>
                  <a:pt x="3166" y="0"/>
                </a:lnTo>
                <a:lnTo>
                  <a:pt x="3166" y="0"/>
                </a:lnTo>
                <a:close/>
                <a:moveTo>
                  <a:pt x="3166" y="4529"/>
                </a:moveTo>
                <a:cubicBezTo>
                  <a:pt x="2357" y="4529"/>
                  <a:pt x="1702" y="3874"/>
                  <a:pt x="1702" y="3065"/>
                </a:cubicBezTo>
                <a:cubicBezTo>
                  <a:pt x="1702" y="2256"/>
                  <a:pt x="2357" y="1600"/>
                  <a:pt x="3166" y="1600"/>
                </a:cubicBezTo>
                <a:cubicBezTo>
                  <a:pt x="3975" y="1600"/>
                  <a:pt x="4630" y="2256"/>
                  <a:pt x="4630" y="3065"/>
                </a:cubicBezTo>
                <a:cubicBezTo>
                  <a:pt x="4630" y="3874"/>
                  <a:pt x="3975" y="4529"/>
                  <a:pt x="3166" y="4529"/>
                </a:cubicBezTo>
                <a:lnTo>
                  <a:pt x="3166" y="4529"/>
                </a:lnTo>
                <a:close/>
                <a:moveTo>
                  <a:pt x="3166" y="4529"/>
                </a:moveTo>
                <a:close/>
              </a:path>
            </a:pathLst>
          </a:custGeom>
          <a:solidFill>
            <a:schemeClr val="accent3"/>
          </a:solidFill>
          <a:ln w="12700" cap="flat" cmpd="sng" algn="ctr">
            <a:noFill/>
            <a:prstDash val="solid"/>
            <a:miter lim="800000"/>
          </a:ln>
          <a:effectLst/>
        </p:spPr>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pic>
        <p:nvPicPr>
          <p:cNvPr id="33" name="图片 32">
            <a:hlinkClick r:id="rId10"/>
            <a:extLst>
              <a:ext uri="{FF2B5EF4-FFF2-40B4-BE49-F238E27FC236}">
                <a16:creationId xmlns:a16="http://schemas.microsoft.com/office/drawing/2014/main" id="{9018CFC7-250A-4D7E-9F46-21F4A0ECC4E6}"/>
              </a:ext>
            </a:extLst>
          </p:cNvPr>
          <p:cNvPicPr>
            <a:picLocks noChangeAspect="1"/>
          </p:cNvPicPr>
          <p:nvPr/>
        </p:nvPicPr>
        <p:blipFill>
          <a:blip r:embed="rId11">
            <a:extLst>
              <a:ext uri="{28A0092B-C50C-407E-A947-70E740481C1C}">
                <a14:useLocalDpi xmlns:a14="http://schemas.microsoft.com/office/drawing/2010/main"/>
              </a:ext>
            </a:extLst>
          </a:blip>
          <a:srcRect/>
          <a:stretch/>
        </p:blipFill>
        <p:spPr>
          <a:xfrm>
            <a:off x="10499367" y="368508"/>
            <a:ext cx="1225789" cy="30335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500"/>
                                        <p:tgtEl>
                                          <p:spTgt spid="41"/>
                                        </p:tgtEl>
                                      </p:cBhvr>
                                    </p:animEffect>
                                    <p:anim calcmode="lin" valueType="num">
                                      <p:cBhvr>
                                        <p:cTn id="8" dur="500" fill="hold"/>
                                        <p:tgtEl>
                                          <p:spTgt spid="41"/>
                                        </p:tgtEl>
                                        <p:attrNameLst>
                                          <p:attrName>ppt_x</p:attrName>
                                        </p:attrNameLst>
                                      </p:cBhvr>
                                      <p:tavLst>
                                        <p:tav tm="0">
                                          <p:val>
                                            <p:strVal val="#ppt_x"/>
                                          </p:val>
                                        </p:tav>
                                        <p:tav tm="100000">
                                          <p:val>
                                            <p:strVal val="#ppt_x"/>
                                          </p:val>
                                        </p:tav>
                                      </p:tavLst>
                                    </p:anim>
                                    <p:anim calcmode="lin" valueType="num">
                                      <p:cBhvr>
                                        <p:cTn id="9" dur="50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PPT世界-1"/>
          <p:cNvSpPr/>
          <p:nvPr/>
        </p:nvSpPr>
        <p:spPr>
          <a:xfrm flipH="1">
            <a:off x="0" y="0"/>
            <a:ext cx="12192000" cy="6858000"/>
          </a:xfrm>
          <a:prstGeom prst="rect">
            <a:avLst/>
          </a:prstGeom>
          <a:gradFill flip="none" rotWithShape="1">
            <a:gsLst>
              <a:gs pos="40000">
                <a:schemeClr val="accent1"/>
              </a:gs>
              <a:gs pos="100000">
                <a:schemeClr val="accent2"/>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45" name="PPT世界-2"/>
          <p:cNvSpPr/>
          <p:nvPr/>
        </p:nvSpPr>
        <p:spPr>
          <a:xfrm rot="1800000">
            <a:off x="454624" y="-2599064"/>
            <a:ext cx="11246505" cy="12035202"/>
          </a:xfrm>
          <a:custGeom>
            <a:avLst/>
            <a:gdLst>
              <a:gd name="connsiteX0" fmla="*/ 10046031 w 11246505"/>
              <a:gd name="connsiteY0" fmla="*/ 1449833 h 12035202"/>
              <a:gd name="connsiteX1" fmla="*/ 11246505 w 11246505"/>
              <a:gd name="connsiteY1" fmla="*/ 3529114 h 12035202"/>
              <a:gd name="connsiteX2" fmla="*/ 11246505 w 11246505"/>
              <a:gd name="connsiteY2" fmla="*/ 6742564 h 12035202"/>
              <a:gd name="connsiteX3" fmla="*/ 10046031 w 11246505"/>
              <a:gd name="connsiteY3" fmla="*/ 7435658 h 12035202"/>
              <a:gd name="connsiteX4" fmla="*/ 8036827 w 11246505"/>
              <a:gd name="connsiteY4" fmla="*/ 676737 h 12035202"/>
              <a:gd name="connsiteX5" fmla="*/ 9208970 w 11246505"/>
              <a:gd name="connsiteY5" fmla="*/ 0 h 12035202"/>
              <a:gd name="connsiteX6" fmla="*/ 9237299 w 11246505"/>
              <a:gd name="connsiteY6" fmla="*/ 49068 h 12035202"/>
              <a:gd name="connsiteX7" fmla="*/ 9237299 w 11246505"/>
              <a:gd name="connsiteY7" fmla="*/ 7902580 h 12035202"/>
              <a:gd name="connsiteX8" fmla="*/ 8036826 w 11246505"/>
              <a:gd name="connsiteY8" fmla="*/ 8595673 h 12035202"/>
              <a:gd name="connsiteX9" fmla="*/ 6027621 w 11246505"/>
              <a:gd name="connsiteY9" fmla="*/ 1836752 h 12035202"/>
              <a:gd name="connsiteX10" fmla="*/ 7228093 w 11246505"/>
              <a:gd name="connsiteY10" fmla="*/ 1143659 h 12035202"/>
              <a:gd name="connsiteX11" fmla="*/ 7228093 w 11246505"/>
              <a:gd name="connsiteY11" fmla="*/ 9062595 h 12035202"/>
              <a:gd name="connsiteX12" fmla="*/ 6027621 w 11246505"/>
              <a:gd name="connsiteY12" fmla="*/ 9755688 h 12035202"/>
              <a:gd name="connsiteX13" fmla="*/ 4018414 w 11246505"/>
              <a:gd name="connsiteY13" fmla="*/ 2996768 h 12035202"/>
              <a:gd name="connsiteX14" fmla="*/ 5218887 w 11246505"/>
              <a:gd name="connsiteY14" fmla="*/ 2303675 h 12035202"/>
              <a:gd name="connsiteX15" fmla="*/ 5218887 w 11246505"/>
              <a:gd name="connsiteY15" fmla="*/ 10222611 h 12035202"/>
              <a:gd name="connsiteX16" fmla="*/ 4018414 w 11246505"/>
              <a:gd name="connsiteY16" fmla="*/ 10915704 h 12035202"/>
              <a:gd name="connsiteX17" fmla="*/ 2009208 w 11246505"/>
              <a:gd name="connsiteY17" fmla="*/ 4156784 h 12035202"/>
              <a:gd name="connsiteX18" fmla="*/ 3209681 w 11246505"/>
              <a:gd name="connsiteY18" fmla="*/ 3463691 h 12035202"/>
              <a:gd name="connsiteX19" fmla="*/ 3209681 w 11246505"/>
              <a:gd name="connsiteY19" fmla="*/ 11382626 h 12035202"/>
              <a:gd name="connsiteX20" fmla="*/ 2079388 w 11246505"/>
              <a:gd name="connsiteY20" fmla="*/ 12035202 h 12035202"/>
              <a:gd name="connsiteX21" fmla="*/ 2009208 w 11246505"/>
              <a:gd name="connsiteY21" fmla="*/ 11913646 h 12035202"/>
              <a:gd name="connsiteX22" fmla="*/ 0 w 11246505"/>
              <a:gd name="connsiteY22" fmla="*/ 5316801 h 12035202"/>
              <a:gd name="connsiteX23" fmla="*/ 1200474 w 11246505"/>
              <a:gd name="connsiteY23" fmla="*/ 4623707 h 12035202"/>
              <a:gd name="connsiteX24" fmla="*/ 1200474 w 11246505"/>
              <a:gd name="connsiteY24" fmla="*/ 10512878 h 12035202"/>
              <a:gd name="connsiteX25" fmla="*/ 1 w 11246505"/>
              <a:gd name="connsiteY25" fmla="*/ 8433597 h 12035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1246505" h="12035202">
                <a:moveTo>
                  <a:pt x="10046031" y="1449833"/>
                </a:moveTo>
                <a:lnTo>
                  <a:pt x="11246505" y="3529114"/>
                </a:lnTo>
                <a:lnTo>
                  <a:pt x="11246505" y="6742564"/>
                </a:lnTo>
                <a:lnTo>
                  <a:pt x="10046031" y="7435658"/>
                </a:lnTo>
                <a:close/>
                <a:moveTo>
                  <a:pt x="8036827" y="676737"/>
                </a:moveTo>
                <a:lnTo>
                  <a:pt x="9208970" y="0"/>
                </a:lnTo>
                <a:lnTo>
                  <a:pt x="9237299" y="49068"/>
                </a:lnTo>
                <a:lnTo>
                  <a:pt x="9237299" y="7902580"/>
                </a:lnTo>
                <a:lnTo>
                  <a:pt x="8036826" y="8595673"/>
                </a:lnTo>
                <a:close/>
                <a:moveTo>
                  <a:pt x="6027621" y="1836752"/>
                </a:moveTo>
                <a:lnTo>
                  <a:pt x="7228093" y="1143659"/>
                </a:lnTo>
                <a:lnTo>
                  <a:pt x="7228093" y="9062595"/>
                </a:lnTo>
                <a:lnTo>
                  <a:pt x="6027621" y="9755688"/>
                </a:lnTo>
                <a:close/>
                <a:moveTo>
                  <a:pt x="4018414" y="2996768"/>
                </a:moveTo>
                <a:lnTo>
                  <a:pt x="5218887" y="2303675"/>
                </a:lnTo>
                <a:lnTo>
                  <a:pt x="5218887" y="10222611"/>
                </a:lnTo>
                <a:lnTo>
                  <a:pt x="4018414" y="10915704"/>
                </a:lnTo>
                <a:close/>
                <a:moveTo>
                  <a:pt x="2009208" y="4156784"/>
                </a:moveTo>
                <a:lnTo>
                  <a:pt x="3209681" y="3463691"/>
                </a:lnTo>
                <a:lnTo>
                  <a:pt x="3209681" y="11382626"/>
                </a:lnTo>
                <a:lnTo>
                  <a:pt x="2079388" y="12035202"/>
                </a:lnTo>
                <a:lnTo>
                  <a:pt x="2009208" y="11913646"/>
                </a:lnTo>
                <a:close/>
                <a:moveTo>
                  <a:pt x="0" y="5316801"/>
                </a:moveTo>
                <a:lnTo>
                  <a:pt x="1200474" y="4623707"/>
                </a:lnTo>
                <a:lnTo>
                  <a:pt x="1200474" y="10512878"/>
                </a:lnTo>
                <a:lnTo>
                  <a:pt x="1" y="843359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
        <p:nvSpPr>
          <p:cNvPr id="2" name="PPT世界-3"/>
          <p:cNvSpPr/>
          <p:nvPr/>
        </p:nvSpPr>
        <p:spPr>
          <a:xfrm>
            <a:off x="192000" y="190500"/>
            <a:ext cx="11808001" cy="6477000"/>
          </a:xfrm>
          <a:prstGeom prst="rect">
            <a:avLst/>
          </a:prstGeom>
          <a:solidFill>
            <a:schemeClr val="bg1"/>
          </a:solidFill>
          <a:ln w="317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pic>
        <p:nvPicPr>
          <p:cNvPr id="37" name="PPT世界-4" descr="背景图案&#10;&#10;描述已自动生成"/>
          <p:cNvPicPr>
            <a:picLocks noChangeAspect="1"/>
          </p:cNvPicPr>
          <p:nvPr/>
        </p:nvPicPr>
        <p:blipFill>
          <a:blip r:embed="rId2" cstate="screen">
            <a:alphaModFix amt="10000"/>
            <a:extLst>
              <a:ext uri="{BEBA8EAE-BF5A-486C-A8C5-ECC9F3942E4B}">
                <a14:imgProps xmlns:a14="http://schemas.microsoft.com/office/drawing/2010/main">
                  <a14:imgLayer r:embed="rId3">
                    <a14:imgEffect>
                      <a14:brightnessContrast bright="90000"/>
                    </a14:imgEffect>
                  </a14:imgLayer>
                </a14:imgProps>
              </a:ext>
              <a:ext uri="{28A0092B-C50C-407E-A947-70E740481C1C}">
                <a14:useLocalDpi xmlns:a14="http://schemas.microsoft.com/office/drawing/2010/main"/>
              </a:ext>
            </a:extLst>
          </a:blip>
          <a:stretch>
            <a:fillRect/>
          </a:stretch>
        </p:blipFill>
        <p:spPr>
          <a:xfrm rot="5400000" flipH="1">
            <a:off x="2666999" y="-2667000"/>
            <a:ext cx="6858002" cy="12192000"/>
          </a:xfrm>
          <a:prstGeom prst="rect">
            <a:avLst/>
          </a:prstGeom>
        </p:spPr>
      </p:pic>
      <p:sp>
        <p:nvSpPr>
          <p:cNvPr id="7" name="PPT世界-5"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35" name="PPT世界-6"/>
          <p:cNvGrpSpPr/>
          <p:nvPr/>
        </p:nvGrpSpPr>
        <p:grpSpPr>
          <a:xfrm>
            <a:off x="442927" y="401573"/>
            <a:ext cx="2277345" cy="1135646"/>
            <a:chOff x="596914" y="525456"/>
            <a:chExt cx="2940664" cy="1466423"/>
          </a:xfrm>
        </p:grpSpPr>
        <p:sp>
          <p:nvSpPr>
            <p:cNvPr id="38" name="PPT世界-6-1"/>
            <p:cNvSpPr/>
            <p:nvPr/>
          </p:nvSpPr>
          <p:spPr>
            <a:xfrm>
              <a:off x="695325" y="525456"/>
              <a:ext cx="1241373" cy="359680"/>
            </a:xfrm>
            <a:prstGeom prst="roundRect">
              <a:avLst>
                <a:gd name="adj" fmla="val 15242"/>
              </a:avLst>
            </a:prstGeom>
            <a:solidFill>
              <a:schemeClr val="accent3"/>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1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39" name="PPT世界-6-2"/>
            <p:cNvSpPr txBox="1"/>
            <p:nvPr/>
          </p:nvSpPr>
          <p:spPr>
            <a:xfrm>
              <a:off x="596914" y="962863"/>
              <a:ext cx="2808208" cy="834586"/>
            </a:xfrm>
            <a:prstGeom prst="rect">
              <a:avLst/>
            </a:prstGeom>
            <a:noFill/>
          </p:spPr>
          <p:txBody>
            <a:bodyPr wrap="square" rtlCol="0">
              <a:spAutoFit/>
            </a:bodyPr>
            <a:lstStyle>
              <a:defPPr>
                <a:defRPr lang="zh-CN"/>
              </a:defPPr>
              <a:lvl1pPr algn="r">
                <a:defRPr sz="11500" b="0" spc="600">
                  <a:gradFill>
                    <a:gsLst>
                      <a:gs pos="0">
                        <a:srgbClr val="55E2EA"/>
                      </a:gs>
                      <a:gs pos="100000">
                        <a:srgbClr val="5346FC"/>
                      </a:gs>
                    </a:gsLst>
                    <a:lin ang="5400000" scaled="1"/>
                  </a:gradFill>
                  <a:effectLst/>
                  <a:latin typeface="锐字真言体免费商用" panose="02010600030101010101" pitchFamily="2" charset="-122"/>
                  <a:ea typeface="锐字真言体免费商用" panose="02010600030101010101" pitchFamily="2" charset="-122"/>
                </a:defRPr>
              </a:lvl1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3600" b="0" i="0" u="none" strike="noStrike" kern="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工程力学</a:t>
              </a:r>
            </a:p>
          </p:txBody>
        </p:sp>
        <p:sp>
          <p:nvSpPr>
            <p:cNvPr id="40" name="PPT世界-6-3"/>
            <p:cNvSpPr txBox="1"/>
            <p:nvPr/>
          </p:nvSpPr>
          <p:spPr>
            <a:xfrm>
              <a:off x="699354" y="526457"/>
              <a:ext cx="1010224" cy="357680"/>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200" b="0" i="0" u="none" strike="noStrike" kern="0" cap="none"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Part 01</a:t>
              </a:r>
              <a:endParaRPr kumimoji="0" lang="zh-CN" altLang="en-US" sz="1200" b="0" i="0" u="none" strike="noStrike" kern="0" cap="none"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2" name="PPT世界-6-4"/>
            <p:cNvSpPr txBox="1"/>
            <p:nvPr/>
          </p:nvSpPr>
          <p:spPr>
            <a:xfrm>
              <a:off x="663586" y="1713683"/>
              <a:ext cx="2873992" cy="278196"/>
            </a:xfrm>
            <a:prstGeom prst="rect">
              <a:avLst/>
            </a:prstGeom>
            <a:noFill/>
          </p:spPr>
          <p:txBody>
            <a:bodyPr wrap="square" rtlCol="0">
              <a:spAutoFit/>
            </a:bodyPr>
            <a:lstStyle>
              <a:defPPr>
                <a:defRPr lang="zh-CN"/>
              </a:defPPr>
              <a:lvl1pPr algn="r">
                <a:defRPr sz="11500" b="0" spc="600">
                  <a:gradFill>
                    <a:gsLst>
                      <a:gs pos="0">
                        <a:srgbClr val="55E2EA"/>
                      </a:gs>
                      <a:gs pos="100000">
                        <a:srgbClr val="5346FC"/>
                      </a:gs>
                    </a:gsLst>
                    <a:lin ang="5400000" scaled="1"/>
                  </a:gradFill>
                  <a:effectLst/>
                  <a:latin typeface="锐字真言体免费商用" panose="02010600030101010101" pitchFamily="2" charset="-122"/>
                  <a:ea typeface="锐字真言体免费商用" panose="02010600030101010101" pitchFamily="2" charset="-122"/>
                </a:defRPr>
              </a:lvl1pPr>
            </a:lstStyle>
            <a:p>
              <a:pPr marL="0" marR="0" lvl="0" indent="0" algn="dist" defTabSz="914400" eaLnBrk="1" fontAlgn="auto" latinLnBrk="0" hangingPunct="1">
                <a:lnSpc>
                  <a:spcPct val="100000"/>
                </a:lnSpc>
                <a:spcBef>
                  <a:spcPts val="0"/>
                </a:spcBef>
                <a:spcAft>
                  <a:spcPts val="0"/>
                </a:spcAft>
                <a:buClrTx/>
                <a:buSzTx/>
                <a:buFontTx/>
                <a:buNone/>
                <a:defRPr/>
              </a:pPr>
              <a:r>
                <a:rPr kumimoji="0" lang="en-US" altLang="zh-CN" sz="800" b="0" i="0" u="none" strike="noStrike" kern="0" cap="none" spc="300" normalizeH="0" baseline="0" noProof="0" dirty="0">
                  <a:ln>
                    <a:noFill/>
                  </a:ln>
                  <a:solidFill>
                    <a:schemeClr val="tx1"/>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ENGINEERING MECHANICS</a:t>
              </a:r>
            </a:p>
          </p:txBody>
        </p:sp>
      </p:grpSp>
      <p:grpSp>
        <p:nvGrpSpPr>
          <p:cNvPr id="139" name="PPT世界-7"/>
          <p:cNvGrpSpPr/>
          <p:nvPr/>
        </p:nvGrpSpPr>
        <p:grpSpPr>
          <a:xfrm>
            <a:off x="818642" y="1718036"/>
            <a:ext cx="3340100" cy="4436698"/>
            <a:chOff x="818642" y="1718036"/>
            <a:chExt cx="3340100" cy="4436698"/>
          </a:xfrm>
        </p:grpSpPr>
        <p:sp>
          <p:nvSpPr>
            <p:cNvPr id="140" name="PPT世界-7-1"/>
            <p:cNvSpPr/>
            <p:nvPr/>
          </p:nvSpPr>
          <p:spPr>
            <a:xfrm>
              <a:off x="818642" y="1934763"/>
              <a:ext cx="3340100" cy="4219971"/>
            </a:xfrm>
            <a:prstGeom prst="roundRect">
              <a:avLst>
                <a:gd name="adj" fmla="val 3858"/>
              </a:avLst>
            </a:prstGeom>
            <a:solidFill>
              <a:schemeClr val="bg1"/>
            </a:soli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sym typeface="思源黑体 CN Bold" panose="020B0800000000000000" pitchFamily="34" charset="-122"/>
              </a:endParaRPr>
            </a:p>
          </p:txBody>
        </p:sp>
        <p:sp>
          <p:nvSpPr>
            <p:cNvPr id="141" name="PPT世界-7-2"/>
            <p:cNvSpPr/>
            <p:nvPr/>
          </p:nvSpPr>
          <p:spPr>
            <a:xfrm>
              <a:off x="1084210" y="3584641"/>
              <a:ext cx="936337" cy="523717"/>
            </a:xfrm>
            <a:prstGeom prst="roundRect">
              <a:avLst/>
            </a:prstGeom>
            <a:solidFill>
              <a:schemeClr val="accent3"/>
            </a:solidFill>
            <a:ln w="12700">
              <a:noFill/>
            </a:ln>
            <a:effectLst>
              <a:outerShdw blurRad="254000" dist="279400" dir="5400000" sx="80000" sy="80000" algn="t" rotWithShape="0">
                <a:schemeClr val="accent3">
                  <a:lumMod val="50000"/>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nvGrpSpPr>
            <p:cNvPr id="142" name="图形 158" descr="牛"/>
            <p:cNvGrpSpPr/>
            <p:nvPr/>
          </p:nvGrpSpPr>
          <p:grpSpPr>
            <a:xfrm>
              <a:off x="1327573" y="3692250"/>
              <a:ext cx="449611" cy="308498"/>
              <a:chOff x="3200022" y="685321"/>
              <a:chExt cx="500721" cy="344483"/>
            </a:xfrm>
            <a:solidFill>
              <a:schemeClr val="bg1"/>
            </a:solidFill>
          </p:grpSpPr>
          <p:sp>
            <p:nvSpPr>
              <p:cNvPr id="171" name="PPT世界-7-3"/>
              <p:cNvSpPr/>
              <p:nvPr/>
            </p:nvSpPr>
            <p:spPr>
              <a:xfrm>
                <a:off x="3291579" y="961137"/>
                <a:ext cx="34333" cy="68667"/>
              </a:xfrm>
              <a:custGeom>
                <a:avLst/>
                <a:gdLst>
                  <a:gd name="connsiteX0" fmla="*/ 0 w 34333"/>
                  <a:gd name="connsiteY0" fmla="*/ 51501 h 68667"/>
                  <a:gd name="connsiteX1" fmla="*/ 17167 w 34333"/>
                  <a:gd name="connsiteY1" fmla="*/ 68668 h 68667"/>
                  <a:gd name="connsiteX2" fmla="*/ 34334 w 34333"/>
                  <a:gd name="connsiteY2" fmla="*/ 51501 h 68667"/>
                  <a:gd name="connsiteX3" fmla="*/ 34334 w 34333"/>
                  <a:gd name="connsiteY3" fmla="*/ 0 h 68667"/>
                  <a:gd name="connsiteX4" fmla="*/ 0 w 34333"/>
                  <a:gd name="connsiteY4" fmla="*/ 0 h 68667"/>
                  <a:gd name="connsiteX5" fmla="*/ 0 w 34333"/>
                  <a:gd name="connsiteY5" fmla="*/ 51501 h 68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333" h="68667">
                    <a:moveTo>
                      <a:pt x="0" y="51501"/>
                    </a:moveTo>
                    <a:cubicBezTo>
                      <a:pt x="0" y="61229"/>
                      <a:pt x="7439" y="68668"/>
                      <a:pt x="17167" y="68668"/>
                    </a:cubicBezTo>
                    <a:cubicBezTo>
                      <a:pt x="26895" y="68668"/>
                      <a:pt x="34334" y="61229"/>
                      <a:pt x="34334" y="51501"/>
                    </a:cubicBezTo>
                    <a:lnTo>
                      <a:pt x="34334" y="0"/>
                    </a:lnTo>
                    <a:lnTo>
                      <a:pt x="0" y="0"/>
                    </a:lnTo>
                    <a:lnTo>
                      <a:pt x="0" y="51501"/>
                    </a:lnTo>
                    <a:close/>
                  </a:path>
                </a:pathLst>
              </a:custGeom>
              <a:grpFill/>
              <a:ln w="5655"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72" name="PPT世界-7-4"/>
              <p:cNvSpPr/>
              <p:nvPr/>
            </p:nvSpPr>
            <p:spPr>
              <a:xfrm>
                <a:off x="3200022" y="685321"/>
                <a:ext cx="500721" cy="343911"/>
              </a:xfrm>
              <a:custGeom>
                <a:avLst/>
                <a:gdLst>
                  <a:gd name="connsiteX0" fmla="*/ 497842 w 500721"/>
                  <a:gd name="connsiteY0" fmla="*/ 119597 h 343911"/>
                  <a:gd name="connsiteX1" fmla="*/ 443480 w 500721"/>
                  <a:gd name="connsiteY1" fmla="*/ 56079 h 343911"/>
                  <a:gd name="connsiteX2" fmla="*/ 469230 w 500721"/>
                  <a:gd name="connsiteY2" fmla="*/ 22889 h 343911"/>
                  <a:gd name="connsiteX3" fmla="*/ 469230 w 500721"/>
                  <a:gd name="connsiteY3" fmla="*/ 11445 h 343911"/>
                  <a:gd name="connsiteX4" fmla="*/ 457786 w 500721"/>
                  <a:gd name="connsiteY4" fmla="*/ 0 h 343911"/>
                  <a:gd name="connsiteX5" fmla="*/ 446341 w 500721"/>
                  <a:gd name="connsiteY5" fmla="*/ 11445 h 343911"/>
                  <a:gd name="connsiteX6" fmla="*/ 446341 w 500721"/>
                  <a:gd name="connsiteY6" fmla="*/ 22889 h 343911"/>
                  <a:gd name="connsiteX7" fmla="*/ 434897 w 500721"/>
                  <a:gd name="connsiteY7" fmla="*/ 34334 h 343911"/>
                  <a:gd name="connsiteX8" fmla="*/ 400563 w 500721"/>
                  <a:gd name="connsiteY8" fmla="*/ 34334 h 343911"/>
                  <a:gd name="connsiteX9" fmla="*/ 389118 w 500721"/>
                  <a:gd name="connsiteY9" fmla="*/ 22889 h 343911"/>
                  <a:gd name="connsiteX10" fmla="*/ 389118 w 500721"/>
                  <a:gd name="connsiteY10" fmla="*/ 11445 h 343911"/>
                  <a:gd name="connsiteX11" fmla="*/ 377673 w 500721"/>
                  <a:gd name="connsiteY11" fmla="*/ 0 h 343911"/>
                  <a:gd name="connsiteX12" fmla="*/ 366229 w 500721"/>
                  <a:gd name="connsiteY12" fmla="*/ 11445 h 343911"/>
                  <a:gd name="connsiteX13" fmla="*/ 366229 w 500721"/>
                  <a:gd name="connsiteY13" fmla="*/ 22889 h 343911"/>
                  <a:gd name="connsiteX14" fmla="*/ 374812 w 500721"/>
                  <a:gd name="connsiteY14" fmla="*/ 45779 h 343911"/>
                  <a:gd name="connsiteX15" fmla="*/ 326172 w 500721"/>
                  <a:gd name="connsiteY15" fmla="*/ 45779 h 343911"/>
                  <a:gd name="connsiteX16" fmla="*/ 57223 w 500721"/>
                  <a:gd name="connsiteY16" fmla="*/ 45779 h 343911"/>
                  <a:gd name="connsiteX17" fmla="*/ 34334 w 500721"/>
                  <a:gd name="connsiteY17" fmla="*/ 68668 h 343911"/>
                  <a:gd name="connsiteX18" fmla="*/ 0 w 500721"/>
                  <a:gd name="connsiteY18" fmla="*/ 103002 h 343911"/>
                  <a:gd name="connsiteX19" fmla="*/ 0 w 500721"/>
                  <a:gd name="connsiteY19" fmla="*/ 228893 h 343911"/>
                  <a:gd name="connsiteX20" fmla="*/ 11445 w 500721"/>
                  <a:gd name="connsiteY20" fmla="*/ 240338 h 343911"/>
                  <a:gd name="connsiteX21" fmla="*/ 22889 w 500721"/>
                  <a:gd name="connsiteY21" fmla="*/ 228893 h 343911"/>
                  <a:gd name="connsiteX22" fmla="*/ 22889 w 500721"/>
                  <a:gd name="connsiteY22" fmla="*/ 103574 h 343911"/>
                  <a:gd name="connsiteX23" fmla="*/ 34334 w 500721"/>
                  <a:gd name="connsiteY23" fmla="*/ 92129 h 343911"/>
                  <a:gd name="connsiteX24" fmla="*/ 34334 w 500721"/>
                  <a:gd name="connsiteY24" fmla="*/ 240910 h 343911"/>
                  <a:gd name="connsiteX25" fmla="*/ 34334 w 500721"/>
                  <a:gd name="connsiteY25" fmla="*/ 326745 h 343911"/>
                  <a:gd name="connsiteX26" fmla="*/ 51501 w 500721"/>
                  <a:gd name="connsiteY26" fmla="*/ 343912 h 343911"/>
                  <a:gd name="connsiteX27" fmla="*/ 68668 w 500721"/>
                  <a:gd name="connsiteY27" fmla="*/ 326745 h 343911"/>
                  <a:gd name="connsiteX28" fmla="*/ 68668 w 500721"/>
                  <a:gd name="connsiteY28" fmla="*/ 263799 h 343911"/>
                  <a:gd name="connsiteX29" fmla="*/ 125891 w 500721"/>
                  <a:gd name="connsiteY29" fmla="*/ 263799 h 343911"/>
                  <a:gd name="connsiteX30" fmla="*/ 148780 w 500721"/>
                  <a:gd name="connsiteY30" fmla="*/ 240910 h 343911"/>
                  <a:gd name="connsiteX31" fmla="*/ 263227 w 500721"/>
                  <a:gd name="connsiteY31" fmla="*/ 240910 h 343911"/>
                  <a:gd name="connsiteX32" fmla="*/ 263227 w 500721"/>
                  <a:gd name="connsiteY32" fmla="*/ 326745 h 343911"/>
                  <a:gd name="connsiteX33" fmla="*/ 280394 w 500721"/>
                  <a:gd name="connsiteY33" fmla="*/ 343912 h 343911"/>
                  <a:gd name="connsiteX34" fmla="*/ 297561 w 500721"/>
                  <a:gd name="connsiteY34" fmla="*/ 326745 h 343911"/>
                  <a:gd name="connsiteX35" fmla="*/ 297561 w 500721"/>
                  <a:gd name="connsiteY35" fmla="*/ 240910 h 343911"/>
                  <a:gd name="connsiteX36" fmla="*/ 320450 w 500721"/>
                  <a:gd name="connsiteY36" fmla="*/ 240910 h 343911"/>
                  <a:gd name="connsiteX37" fmla="*/ 320450 w 500721"/>
                  <a:gd name="connsiteY37" fmla="*/ 326745 h 343911"/>
                  <a:gd name="connsiteX38" fmla="*/ 337617 w 500721"/>
                  <a:gd name="connsiteY38" fmla="*/ 343912 h 343911"/>
                  <a:gd name="connsiteX39" fmla="*/ 354784 w 500721"/>
                  <a:gd name="connsiteY39" fmla="*/ 326745 h 343911"/>
                  <a:gd name="connsiteX40" fmla="*/ 354784 w 500721"/>
                  <a:gd name="connsiteY40" fmla="*/ 239765 h 343911"/>
                  <a:gd name="connsiteX41" fmla="*/ 389118 w 500721"/>
                  <a:gd name="connsiteY41" fmla="*/ 195703 h 343911"/>
                  <a:gd name="connsiteX42" fmla="*/ 429174 w 500721"/>
                  <a:gd name="connsiteY42" fmla="*/ 144203 h 343911"/>
                  <a:gd name="connsiteX43" fmla="*/ 471519 w 500721"/>
                  <a:gd name="connsiteY43" fmla="*/ 156792 h 343911"/>
                  <a:gd name="connsiteX44" fmla="*/ 486397 w 500721"/>
                  <a:gd name="connsiteY44" fmla="*/ 152786 h 343911"/>
                  <a:gd name="connsiteX45" fmla="*/ 498414 w 500721"/>
                  <a:gd name="connsiteY45" fmla="*/ 134475 h 343911"/>
                  <a:gd name="connsiteX46" fmla="*/ 497842 w 500721"/>
                  <a:gd name="connsiteY46" fmla="*/ 119597 h 343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500721" h="343911">
                    <a:moveTo>
                      <a:pt x="497842" y="119597"/>
                    </a:moveTo>
                    <a:lnTo>
                      <a:pt x="443480" y="56079"/>
                    </a:lnTo>
                    <a:cubicBezTo>
                      <a:pt x="458358" y="52073"/>
                      <a:pt x="469230" y="38912"/>
                      <a:pt x="469230" y="22889"/>
                    </a:cubicBezTo>
                    <a:lnTo>
                      <a:pt x="469230" y="11445"/>
                    </a:lnTo>
                    <a:cubicBezTo>
                      <a:pt x="469230" y="5150"/>
                      <a:pt x="464080" y="0"/>
                      <a:pt x="457786" y="0"/>
                    </a:cubicBezTo>
                    <a:cubicBezTo>
                      <a:pt x="451491" y="0"/>
                      <a:pt x="446341" y="5150"/>
                      <a:pt x="446341" y="11445"/>
                    </a:cubicBezTo>
                    <a:lnTo>
                      <a:pt x="446341" y="22889"/>
                    </a:lnTo>
                    <a:cubicBezTo>
                      <a:pt x="446341" y="29184"/>
                      <a:pt x="441191" y="34334"/>
                      <a:pt x="434897" y="34334"/>
                    </a:cubicBezTo>
                    <a:lnTo>
                      <a:pt x="400563" y="34334"/>
                    </a:lnTo>
                    <a:cubicBezTo>
                      <a:pt x="394268" y="34334"/>
                      <a:pt x="389118" y="29184"/>
                      <a:pt x="389118" y="22889"/>
                    </a:cubicBezTo>
                    <a:lnTo>
                      <a:pt x="389118" y="11445"/>
                    </a:lnTo>
                    <a:cubicBezTo>
                      <a:pt x="389118" y="5150"/>
                      <a:pt x="383968" y="0"/>
                      <a:pt x="377673" y="0"/>
                    </a:cubicBezTo>
                    <a:cubicBezTo>
                      <a:pt x="371379" y="0"/>
                      <a:pt x="366229" y="5150"/>
                      <a:pt x="366229" y="11445"/>
                    </a:cubicBezTo>
                    <a:lnTo>
                      <a:pt x="366229" y="22889"/>
                    </a:lnTo>
                    <a:cubicBezTo>
                      <a:pt x="366229" y="31473"/>
                      <a:pt x="369662" y="39484"/>
                      <a:pt x="374812" y="45779"/>
                    </a:cubicBezTo>
                    <a:lnTo>
                      <a:pt x="326172" y="45779"/>
                    </a:lnTo>
                    <a:lnTo>
                      <a:pt x="57223" y="45779"/>
                    </a:lnTo>
                    <a:cubicBezTo>
                      <a:pt x="44634" y="45779"/>
                      <a:pt x="34334" y="56079"/>
                      <a:pt x="34334" y="68668"/>
                    </a:cubicBezTo>
                    <a:cubicBezTo>
                      <a:pt x="15450" y="68668"/>
                      <a:pt x="0" y="84118"/>
                      <a:pt x="0" y="103002"/>
                    </a:cubicBezTo>
                    <a:lnTo>
                      <a:pt x="0" y="228893"/>
                    </a:lnTo>
                    <a:cubicBezTo>
                      <a:pt x="0" y="235187"/>
                      <a:pt x="5150" y="240338"/>
                      <a:pt x="11445" y="240338"/>
                    </a:cubicBezTo>
                    <a:cubicBezTo>
                      <a:pt x="17739" y="240338"/>
                      <a:pt x="22889" y="235187"/>
                      <a:pt x="22889" y="228893"/>
                    </a:cubicBezTo>
                    <a:lnTo>
                      <a:pt x="22889" y="103574"/>
                    </a:lnTo>
                    <a:cubicBezTo>
                      <a:pt x="22889" y="97280"/>
                      <a:pt x="28039" y="92129"/>
                      <a:pt x="34334" y="92129"/>
                    </a:cubicBezTo>
                    <a:lnTo>
                      <a:pt x="34334" y="240910"/>
                    </a:lnTo>
                    <a:lnTo>
                      <a:pt x="34334" y="326745"/>
                    </a:lnTo>
                    <a:cubicBezTo>
                      <a:pt x="34334" y="336473"/>
                      <a:pt x="41773" y="343912"/>
                      <a:pt x="51501" y="343912"/>
                    </a:cubicBezTo>
                    <a:cubicBezTo>
                      <a:pt x="61229" y="343912"/>
                      <a:pt x="68668" y="336473"/>
                      <a:pt x="68668" y="326745"/>
                    </a:cubicBezTo>
                    <a:lnTo>
                      <a:pt x="68668" y="263799"/>
                    </a:lnTo>
                    <a:lnTo>
                      <a:pt x="125891" y="263799"/>
                    </a:lnTo>
                    <a:cubicBezTo>
                      <a:pt x="138480" y="263799"/>
                      <a:pt x="148780" y="253499"/>
                      <a:pt x="148780" y="240910"/>
                    </a:cubicBezTo>
                    <a:lnTo>
                      <a:pt x="263227" y="240910"/>
                    </a:lnTo>
                    <a:lnTo>
                      <a:pt x="263227" y="326745"/>
                    </a:lnTo>
                    <a:cubicBezTo>
                      <a:pt x="263227" y="336473"/>
                      <a:pt x="270666" y="343912"/>
                      <a:pt x="280394" y="343912"/>
                    </a:cubicBezTo>
                    <a:cubicBezTo>
                      <a:pt x="290122" y="343912"/>
                      <a:pt x="297561" y="336473"/>
                      <a:pt x="297561" y="326745"/>
                    </a:cubicBezTo>
                    <a:lnTo>
                      <a:pt x="297561" y="240910"/>
                    </a:lnTo>
                    <a:lnTo>
                      <a:pt x="320450" y="240910"/>
                    </a:lnTo>
                    <a:lnTo>
                      <a:pt x="320450" y="326745"/>
                    </a:lnTo>
                    <a:cubicBezTo>
                      <a:pt x="320450" y="336473"/>
                      <a:pt x="327889" y="343912"/>
                      <a:pt x="337617" y="343912"/>
                    </a:cubicBezTo>
                    <a:cubicBezTo>
                      <a:pt x="347345" y="343912"/>
                      <a:pt x="354784" y="336473"/>
                      <a:pt x="354784" y="326745"/>
                    </a:cubicBezTo>
                    <a:lnTo>
                      <a:pt x="354784" y="239765"/>
                    </a:lnTo>
                    <a:cubicBezTo>
                      <a:pt x="374240" y="234615"/>
                      <a:pt x="389118" y="216876"/>
                      <a:pt x="389118" y="195703"/>
                    </a:cubicBezTo>
                    <a:cubicBezTo>
                      <a:pt x="389118" y="175103"/>
                      <a:pt x="405713" y="144203"/>
                      <a:pt x="429174" y="144203"/>
                    </a:cubicBezTo>
                    <a:cubicBezTo>
                      <a:pt x="444625" y="144203"/>
                      <a:pt x="461791" y="151642"/>
                      <a:pt x="471519" y="156792"/>
                    </a:cubicBezTo>
                    <a:cubicBezTo>
                      <a:pt x="476670" y="159653"/>
                      <a:pt x="482964" y="157936"/>
                      <a:pt x="486397" y="152786"/>
                    </a:cubicBezTo>
                    <a:lnTo>
                      <a:pt x="498414" y="134475"/>
                    </a:lnTo>
                    <a:cubicBezTo>
                      <a:pt x="501848" y="129325"/>
                      <a:pt x="501276" y="123602"/>
                      <a:pt x="497842" y="119597"/>
                    </a:cubicBezTo>
                    <a:close/>
                  </a:path>
                </a:pathLst>
              </a:custGeom>
              <a:grpFill/>
              <a:ln w="5655"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sp>
          <p:nvSpPr>
            <p:cNvPr id="143" name="PPT世界-7-5"/>
            <p:cNvSpPr/>
            <p:nvPr/>
          </p:nvSpPr>
          <p:spPr>
            <a:xfrm>
              <a:off x="2121569" y="3584641"/>
              <a:ext cx="1771605" cy="523717"/>
            </a:xfrm>
            <a:prstGeom prst="roundRect">
              <a:avLst/>
            </a:prstGeom>
            <a:solidFill>
              <a:schemeClr val="bg1"/>
            </a:solidFill>
            <a:ln>
              <a:noFill/>
            </a:ln>
            <a:effectLst>
              <a:outerShdw blurRad="254000" dist="38100" dir="2700000" algn="tl" rotWithShape="0">
                <a:schemeClr val="tx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144" name="PPT世界-7-6"/>
            <p:cNvSpPr/>
            <p:nvPr/>
          </p:nvSpPr>
          <p:spPr>
            <a:xfrm>
              <a:off x="2121569" y="4340357"/>
              <a:ext cx="1771605" cy="523717"/>
            </a:xfrm>
            <a:prstGeom prst="roundRect">
              <a:avLst/>
            </a:prstGeom>
            <a:solidFill>
              <a:schemeClr val="bg1"/>
            </a:solidFill>
            <a:ln>
              <a:noFill/>
            </a:ln>
            <a:effectLst>
              <a:outerShdw blurRad="254000" dist="38100" dir="2700000" algn="tl" rotWithShape="0">
                <a:schemeClr val="tx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145" name="PPT世界-7-7"/>
            <p:cNvSpPr/>
            <p:nvPr/>
          </p:nvSpPr>
          <p:spPr>
            <a:xfrm>
              <a:off x="1084210" y="4340357"/>
              <a:ext cx="936337" cy="523717"/>
            </a:xfrm>
            <a:prstGeom prst="roundRect">
              <a:avLst/>
            </a:prstGeom>
            <a:solidFill>
              <a:schemeClr val="accent1"/>
            </a:solidFill>
            <a:ln w="12700">
              <a:noFill/>
            </a:ln>
            <a:effectLst>
              <a:outerShdw blurRad="254000" dist="279400" dir="5400000" sx="80000" sy="80000" algn="t" rotWithShape="0">
                <a:schemeClr val="accent3">
                  <a:lumMod val="50000"/>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nvGrpSpPr>
            <p:cNvPr id="146" name="组合 145"/>
            <p:cNvGrpSpPr/>
            <p:nvPr/>
          </p:nvGrpSpPr>
          <p:grpSpPr>
            <a:xfrm>
              <a:off x="1354496" y="4428994"/>
              <a:ext cx="395764" cy="346442"/>
              <a:chOff x="1799696" y="6311145"/>
              <a:chExt cx="493685" cy="455415"/>
            </a:xfrm>
            <a:solidFill>
              <a:schemeClr val="bg1"/>
            </a:solidFill>
          </p:grpSpPr>
          <p:sp>
            <p:nvSpPr>
              <p:cNvPr id="163" name="PPT世界-7-8"/>
              <p:cNvSpPr/>
              <p:nvPr/>
            </p:nvSpPr>
            <p:spPr>
              <a:xfrm>
                <a:off x="1799696" y="6453036"/>
                <a:ext cx="351947" cy="313524"/>
              </a:xfrm>
              <a:custGeom>
                <a:avLst/>
                <a:gdLst>
                  <a:gd name="connsiteX0" fmla="*/ 73282 w 162804"/>
                  <a:gd name="connsiteY0" fmla="*/ 99567 h 145030"/>
                  <a:gd name="connsiteX1" fmla="*/ 0 w 162804"/>
                  <a:gd name="connsiteY1" fmla="*/ 145031 h 145030"/>
                  <a:gd name="connsiteX2" fmla="*/ 0 w 162804"/>
                  <a:gd name="connsiteY2" fmla="*/ 130823 h 145030"/>
                  <a:gd name="connsiteX3" fmla="*/ 63138 w 162804"/>
                  <a:gd name="connsiteY3" fmla="*/ 89849 h 145030"/>
                  <a:gd name="connsiteX4" fmla="*/ 63138 w 162804"/>
                  <a:gd name="connsiteY4" fmla="*/ 89849 h 145030"/>
                  <a:gd name="connsiteX5" fmla="*/ 63280 w 162804"/>
                  <a:gd name="connsiteY5" fmla="*/ 89849 h 145030"/>
                  <a:gd name="connsiteX6" fmla="*/ 150598 w 162804"/>
                  <a:gd name="connsiteY6" fmla="*/ 2161 h 145030"/>
                  <a:gd name="connsiteX7" fmla="*/ 160643 w 162804"/>
                  <a:gd name="connsiteY7" fmla="*/ 2001 h 145030"/>
                  <a:gd name="connsiteX8" fmla="*/ 160803 w 162804"/>
                  <a:gd name="connsiteY8" fmla="*/ 12046 h 145030"/>
                  <a:gd name="connsiteX9" fmla="*/ 160629 w 162804"/>
                  <a:gd name="connsiteY9" fmla="*/ 12220 h 145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2804" h="145030">
                    <a:moveTo>
                      <a:pt x="73282" y="99567"/>
                    </a:moveTo>
                    <a:cubicBezTo>
                      <a:pt x="30660" y="144377"/>
                      <a:pt x="1250" y="145031"/>
                      <a:pt x="0" y="145031"/>
                    </a:cubicBezTo>
                    <a:lnTo>
                      <a:pt x="0" y="130823"/>
                    </a:lnTo>
                    <a:cubicBezTo>
                      <a:pt x="256" y="130823"/>
                      <a:pt x="25573" y="129658"/>
                      <a:pt x="63138" y="89849"/>
                    </a:cubicBezTo>
                    <a:lnTo>
                      <a:pt x="63138" y="89849"/>
                    </a:lnTo>
                    <a:lnTo>
                      <a:pt x="63280" y="89849"/>
                    </a:lnTo>
                    <a:lnTo>
                      <a:pt x="150598" y="2161"/>
                    </a:lnTo>
                    <a:cubicBezTo>
                      <a:pt x="153328" y="-657"/>
                      <a:pt x="157825" y="-728"/>
                      <a:pt x="160643" y="2001"/>
                    </a:cubicBezTo>
                    <a:cubicBezTo>
                      <a:pt x="163461" y="4731"/>
                      <a:pt x="163533" y="9228"/>
                      <a:pt x="160803" y="12046"/>
                    </a:cubicBezTo>
                    <a:cubicBezTo>
                      <a:pt x="160746" y="12105"/>
                      <a:pt x="160688" y="12163"/>
                      <a:pt x="160629" y="12220"/>
                    </a:cubicBezTo>
                    <a:close/>
                  </a:path>
                </a:pathLst>
              </a:custGeom>
              <a:grpFill/>
              <a:ln w="2778"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64" name="PPT世界-7-9"/>
              <p:cNvSpPr/>
              <p:nvPr/>
            </p:nvSpPr>
            <p:spPr>
              <a:xfrm>
                <a:off x="2157070" y="6329499"/>
                <a:ext cx="118081" cy="118083"/>
              </a:xfrm>
              <a:custGeom>
                <a:avLst/>
                <a:gdLst>
                  <a:gd name="connsiteX0" fmla="*/ 41546 w 54622"/>
                  <a:gd name="connsiteY0" fmla="*/ 43253 h 54623"/>
                  <a:gd name="connsiteX1" fmla="*/ 54588 w 54622"/>
                  <a:gd name="connsiteY1" fmla="*/ 34 h 54623"/>
                  <a:gd name="connsiteX2" fmla="*/ 11398 w 54622"/>
                  <a:gd name="connsiteY2" fmla="*/ 13105 h 54623"/>
                  <a:gd name="connsiteX3" fmla="*/ 344 w 54622"/>
                  <a:gd name="connsiteY3" fmla="*/ 54278 h 54623"/>
                  <a:gd name="connsiteX4" fmla="*/ 41546 w 54622"/>
                  <a:gd name="connsiteY4" fmla="*/ 43253 h 546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22" h="54623">
                    <a:moveTo>
                      <a:pt x="41546" y="43253"/>
                    </a:moveTo>
                    <a:cubicBezTo>
                      <a:pt x="55952" y="28819"/>
                      <a:pt x="54588" y="34"/>
                      <a:pt x="54588" y="34"/>
                    </a:cubicBezTo>
                    <a:cubicBezTo>
                      <a:pt x="54588" y="34"/>
                      <a:pt x="25832" y="-1329"/>
                      <a:pt x="11398" y="13105"/>
                    </a:cubicBezTo>
                    <a:cubicBezTo>
                      <a:pt x="-3037" y="27540"/>
                      <a:pt x="344" y="54278"/>
                      <a:pt x="344" y="54278"/>
                    </a:cubicBezTo>
                    <a:cubicBezTo>
                      <a:pt x="344" y="54278"/>
                      <a:pt x="27054" y="57660"/>
                      <a:pt x="41546" y="43253"/>
                    </a:cubicBezTo>
                    <a:close/>
                  </a:path>
                </a:pathLst>
              </a:custGeom>
              <a:grpFill/>
              <a:ln w="2778"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65" name="PPT世界-7-10"/>
              <p:cNvSpPr/>
              <p:nvPr/>
            </p:nvSpPr>
            <p:spPr>
              <a:xfrm>
                <a:off x="2040735" y="6563534"/>
                <a:ext cx="165790" cy="92163"/>
              </a:xfrm>
              <a:custGeom>
                <a:avLst/>
                <a:gdLst>
                  <a:gd name="connsiteX0" fmla="*/ 40179 w 76691"/>
                  <a:gd name="connsiteY0" fmla="*/ 6 h 42633"/>
                  <a:gd name="connsiteX1" fmla="*/ 0 w 76691"/>
                  <a:gd name="connsiteY1" fmla="*/ 20521 h 42633"/>
                  <a:gd name="connsiteX2" fmla="*/ 39354 w 76691"/>
                  <a:gd name="connsiteY2" fmla="*/ 42628 h 42633"/>
                  <a:gd name="connsiteX3" fmla="*/ 76692 w 76691"/>
                  <a:gd name="connsiteY3" fmla="*/ 22055 h 42633"/>
                  <a:gd name="connsiteX4" fmla="*/ 40179 w 76691"/>
                  <a:gd name="connsiteY4" fmla="*/ 6 h 426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691" h="42633">
                    <a:moveTo>
                      <a:pt x="40179" y="6"/>
                    </a:moveTo>
                    <a:cubicBezTo>
                      <a:pt x="19777" y="-392"/>
                      <a:pt x="0" y="20521"/>
                      <a:pt x="0" y="20521"/>
                    </a:cubicBezTo>
                    <a:cubicBezTo>
                      <a:pt x="0" y="20521"/>
                      <a:pt x="18953" y="42230"/>
                      <a:pt x="39354" y="42628"/>
                    </a:cubicBezTo>
                    <a:cubicBezTo>
                      <a:pt x="59756" y="43026"/>
                      <a:pt x="76692" y="22055"/>
                      <a:pt x="76692" y="22055"/>
                    </a:cubicBezTo>
                    <a:cubicBezTo>
                      <a:pt x="76692" y="22055"/>
                      <a:pt x="60580" y="403"/>
                      <a:pt x="40179" y="6"/>
                    </a:cubicBezTo>
                    <a:close/>
                  </a:path>
                </a:pathLst>
              </a:custGeom>
              <a:grpFill/>
              <a:ln w="2778"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66" name="PPT世界-7-11"/>
              <p:cNvSpPr/>
              <p:nvPr/>
            </p:nvSpPr>
            <p:spPr>
              <a:xfrm>
                <a:off x="1953816" y="6650392"/>
                <a:ext cx="165850" cy="92163"/>
              </a:xfrm>
              <a:custGeom>
                <a:avLst/>
                <a:gdLst>
                  <a:gd name="connsiteX0" fmla="*/ 40207 w 76719"/>
                  <a:gd name="connsiteY0" fmla="*/ 6 h 42633"/>
                  <a:gd name="connsiteX1" fmla="*/ 0 w 76719"/>
                  <a:gd name="connsiteY1" fmla="*/ 20549 h 42633"/>
                  <a:gd name="connsiteX2" fmla="*/ 39354 w 76719"/>
                  <a:gd name="connsiteY2" fmla="*/ 42628 h 42633"/>
                  <a:gd name="connsiteX3" fmla="*/ 76720 w 76719"/>
                  <a:gd name="connsiteY3" fmla="*/ 22055 h 42633"/>
                  <a:gd name="connsiteX4" fmla="*/ 40207 w 76719"/>
                  <a:gd name="connsiteY4" fmla="*/ 6 h 426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719" h="42633">
                    <a:moveTo>
                      <a:pt x="40207" y="6"/>
                    </a:moveTo>
                    <a:cubicBezTo>
                      <a:pt x="19805" y="-392"/>
                      <a:pt x="0" y="20549"/>
                      <a:pt x="0" y="20549"/>
                    </a:cubicBezTo>
                    <a:cubicBezTo>
                      <a:pt x="0" y="20549"/>
                      <a:pt x="18981" y="42230"/>
                      <a:pt x="39354" y="42628"/>
                    </a:cubicBezTo>
                    <a:cubicBezTo>
                      <a:pt x="59728" y="43026"/>
                      <a:pt x="76720" y="22055"/>
                      <a:pt x="76720" y="22055"/>
                    </a:cubicBezTo>
                    <a:cubicBezTo>
                      <a:pt x="76720" y="22055"/>
                      <a:pt x="60609" y="403"/>
                      <a:pt x="40207" y="6"/>
                    </a:cubicBezTo>
                    <a:close/>
                  </a:path>
                </a:pathLst>
              </a:custGeom>
              <a:grpFill/>
              <a:ln w="2778"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67" name="PPT世界-7-12"/>
              <p:cNvSpPr/>
              <p:nvPr/>
            </p:nvSpPr>
            <p:spPr>
              <a:xfrm>
                <a:off x="2127591" y="6476677"/>
                <a:ext cx="165790" cy="92166"/>
              </a:xfrm>
              <a:custGeom>
                <a:avLst/>
                <a:gdLst>
                  <a:gd name="connsiteX0" fmla="*/ 40179 w 76691"/>
                  <a:gd name="connsiteY0" fmla="*/ 6 h 42634"/>
                  <a:gd name="connsiteX1" fmla="*/ 0 w 76691"/>
                  <a:gd name="connsiteY1" fmla="*/ 20521 h 42634"/>
                  <a:gd name="connsiteX2" fmla="*/ 39354 w 76691"/>
                  <a:gd name="connsiteY2" fmla="*/ 42628 h 42634"/>
                  <a:gd name="connsiteX3" fmla="*/ 76692 w 76691"/>
                  <a:gd name="connsiteY3" fmla="*/ 21999 h 42634"/>
                  <a:gd name="connsiteX4" fmla="*/ 40179 w 76691"/>
                  <a:gd name="connsiteY4" fmla="*/ 6 h 426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691" h="42634">
                    <a:moveTo>
                      <a:pt x="40179" y="6"/>
                    </a:moveTo>
                    <a:cubicBezTo>
                      <a:pt x="19805" y="-392"/>
                      <a:pt x="0" y="20521"/>
                      <a:pt x="0" y="20521"/>
                    </a:cubicBezTo>
                    <a:cubicBezTo>
                      <a:pt x="0" y="20521"/>
                      <a:pt x="18953" y="42202"/>
                      <a:pt x="39354" y="42628"/>
                    </a:cubicBezTo>
                    <a:cubicBezTo>
                      <a:pt x="59756" y="43054"/>
                      <a:pt x="76692" y="21999"/>
                      <a:pt x="76692" y="21999"/>
                    </a:cubicBezTo>
                    <a:cubicBezTo>
                      <a:pt x="76692" y="21999"/>
                      <a:pt x="60580" y="403"/>
                      <a:pt x="40179" y="6"/>
                    </a:cubicBezTo>
                    <a:close/>
                  </a:path>
                </a:pathLst>
              </a:custGeom>
              <a:grpFill/>
              <a:ln w="2778"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68" name="PPT世界-7-13"/>
              <p:cNvSpPr/>
              <p:nvPr/>
            </p:nvSpPr>
            <p:spPr>
              <a:xfrm>
                <a:off x="1948887" y="6398001"/>
                <a:ext cx="92105" cy="165850"/>
              </a:xfrm>
              <a:custGeom>
                <a:avLst/>
                <a:gdLst>
                  <a:gd name="connsiteX0" fmla="*/ 22085 w 42606"/>
                  <a:gd name="connsiteY0" fmla="*/ 76720 h 76719"/>
                  <a:gd name="connsiteX1" fmla="*/ 42600 w 42606"/>
                  <a:gd name="connsiteY1" fmla="*/ 36513 h 76719"/>
                  <a:gd name="connsiteX2" fmla="*/ 20579 w 42606"/>
                  <a:gd name="connsiteY2" fmla="*/ 0 h 76719"/>
                  <a:gd name="connsiteX3" fmla="*/ 6 w 42606"/>
                  <a:gd name="connsiteY3" fmla="*/ 37365 h 76719"/>
                  <a:gd name="connsiteX4" fmla="*/ 22085 w 42606"/>
                  <a:gd name="connsiteY4" fmla="*/ 76720 h 767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606" h="76719">
                    <a:moveTo>
                      <a:pt x="22085" y="76720"/>
                    </a:moveTo>
                    <a:cubicBezTo>
                      <a:pt x="22085" y="76720"/>
                      <a:pt x="43026" y="56830"/>
                      <a:pt x="42600" y="36513"/>
                    </a:cubicBezTo>
                    <a:cubicBezTo>
                      <a:pt x="42174" y="16196"/>
                      <a:pt x="20579" y="0"/>
                      <a:pt x="20579" y="0"/>
                    </a:cubicBezTo>
                    <a:cubicBezTo>
                      <a:pt x="20579" y="0"/>
                      <a:pt x="-420" y="17049"/>
                      <a:pt x="6" y="37365"/>
                    </a:cubicBezTo>
                    <a:cubicBezTo>
                      <a:pt x="433" y="57682"/>
                      <a:pt x="22085" y="76720"/>
                      <a:pt x="22085" y="76720"/>
                    </a:cubicBezTo>
                    <a:close/>
                  </a:path>
                </a:pathLst>
              </a:custGeom>
              <a:grpFill/>
              <a:ln w="2778"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69" name="PPT世界-7-14"/>
              <p:cNvSpPr/>
              <p:nvPr/>
            </p:nvSpPr>
            <p:spPr>
              <a:xfrm>
                <a:off x="1861971" y="6484920"/>
                <a:ext cx="92163" cy="165790"/>
              </a:xfrm>
              <a:custGeom>
                <a:avLst/>
                <a:gdLst>
                  <a:gd name="connsiteX0" fmla="*/ 22112 w 42633"/>
                  <a:gd name="connsiteY0" fmla="*/ 76692 h 76691"/>
                  <a:gd name="connsiteX1" fmla="*/ 42628 w 42633"/>
                  <a:gd name="connsiteY1" fmla="*/ 36513 h 76691"/>
                  <a:gd name="connsiteX2" fmla="*/ 20606 w 42633"/>
                  <a:gd name="connsiteY2" fmla="*/ 0 h 76691"/>
                  <a:gd name="connsiteX3" fmla="*/ 6 w 42633"/>
                  <a:gd name="connsiteY3" fmla="*/ 37337 h 76691"/>
                  <a:gd name="connsiteX4" fmla="*/ 22112 w 42633"/>
                  <a:gd name="connsiteY4" fmla="*/ 76692 h 766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633" h="76691">
                    <a:moveTo>
                      <a:pt x="22112" y="76692"/>
                    </a:moveTo>
                    <a:cubicBezTo>
                      <a:pt x="22112" y="76692"/>
                      <a:pt x="43026" y="56801"/>
                      <a:pt x="42628" y="36513"/>
                    </a:cubicBezTo>
                    <a:cubicBezTo>
                      <a:pt x="42230" y="16225"/>
                      <a:pt x="20606" y="0"/>
                      <a:pt x="20606" y="0"/>
                    </a:cubicBezTo>
                    <a:cubicBezTo>
                      <a:pt x="20606" y="0"/>
                      <a:pt x="-392" y="17049"/>
                      <a:pt x="6" y="37337"/>
                    </a:cubicBezTo>
                    <a:cubicBezTo>
                      <a:pt x="403" y="57625"/>
                      <a:pt x="22112" y="76692"/>
                      <a:pt x="22112" y="76692"/>
                    </a:cubicBezTo>
                    <a:close/>
                  </a:path>
                </a:pathLst>
              </a:custGeom>
              <a:grpFill/>
              <a:ln w="2778"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70" name="PPT世界-7-15"/>
              <p:cNvSpPr/>
              <p:nvPr/>
            </p:nvSpPr>
            <p:spPr>
              <a:xfrm>
                <a:off x="2035932" y="6311145"/>
                <a:ext cx="91980" cy="165850"/>
              </a:xfrm>
              <a:custGeom>
                <a:avLst/>
                <a:gdLst>
                  <a:gd name="connsiteX0" fmla="*/ 21999 w 42548"/>
                  <a:gd name="connsiteY0" fmla="*/ 76720 h 76719"/>
                  <a:gd name="connsiteX1" fmla="*/ 42543 w 42548"/>
                  <a:gd name="connsiteY1" fmla="*/ 36513 h 76719"/>
                  <a:gd name="connsiteX2" fmla="*/ 20578 w 42548"/>
                  <a:gd name="connsiteY2" fmla="*/ 0 h 76719"/>
                  <a:gd name="connsiteX3" fmla="*/ 6 w 42548"/>
                  <a:gd name="connsiteY3" fmla="*/ 37365 h 76719"/>
                  <a:gd name="connsiteX4" fmla="*/ 21999 w 42548"/>
                  <a:gd name="connsiteY4" fmla="*/ 76720 h 767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548" h="76719">
                    <a:moveTo>
                      <a:pt x="21999" y="76720"/>
                    </a:moveTo>
                    <a:cubicBezTo>
                      <a:pt x="21999" y="76720"/>
                      <a:pt x="42940" y="56830"/>
                      <a:pt x="42543" y="36513"/>
                    </a:cubicBezTo>
                    <a:cubicBezTo>
                      <a:pt x="42145" y="16196"/>
                      <a:pt x="20578" y="0"/>
                      <a:pt x="20578" y="0"/>
                    </a:cubicBezTo>
                    <a:cubicBezTo>
                      <a:pt x="20578" y="0"/>
                      <a:pt x="-392" y="17049"/>
                      <a:pt x="6" y="37365"/>
                    </a:cubicBezTo>
                    <a:cubicBezTo>
                      <a:pt x="403" y="57682"/>
                      <a:pt x="21999" y="76720"/>
                      <a:pt x="21999" y="76720"/>
                    </a:cubicBezTo>
                    <a:close/>
                  </a:path>
                </a:pathLst>
              </a:custGeom>
              <a:grpFill/>
              <a:ln w="2778"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sp>
          <p:nvSpPr>
            <p:cNvPr id="147" name="PPT世界-7-16"/>
            <p:cNvSpPr/>
            <p:nvPr/>
          </p:nvSpPr>
          <p:spPr>
            <a:xfrm>
              <a:off x="1084210" y="5099943"/>
              <a:ext cx="936337" cy="523717"/>
            </a:xfrm>
            <a:prstGeom prst="roundRect">
              <a:avLst/>
            </a:prstGeom>
            <a:solidFill>
              <a:schemeClr val="accent3"/>
            </a:solidFill>
            <a:ln w="12700">
              <a:noFill/>
            </a:ln>
            <a:effectLst>
              <a:outerShdw blurRad="254000" dist="279400" dir="5400000" sx="80000" sy="80000" algn="t" rotWithShape="0">
                <a:schemeClr val="accent3">
                  <a:lumMod val="50000"/>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nvGrpSpPr>
            <p:cNvPr id="148" name="组合 147"/>
            <p:cNvGrpSpPr/>
            <p:nvPr/>
          </p:nvGrpSpPr>
          <p:grpSpPr>
            <a:xfrm>
              <a:off x="1390271" y="5166618"/>
              <a:ext cx="324215" cy="390367"/>
              <a:chOff x="290468" y="4882809"/>
              <a:chExt cx="376960" cy="426016"/>
            </a:xfrm>
            <a:solidFill>
              <a:schemeClr val="bg1"/>
            </a:solidFill>
          </p:grpSpPr>
          <p:sp>
            <p:nvSpPr>
              <p:cNvPr id="153" name="PPT世界-7-17"/>
              <p:cNvSpPr/>
              <p:nvPr/>
            </p:nvSpPr>
            <p:spPr>
              <a:xfrm>
                <a:off x="444258" y="5117136"/>
                <a:ext cx="120321" cy="89146"/>
              </a:xfrm>
              <a:custGeom>
                <a:avLst/>
                <a:gdLst>
                  <a:gd name="connsiteX0" fmla="*/ 8303 w 120321"/>
                  <a:gd name="connsiteY0" fmla="*/ 89146 h 89146"/>
                  <a:gd name="connsiteX1" fmla="*/ 112018 w 120321"/>
                  <a:gd name="connsiteY1" fmla="*/ 89146 h 89146"/>
                  <a:gd name="connsiteX2" fmla="*/ 120322 w 120321"/>
                  <a:gd name="connsiteY2" fmla="*/ 8201 h 89146"/>
                  <a:gd name="connsiteX3" fmla="*/ 60161 w 120321"/>
                  <a:gd name="connsiteY3" fmla="*/ 0 h 89146"/>
                  <a:gd name="connsiteX4" fmla="*/ 0 w 120321"/>
                  <a:gd name="connsiteY4" fmla="*/ 8354 h 891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321" h="89146">
                    <a:moveTo>
                      <a:pt x="8303" y="89146"/>
                    </a:moveTo>
                    <a:lnTo>
                      <a:pt x="112018" y="89146"/>
                    </a:lnTo>
                    <a:lnTo>
                      <a:pt x="120322" y="8201"/>
                    </a:lnTo>
                    <a:cubicBezTo>
                      <a:pt x="100720" y="2812"/>
                      <a:pt x="80489" y="54"/>
                      <a:pt x="60161" y="0"/>
                    </a:cubicBezTo>
                    <a:cubicBezTo>
                      <a:pt x="39838" y="274"/>
                      <a:pt x="19628" y="3080"/>
                      <a:pt x="0" y="8354"/>
                    </a:cubicBezTo>
                    <a:close/>
                  </a:path>
                </a:pathLst>
              </a:custGeom>
              <a:grpFill/>
              <a:ln w="5060"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54" name="PPT世界-7-18"/>
              <p:cNvSpPr/>
              <p:nvPr/>
            </p:nvSpPr>
            <p:spPr>
              <a:xfrm>
                <a:off x="581899" y="5133029"/>
                <a:ext cx="85529" cy="147116"/>
              </a:xfrm>
              <a:custGeom>
                <a:avLst/>
                <a:gdLst>
                  <a:gd name="connsiteX0" fmla="*/ 69228 w 85529"/>
                  <a:gd name="connsiteY0" fmla="*/ 33010 h 147116"/>
                  <a:gd name="connsiteX1" fmla="*/ 7539 w 85529"/>
                  <a:gd name="connsiteY1" fmla="*/ 0 h 147116"/>
                  <a:gd name="connsiteX2" fmla="*/ 0 w 85529"/>
                  <a:gd name="connsiteY2" fmla="*/ 73253 h 147116"/>
                  <a:gd name="connsiteX3" fmla="*/ 2802 w 85529"/>
                  <a:gd name="connsiteY3" fmla="*/ 73253 h 147116"/>
                  <a:gd name="connsiteX4" fmla="*/ 12990 w 85529"/>
                  <a:gd name="connsiteY4" fmla="*/ 82014 h 147116"/>
                  <a:gd name="connsiteX5" fmla="*/ 21904 w 85529"/>
                  <a:gd name="connsiteY5" fmla="*/ 147117 h 147116"/>
                  <a:gd name="connsiteX6" fmla="*/ 85529 w 85529"/>
                  <a:gd name="connsiteY6" fmla="*/ 147117 h 147116"/>
                  <a:gd name="connsiteX7" fmla="*/ 85529 w 85529"/>
                  <a:gd name="connsiteY7" fmla="*/ 65612 h 147116"/>
                  <a:gd name="connsiteX8" fmla="*/ 69228 w 85529"/>
                  <a:gd name="connsiteY8" fmla="*/ 33010 h 1471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529" h="147116">
                    <a:moveTo>
                      <a:pt x="69228" y="33010"/>
                    </a:moveTo>
                    <a:cubicBezTo>
                      <a:pt x="50722" y="18532"/>
                      <a:pt x="29852" y="7364"/>
                      <a:pt x="7539" y="0"/>
                    </a:cubicBezTo>
                    <a:lnTo>
                      <a:pt x="0" y="73253"/>
                    </a:lnTo>
                    <a:lnTo>
                      <a:pt x="2802" y="73253"/>
                    </a:lnTo>
                    <a:cubicBezTo>
                      <a:pt x="7916" y="73202"/>
                      <a:pt x="12274" y="76951"/>
                      <a:pt x="12990" y="82014"/>
                    </a:cubicBezTo>
                    <a:lnTo>
                      <a:pt x="21904" y="147117"/>
                    </a:lnTo>
                    <a:lnTo>
                      <a:pt x="85529" y="147117"/>
                    </a:lnTo>
                    <a:lnTo>
                      <a:pt x="85529" y="65612"/>
                    </a:lnTo>
                    <a:cubicBezTo>
                      <a:pt x="85263" y="52849"/>
                      <a:pt x="79279" y="40880"/>
                      <a:pt x="69228" y="33010"/>
                    </a:cubicBezTo>
                    <a:close/>
                  </a:path>
                </a:pathLst>
              </a:custGeom>
              <a:grpFill/>
              <a:ln w="5060"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55" name="PPT世界-7-19"/>
              <p:cNvSpPr/>
              <p:nvPr/>
            </p:nvSpPr>
            <p:spPr>
              <a:xfrm>
                <a:off x="357506" y="4882809"/>
                <a:ext cx="290362" cy="118739"/>
              </a:xfrm>
              <a:custGeom>
                <a:avLst/>
                <a:gdLst>
                  <a:gd name="connsiteX0" fmla="*/ 219860 w 290362"/>
                  <a:gd name="connsiteY0" fmla="*/ 69891 h 118739"/>
                  <a:gd name="connsiteX1" fmla="*/ 186443 w 290362"/>
                  <a:gd name="connsiteY1" fmla="*/ 0 h 118739"/>
                  <a:gd name="connsiteX2" fmla="*/ 147473 w 290362"/>
                  <a:gd name="connsiteY2" fmla="*/ 5603 h 118739"/>
                  <a:gd name="connsiteX3" fmla="*/ 108504 w 290362"/>
                  <a:gd name="connsiteY3" fmla="*/ 0 h 118739"/>
                  <a:gd name="connsiteX4" fmla="*/ 71317 w 290362"/>
                  <a:gd name="connsiteY4" fmla="*/ 69687 h 118739"/>
                  <a:gd name="connsiteX5" fmla="*/ 0 w 290362"/>
                  <a:gd name="connsiteY5" fmla="*/ 109879 h 118739"/>
                  <a:gd name="connsiteX6" fmla="*/ 145181 w 290362"/>
                  <a:gd name="connsiteY6" fmla="*/ 104785 h 118739"/>
                  <a:gd name="connsiteX7" fmla="*/ 290362 w 290362"/>
                  <a:gd name="connsiteY7" fmla="*/ 109879 h 118739"/>
                  <a:gd name="connsiteX8" fmla="*/ 219860 w 290362"/>
                  <a:gd name="connsiteY8" fmla="*/ 69891 h 118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0362" h="118739">
                    <a:moveTo>
                      <a:pt x="219860" y="69891"/>
                    </a:moveTo>
                    <a:cubicBezTo>
                      <a:pt x="216701" y="44726"/>
                      <a:pt x="206972" y="0"/>
                      <a:pt x="186443" y="0"/>
                    </a:cubicBezTo>
                    <a:cubicBezTo>
                      <a:pt x="164793" y="0"/>
                      <a:pt x="160463" y="5603"/>
                      <a:pt x="147473" y="5603"/>
                    </a:cubicBezTo>
                    <a:cubicBezTo>
                      <a:pt x="134483" y="5603"/>
                      <a:pt x="130153" y="0"/>
                      <a:pt x="108504" y="0"/>
                    </a:cubicBezTo>
                    <a:cubicBezTo>
                      <a:pt x="88127" y="0"/>
                      <a:pt x="75647" y="44471"/>
                      <a:pt x="71317" y="69687"/>
                    </a:cubicBezTo>
                    <a:cubicBezTo>
                      <a:pt x="18237" y="85529"/>
                      <a:pt x="0" y="99029"/>
                      <a:pt x="0" y="109879"/>
                    </a:cubicBezTo>
                    <a:cubicBezTo>
                      <a:pt x="0" y="132446"/>
                      <a:pt x="9220" y="104785"/>
                      <a:pt x="145181" y="104785"/>
                    </a:cubicBezTo>
                    <a:cubicBezTo>
                      <a:pt x="279206" y="104785"/>
                      <a:pt x="290362" y="132446"/>
                      <a:pt x="290362" y="109879"/>
                    </a:cubicBezTo>
                    <a:cubicBezTo>
                      <a:pt x="290514" y="99080"/>
                      <a:pt x="272634" y="85733"/>
                      <a:pt x="219860" y="69891"/>
                    </a:cubicBezTo>
                    <a:close/>
                  </a:path>
                </a:pathLst>
              </a:custGeom>
              <a:grpFill/>
              <a:ln w="5060"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56" name="PPT世界-7-20"/>
              <p:cNvSpPr/>
              <p:nvPr/>
            </p:nvSpPr>
            <p:spPr>
              <a:xfrm>
                <a:off x="422914" y="5002855"/>
                <a:ext cx="163010" cy="93904"/>
              </a:xfrm>
              <a:custGeom>
                <a:avLst/>
                <a:gdLst>
                  <a:gd name="connsiteX0" fmla="*/ 79926 w 163010"/>
                  <a:gd name="connsiteY0" fmla="*/ 21 h 93904"/>
                  <a:gd name="connsiteX1" fmla="*/ 408 w 163010"/>
                  <a:gd name="connsiteY1" fmla="*/ 4046 h 93904"/>
                  <a:gd name="connsiteX2" fmla="*/ 0 w 163010"/>
                  <a:gd name="connsiteY2" fmla="*/ 12400 h 93904"/>
                  <a:gd name="connsiteX3" fmla="*/ 81505 w 163010"/>
                  <a:gd name="connsiteY3" fmla="*/ 93905 h 93904"/>
                  <a:gd name="connsiteX4" fmla="*/ 163010 w 163010"/>
                  <a:gd name="connsiteY4" fmla="*/ 12400 h 93904"/>
                  <a:gd name="connsiteX5" fmla="*/ 162602 w 163010"/>
                  <a:gd name="connsiteY5" fmla="*/ 4504 h 93904"/>
                  <a:gd name="connsiteX6" fmla="*/ 79926 w 163010"/>
                  <a:gd name="connsiteY6" fmla="*/ 21 h 93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3010" h="93904">
                    <a:moveTo>
                      <a:pt x="79926" y="21"/>
                    </a:moveTo>
                    <a:cubicBezTo>
                      <a:pt x="53365" y="-143"/>
                      <a:pt x="26816" y="1201"/>
                      <a:pt x="408" y="4046"/>
                    </a:cubicBezTo>
                    <a:cubicBezTo>
                      <a:pt x="0" y="6796"/>
                      <a:pt x="0" y="9598"/>
                      <a:pt x="0" y="12400"/>
                    </a:cubicBezTo>
                    <a:cubicBezTo>
                      <a:pt x="0" y="57414"/>
                      <a:pt x="36491" y="93905"/>
                      <a:pt x="81505" y="93905"/>
                    </a:cubicBezTo>
                    <a:cubicBezTo>
                      <a:pt x="126519" y="93905"/>
                      <a:pt x="163010" y="57414"/>
                      <a:pt x="163010" y="12400"/>
                    </a:cubicBezTo>
                    <a:cubicBezTo>
                      <a:pt x="163010" y="9751"/>
                      <a:pt x="163010" y="7306"/>
                      <a:pt x="162602" y="4504"/>
                    </a:cubicBezTo>
                    <a:cubicBezTo>
                      <a:pt x="135163" y="1298"/>
                      <a:pt x="107551" y="-199"/>
                      <a:pt x="79926" y="21"/>
                    </a:cubicBezTo>
                    <a:close/>
                  </a:path>
                </a:pathLst>
              </a:custGeom>
              <a:grpFill/>
              <a:ln w="5060"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57" name="PPT世界-7-21"/>
              <p:cNvSpPr/>
              <p:nvPr/>
            </p:nvSpPr>
            <p:spPr>
              <a:xfrm>
                <a:off x="290468" y="5034510"/>
                <a:ext cx="101881" cy="274315"/>
              </a:xfrm>
              <a:custGeom>
                <a:avLst/>
                <a:gdLst>
                  <a:gd name="connsiteX0" fmla="*/ 60008 w 101881"/>
                  <a:gd name="connsiteY0" fmla="*/ 274315 h 274315"/>
                  <a:gd name="connsiteX1" fmla="*/ 60008 w 101881"/>
                  <a:gd name="connsiteY1" fmla="*/ 101881 h 274315"/>
                  <a:gd name="connsiteX2" fmla="*/ 72590 w 101881"/>
                  <a:gd name="connsiteY2" fmla="*/ 101881 h 274315"/>
                  <a:gd name="connsiteX3" fmla="*/ 101881 w 101881"/>
                  <a:gd name="connsiteY3" fmla="*/ 72489 h 274315"/>
                  <a:gd name="connsiteX4" fmla="*/ 101881 w 101881"/>
                  <a:gd name="connsiteY4" fmla="*/ 72438 h 274315"/>
                  <a:gd name="connsiteX5" fmla="*/ 101881 w 101881"/>
                  <a:gd name="connsiteY5" fmla="*/ 7641 h 274315"/>
                  <a:gd name="connsiteX6" fmla="*/ 94240 w 101881"/>
                  <a:gd name="connsiteY6" fmla="*/ 0 h 274315"/>
                  <a:gd name="connsiteX7" fmla="*/ 86599 w 101881"/>
                  <a:gd name="connsiteY7" fmla="*/ 7641 h 274315"/>
                  <a:gd name="connsiteX8" fmla="*/ 86599 w 101881"/>
                  <a:gd name="connsiteY8" fmla="*/ 72438 h 274315"/>
                  <a:gd name="connsiteX9" fmla="*/ 72590 w 101881"/>
                  <a:gd name="connsiteY9" fmla="*/ 86446 h 274315"/>
                  <a:gd name="connsiteX10" fmla="*/ 72132 w 101881"/>
                  <a:gd name="connsiteY10" fmla="*/ 86446 h 274315"/>
                  <a:gd name="connsiteX11" fmla="*/ 72132 w 101881"/>
                  <a:gd name="connsiteY11" fmla="*/ 7641 h 274315"/>
                  <a:gd name="connsiteX12" fmla="*/ 64491 w 101881"/>
                  <a:gd name="connsiteY12" fmla="*/ 0 h 274315"/>
                  <a:gd name="connsiteX13" fmla="*/ 56850 w 101881"/>
                  <a:gd name="connsiteY13" fmla="*/ 7641 h 274315"/>
                  <a:gd name="connsiteX14" fmla="*/ 56850 w 101881"/>
                  <a:gd name="connsiteY14" fmla="*/ 86599 h 274315"/>
                  <a:gd name="connsiteX15" fmla="*/ 43249 w 101881"/>
                  <a:gd name="connsiteY15" fmla="*/ 86599 h 274315"/>
                  <a:gd name="connsiteX16" fmla="*/ 43249 w 101881"/>
                  <a:gd name="connsiteY16" fmla="*/ 7641 h 274315"/>
                  <a:gd name="connsiteX17" fmla="*/ 35607 w 101881"/>
                  <a:gd name="connsiteY17" fmla="*/ 0 h 274315"/>
                  <a:gd name="connsiteX18" fmla="*/ 27966 w 101881"/>
                  <a:gd name="connsiteY18" fmla="*/ 7641 h 274315"/>
                  <a:gd name="connsiteX19" fmla="*/ 27966 w 101881"/>
                  <a:gd name="connsiteY19" fmla="*/ 86446 h 274315"/>
                  <a:gd name="connsiteX20" fmla="*/ 15282 w 101881"/>
                  <a:gd name="connsiteY20" fmla="*/ 72438 h 274315"/>
                  <a:gd name="connsiteX21" fmla="*/ 15282 w 101881"/>
                  <a:gd name="connsiteY21" fmla="*/ 7641 h 274315"/>
                  <a:gd name="connsiteX22" fmla="*/ 7641 w 101881"/>
                  <a:gd name="connsiteY22" fmla="*/ 0 h 274315"/>
                  <a:gd name="connsiteX23" fmla="*/ 0 w 101881"/>
                  <a:gd name="connsiteY23" fmla="*/ 7641 h 274315"/>
                  <a:gd name="connsiteX24" fmla="*/ 0 w 101881"/>
                  <a:gd name="connsiteY24" fmla="*/ 72438 h 274315"/>
                  <a:gd name="connsiteX25" fmla="*/ 29291 w 101881"/>
                  <a:gd name="connsiteY25" fmla="*/ 101728 h 274315"/>
                  <a:gd name="connsiteX26" fmla="*/ 39479 w 101881"/>
                  <a:gd name="connsiteY26" fmla="*/ 101728 h 274315"/>
                  <a:gd name="connsiteX27" fmla="*/ 39479 w 101881"/>
                  <a:gd name="connsiteY27" fmla="*/ 274315 h 274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01881" h="274315">
                    <a:moveTo>
                      <a:pt x="60008" y="274315"/>
                    </a:moveTo>
                    <a:lnTo>
                      <a:pt x="60008" y="101881"/>
                    </a:lnTo>
                    <a:lnTo>
                      <a:pt x="72590" y="101881"/>
                    </a:lnTo>
                    <a:cubicBezTo>
                      <a:pt x="88796" y="101853"/>
                      <a:pt x="101909" y="88694"/>
                      <a:pt x="101881" y="72489"/>
                    </a:cubicBezTo>
                    <a:cubicBezTo>
                      <a:pt x="101881" y="72472"/>
                      <a:pt x="101881" y="72454"/>
                      <a:pt x="101881" y="72438"/>
                    </a:cubicBezTo>
                    <a:lnTo>
                      <a:pt x="101881" y="7641"/>
                    </a:lnTo>
                    <a:cubicBezTo>
                      <a:pt x="101881" y="3421"/>
                      <a:pt x="98460" y="0"/>
                      <a:pt x="94240" y="0"/>
                    </a:cubicBezTo>
                    <a:cubicBezTo>
                      <a:pt x="90020" y="0"/>
                      <a:pt x="86599" y="3421"/>
                      <a:pt x="86599" y="7641"/>
                    </a:cubicBezTo>
                    <a:lnTo>
                      <a:pt x="86599" y="72438"/>
                    </a:lnTo>
                    <a:cubicBezTo>
                      <a:pt x="86599" y="80174"/>
                      <a:pt x="80327" y="86446"/>
                      <a:pt x="72590" y="86446"/>
                    </a:cubicBezTo>
                    <a:lnTo>
                      <a:pt x="72132" y="86446"/>
                    </a:lnTo>
                    <a:lnTo>
                      <a:pt x="72132" y="7641"/>
                    </a:lnTo>
                    <a:cubicBezTo>
                      <a:pt x="72132" y="3421"/>
                      <a:pt x="68711" y="0"/>
                      <a:pt x="64491" y="0"/>
                    </a:cubicBezTo>
                    <a:cubicBezTo>
                      <a:pt x="60271" y="0"/>
                      <a:pt x="56850" y="3421"/>
                      <a:pt x="56850" y="7641"/>
                    </a:cubicBezTo>
                    <a:lnTo>
                      <a:pt x="56850" y="86599"/>
                    </a:lnTo>
                    <a:lnTo>
                      <a:pt x="43249" y="86599"/>
                    </a:lnTo>
                    <a:lnTo>
                      <a:pt x="43249" y="7641"/>
                    </a:lnTo>
                    <a:cubicBezTo>
                      <a:pt x="43249" y="3421"/>
                      <a:pt x="39827" y="0"/>
                      <a:pt x="35607" y="0"/>
                    </a:cubicBezTo>
                    <a:cubicBezTo>
                      <a:pt x="31388" y="0"/>
                      <a:pt x="27966" y="3421"/>
                      <a:pt x="27966" y="7641"/>
                    </a:cubicBezTo>
                    <a:lnTo>
                      <a:pt x="27966" y="86446"/>
                    </a:lnTo>
                    <a:cubicBezTo>
                      <a:pt x="20751" y="85761"/>
                      <a:pt x="15250" y="79685"/>
                      <a:pt x="15282" y="72438"/>
                    </a:cubicBezTo>
                    <a:lnTo>
                      <a:pt x="15282" y="7641"/>
                    </a:lnTo>
                    <a:cubicBezTo>
                      <a:pt x="15282" y="3421"/>
                      <a:pt x="11861" y="0"/>
                      <a:pt x="7641" y="0"/>
                    </a:cubicBezTo>
                    <a:cubicBezTo>
                      <a:pt x="3421" y="0"/>
                      <a:pt x="0" y="3421"/>
                      <a:pt x="0" y="7641"/>
                    </a:cubicBezTo>
                    <a:lnTo>
                      <a:pt x="0" y="72438"/>
                    </a:lnTo>
                    <a:cubicBezTo>
                      <a:pt x="28" y="88603"/>
                      <a:pt x="13126" y="101700"/>
                      <a:pt x="29291" y="101728"/>
                    </a:cubicBezTo>
                    <a:lnTo>
                      <a:pt x="39479" y="101728"/>
                    </a:lnTo>
                    <a:lnTo>
                      <a:pt x="39479" y="274315"/>
                    </a:lnTo>
                    <a:close/>
                  </a:path>
                </a:pathLst>
              </a:custGeom>
              <a:grpFill/>
              <a:ln w="5060"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58" name="PPT世界-7-22"/>
              <p:cNvSpPr/>
              <p:nvPr/>
            </p:nvSpPr>
            <p:spPr>
              <a:xfrm>
                <a:off x="360664" y="5133233"/>
                <a:ext cx="66375" cy="146912"/>
              </a:xfrm>
              <a:custGeom>
                <a:avLst/>
                <a:gdLst>
                  <a:gd name="connsiteX0" fmla="*/ 58735 w 66375"/>
                  <a:gd name="connsiteY0" fmla="*/ 0 h 146912"/>
                  <a:gd name="connsiteX1" fmla="*/ 0 w 66375"/>
                  <a:gd name="connsiteY1" fmla="*/ 30564 h 146912"/>
                  <a:gd name="connsiteX2" fmla="*/ 0 w 66375"/>
                  <a:gd name="connsiteY2" fmla="*/ 146913 h 146912"/>
                  <a:gd name="connsiteX3" fmla="*/ 44369 w 66375"/>
                  <a:gd name="connsiteY3" fmla="*/ 146913 h 146912"/>
                  <a:gd name="connsiteX4" fmla="*/ 53386 w 66375"/>
                  <a:gd name="connsiteY4" fmla="*/ 81811 h 146912"/>
                  <a:gd name="connsiteX5" fmla="*/ 63574 w 66375"/>
                  <a:gd name="connsiteY5" fmla="*/ 73049 h 146912"/>
                  <a:gd name="connsiteX6" fmla="*/ 66376 w 66375"/>
                  <a:gd name="connsiteY6" fmla="*/ 73049 h 146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375" h="146912">
                    <a:moveTo>
                      <a:pt x="58735" y="0"/>
                    </a:moveTo>
                    <a:cubicBezTo>
                      <a:pt x="37957" y="7696"/>
                      <a:pt x="18225" y="17964"/>
                      <a:pt x="0" y="30564"/>
                    </a:cubicBezTo>
                    <a:lnTo>
                      <a:pt x="0" y="146913"/>
                    </a:lnTo>
                    <a:lnTo>
                      <a:pt x="44369" y="146913"/>
                    </a:lnTo>
                    <a:lnTo>
                      <a:pt x="53386" y="81811"/>
                    </a:lnTo>
                    <a:cubicBezTo>
                      <a:pt x="54101" y="76747"/>
                      <a:pt x="58460" y="72998"/>
                      <a:pt x="63574" y="73049"/>
                    </a:cubicBezTo>
                    <a:lnTo>
                      <a:pt x="66376" y="73049"/>
                    </a:lnTo>
                    <a:close/>
                  </a:path>
                </a:pathLst>
              </a:custGeom>
              <a:grpFill/>
              <a:ln w="5060"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59" name="PPT世界-7-23"/>
              <p:cNvSpPr/>
              <p:nvPr/>
            </p:nvSpPr>
            <p:spPr>
              <a:xfrm>
                <a:off x="435852" y="5217132"/>
                <a:ext cx="10188" cy="10188"/>
              </a:xfrm>
              <a:custGeom>
                <a:avLst/>
                <a:gdLst>
                  <a:gd name="connsiteX0" fmla="*/ 10188 w 10188"/>
                  <a:gd name="connsiteY0" fmla="*/ 5094 h 10188"/>
                  <a:gd name="connsiteX1" fmla="*/ 5094 w 10188"/>
                  <a:gd name="connsiteY1" fmla="*/ 10188 h 10188"/>
                  <a:gd name="connsiteX2" fmla="*/ 0 w 10188"/>
                  <a:gd name="connsiteY2" fmla="*/ 5094 h 10188"/>
                  <a:gd name="connsiteX3" fmla="*/ 5094 w 10188"/>
                  <a:gd name="connsiteY3" fmla="*/ 0 h 10188"/>
                  <a:gd name="connsiteX4" fmla="*/ 10188 w 10188"/>
                  <a:gd name="connsiteY4" fmla="*/ 5094 h 101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8" h="10188">
                    <a:moveTo>
                      <a:pt x="10188" y="5094"/>
                    </a:moveTo>
                    <a:cubicBezTo>
                      <a:pt x="10188" y="7907"/>
                      <a:pt x="7907" y="10188"/>
                      <a:pt x="5094" y="10188"/>
                    </a:cubicBezTo>
                    <a:cubicBezTo>
                      <a:pt x="2281" y="10188"/>
                      <a:pt x="0" y="7907"/>
                      <a:pt x="0" y="5094"/>
                    </a:cubicBezTo>
                    <a:cubicBezTo>
                      <a:pt x="0" y="2281"/>
                      <a:pt x="2281" y="0"/>
                      <a:pt x="5094" y="0"/>
                    </a:cubicBezTo>
                    <a:cubicBezTo>
                      <a:pt x="7907" y="0"/>
                      <a:pt x="10188" y="2281"/>
                      <a:pt x="10188" y="5094"/>
                    </a:cubicBezTo>
                    <a:close/>
                  </a:path>
                </a:pathLst>
              </a:custGeom>
              <a:grpFill/>
              <a:ln w="5060"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60" name="PPT世界-7-24"/>
              <p:cNvSpPr/>
              <p:nvPr/>
            </p:nvSpPr>
            <p:spPr>
              <a:xfrm>
                <a:off x="433305" y="5214585"/>
                <a:ext cx="15282" cy="15282"/>
              </a:xfrm>
              <a:custGeom>
                <a:avLst/>
                <a:gdLst>
                  <a:gd name="connsiteX0" fmla="*/ 7641 w 15282"/>
                  <a:gd name="connsiteY0" fmla="*/ 15282 h 15282"/>
                  <a:gd name="connsiteX1" fmla="*/ 0 w 15282"/>
                  <a:gd name="connsiteY1" fmla="*/ 7641 h 15282"/>
                  <a:gd name="connsiteX2" fmla="*/ 7641 w 15282"/>
                  <a:gd name="connsiteY2" fmla="*/ 0 h 15282"/>
                  <a:gd name="connsiteX3" fmla="*/ 15282 w 15282"/>
                  <a:gd name="connsiteY3" fmla="*/ 7641 h 15282"/>
                  <a:gd name="connsiteX4" fmla="*/ 7641 w 15282"/>
                  <a:gd name="connsiteY4" fmla="*/ 15282 h 15282"/>
                  <a:gd name="connsiteX5" fmla="*/ 7641 w 15282"/>
                  <a:gd name="connsiteY5" fmla="*/ 5094 h 15282"/>
                  <a:gd name="connsiteX6" fmla="*/ 5094 w 15282"/>
                  <a:gd name="connsiteY6" fmla="*/ 7641 h 15282"/>
                  <a:gd name="connsiteX7" fmla="*/ 7641 w 15282"/>
                  <a:gd name="connsiteY7" fmla="*/ 10188 h 15282"/>
                  <a:gd name="connsiteX8" fmla="*/ 10188 w 15282"/>
                  <a:gd name="connsiteY8" fmla="*/ 7641 h 15282"/>
                  <a:gd name="connsiteX9" fmla="*/ 7641 w 15282"/>
                  <a:gd name="connsiteY9" fmla="*/ 5094 h 15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282" h="15282">
                    <a:moveTo>
                      <a:pt x="7641" y="15282"/>
                    </a:moveTo>
                    <a:cubicBezTo>
                      <a:pt x="3421" y="15282"/>
                      <a:pt x="0" y="11861"/>
                      <a:pt x="0" y="7641"/>
                    </a:cubicBezTo>
                    <a:cubicBezTo>
                      <a:pt x="0" y="3421"/>
                      <a:pt x="3421" y="0"/>
                      <a:pt x="7641" y="0"/>
                    </a:cubicBezTo>
                    <a:cubicBezTo>
                      <a:pt x="11861" y="0"/>
                      <a:pt x="15282" y="3421"/>
                      <a:pt x="15282" y="7641"/>
                    </a:cubicBezTo>
                    <a:cubicBezTo>
                      <a:pt x="15282" y="11861"/>
                      <a:pt x="11861" y="15282"/>
                      <a:pt x="7641" y="15282"/>
                    </a:cubicBezTo>
                    <a:close/>
                    <a:moveTo>
                      <a:pt x="7641" y="5094"/>
                    </a:moveTo>
                    <a:cubicBezTo>
                      <a:pt x="6235" y="5094"/>
                      <a:pt x="5094" y="6235"/>
                      <a:pt x="5094" y="7641"/>
                    </a:cubicBezTo>
                    <a:cubicBezTo>
                      <a:pt x="5121" y="9036"/>
                      <a:pt x="6246" y="10161"/>
                      <a:pt x="7641" y="10188"/>
                    </a:cubicBezTo>
                    <a:cubicBezTo>
                      <a:pt x="9048" y="10188"/>
                      <a:pt x="10188" y="9048"/>
                      <a:pt x="10188" y="7641"/>
                    </a:cubicBezTo>
                    <a:cubicBezTo>
                      <a:pt x="10188" y="6235"/>
                      <a:pt x="9048" y="5094"/>
                      <a:pt x="7641" y="5094"/>
                    </a:cubicBezTo>
                    <a:close/>
                  </a:path>
                </a:pathLst>
              </a:custGeom>
              <a:grpFill/>
              <a:ln w="5060"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61" name="PPT世界-7-25"/>
              <p:cNvSpPr/>
              <p:nvPr/>
            </p:nvSpPr>
            <p:spPr>
              <a:xfrm>
                <a:off x="563204" y="5217132"/>
                <a:ext cx="10188" cy="10188"/>
              </a:xfrm>
              <a:custGeom>
                <a:avLst/>
                <a:gdLst>
                  <a:gd name="connsiteX0" fmla="*/ 10188 w 10188"/>
                  <a:gd name="connsiteY0" fmla="*/ 5094 h 10188"/>
                  <a:gd name="connsiteX1" fmla="*/ 5094 w 10188"/>
                  <a:gd name="connsiteY1" fmla="*/ 10188 h 10188"/>
                  <a:gd name="connsiteX2" fmla="*/ 0 w 10188"/>
                  <a:gd name="connsiteY2" fmla="*/ 5094 h 10188"/>
                  <a:gd name="connsiteX3" fmla="*/ 5094 w 10188"/>
                  <a:gd name="connsiteY3" fmla="*/ 0 h 10188"/>
                  <a:gd name="connsiteX4" fmla="*/ 10188 w 10188"/>
                  <a:gd name="connsiteY4" fmla="*/ 5094 h 101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8" h="10188">
                    <a:moveTo>
                      <a:pt x="10188" y="5094"/>
                    </a:moveTo>
                    <a:cubicBezTo>
                      <a:pt x="10188" y="7907"/>
                      <a:pt x="7907" y="10188"/>
                      <a:pt x="5094" y="10188"/>
                    </a:cubicBezTo>
                    <a:cubicBezTo>
                      <a:pt x="2281" y="10188"/>
                      <a:pt x="0" y="7907"/>
                      <a:pt x="0" y="5094"/>
                    </a:cubicBezTo>
                    <a:cubicBezTo>
                      <a:pt x="0" y="2281"/>
                      <a:pt x="2281" y="0"/>
                      <a:pt x="5094" y="0"/>
                    </a:cubicBezTo>
                    <a:cubicBezTo>
                      <a:pt x="7907" y="0"/>
                      <a:pt x="10188" y="2281"/>
                      <a:pt x="10188" y="5094"/>
                    </a:cubicBezTo>
                    <a:close/>
                  </a:path>
                </a:pathLst>
              </a:custGeom>
              <a:grpFill/>
              <a:ln w="5060"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62" name="PPT世界-7-26"/>
              <p:cNvSpPr/>
              <p:nvPr/>
            </p:nvSpPr>
            <p:spPr>
              <a:xfrm>
                <a:off x="560657" y="5214585"/>
                <a:ext cx="15282" cy="15282"/>
              </a:xfrm>
              <a:custGeom>
                <a:avLst/>
                <a:gdLst>
                  <a:gd name="connsiteX0" fmla="*/ 7641 w 15282"/>
                  <a:gd name="connsiteY0" fmla="*/ 15282 h 15282"/>
                  <a:gd name="connsiteX1" fmla="*/ 0 w 15282"/>
                  <a:gd name="connsiteY1" fmla="*/ 7641 h 15282"/>
                  <a:gd name="connsiteX2" fmla="*/ 7641 w 15282"/>
                  <a:gd name="connsiteY2" fmla="*/ 0 h 15282"/>
                  <a:gd name="connsiteX3" fmla="*/ 15282 w 15282"/>
                  <a:gd name="connsiteY3" fmla="*/ 7641 h 15282"/>
                  <a:gd name="connsiteX4" fmla="*/ 7641 w 15282"/>
                  <a:gd name="connsiteY4" fmla="*/ 15282 h 15282"/>
                  <a:gd name="connsiteX5" fmla="*/ 7641 w 15282"/>
                  <a:gd name="connsiteY5" fmla="*/ 5094 h 15282"/>
                  <a:gd name="connsiteX6" fmla="*/ 5094 w 15282"/>
                  <a:gd name="connsiteY6" fmla="*/ 7641 h 15282"/>
                  <a:gd name="connsiteX7" fmla="*/ 7641 w 15282"/>
                  <a:gd name="connsiteY7" fmla="*/ 10188 h 15282"/>
                  <a:gd name="connsiteX8" fmla="*/ 10188 w 15282"/>
                  <a:gd name="connsiteY8" fmla="*/ 7641 h 15282"/>
                  <a:gd name="connsiteX9" fmla="*/ 7641 w 15282"/>
                  <a:gd name="connsiteY9" fmla="*/ 5094 h 15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282" h="15282">
                    <a:moveTo>
                      <a:pt x="7641" y="15282"/>
                    </a:moveTo>
                    <a:cubicBezTo>
                      <a:pt x="3421" y="15282"/>
                      <a:pt x="0" y="11861"/>
                      <a:pt x="0" y="7641"/>
                    </a:cubicBezTo>
                    <a:cubicBezTo>
                      <a:pt x="0" y="3421"/>
                      <a:pt x="3421" y="0"/>
                      <a:pt x="7641" y="0"/>
                    </a:cubicBezTo>
                    <a:cubicBezTo>
                      <a:pt x="11861" y="0"/>
                      <a:pt x="15282" y="3421"/>
                      <a:pt x="15282" y="7641"/>
                    </a:cubicBezTo>
                    <a:cubicBezTo>
                      <a:pt x="15282" y="11861"/>
                      <a:pt x="11861" y="15282"/>
                      <a:pt x="7641" y="15282"/>
                    </a:cubicBezTo>
                    <a:close/>
                    <a:moveTo>
                      <a:pt x="7641" y="5094"/>
                    </a:moveTo>
                    <a:cubicBezTo>
                      <a:pt x="6235" y="5094"/>
                      <a:pt x="5094" y="6235"/>
                      <a:pt x="5094" y="7641"/>
                    </a:cubicBezTo>
                    <a:cubicBezTo>
                      <a:pt x="5121" y="9036"/>
                      <a:pt x="6246" y="10161"/>
                      <a:pt x="7641" y="10188"/>
                    </a:cubicBezTo>
                    <a:cubicBezTo>
                      <a:pt x="9048" y="10188"/>
                      <a:pt x="10188" y="9048"/>
                      <a:pt x="10188" y="7641"/>
                    </a:cubicBezTo>
                    <a:cubicBezTo>
                      <a:pt x="10188" y="6235"/>
                      <a:pt x="9048" y="5094"/>
                      <a:pt x="7641" y="5094"/>
                    </a:cubicBezTo>
                    <a:close/>
                  </a:path>
                </a:pathLst>
              </a:custGeom>
              <a:grpFill/>
              <a:ln w="5060"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sp>
          <p:nvSpPr>
            <p:cNvPr id="149" name="PPT世界-7-27"/>
            <p:cNvSpPr/>
            <p:nvPr/>
          </p:nvSpPr>
          <p:spPr>
            <a:xfrm>
              <a:off x="2121569" y="5099943"/>
              <a:ext cx="1771605" cy="523717"/>
            </a:xfrm>
            <a:prstGeom prst="roundRect">
              <a:avLst/>
            </a:prstGeom>
            <a:solidFill>
              <a:schemeClr val="bg1"/>
            </a:solidFill>
            <a:ln>
              <a:noFill/>
            </a:ln>
            <a:effectLst>
              <a:outerShdw blurRad="254000" dist="38100" dir="2700000" algn="tl" rotWithShape="0">
                <a:schemeClr val="tx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150" name="PPT世界-7-28"/>
            <p:cNvSpPr/>
            <p:nvPr/>
          </p:nvSpPr>
          <p:spPr>
            <a:xfrm>
              <a:off x="1124421" y="1718036"/>
              <a:ext cx="2728542" cy="433454"/>
            </a:xfrm>
            <a:prstGeom prst="roundRect">
              <a:avLst>
                <a:gd name="adj" fmla="val 50000"/>
              </a:avLst>
            </a:prstGeom>
            <a:solidFill>
              <a:schemeClr val="accent1"/>
            </a:solidFill>
            <a:ln w="12700">
              <a:noFill/>
            </a:ln>
            <a:effectLst>
              <a:outerShdw blurRad="254000" dist="279400" dir="5400000" sx="80000" sy="80000" algn="t" rotWithShape="0">
                <a:schemeClr val="accent3">
                  <a:lumMod val="50000"/>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sym typeface="思源黑体 CN Bold" panose="020B0800000000000000" pitchFamily="34" charset="-122"/>
              </a:endParaRPr>
            </a:p>
          </p:txBody>
        </p:sp>
        <p:sp>
          <p:nvSpPr>
            <p:cNvPr id="151" name="PPT世界-7-29"/>
            <p:cNvSpPr txBox="1"/>
            <p:nvPr/>
          </p:nvSpPr>
          <p:spPr>
            <a:xfrm>
              <a:off x="1638301" y="1780874"/>
              <a:ext cx="1700784" cy="307777"/>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152" name="PPT世界-7-30"/>
            <p:cNvSpPr txBox="1"/>
            <p:nvPr/>
          </p:nvSpPr>
          <p:spPr>
            <a:xfrm>
              <a:off x="1190244" y="2345931"/>
              <a:ext cx="2596896" cy="935834"/>
            </a:xfrm>
            <a:prstGeom prst="rect">
              <a:avLst/>
            </a:prstGeom>
            <a:noFill/>
          </p:spPr>
          <p:txBody>
            <a:bodyPr wrap="square" lIns="0" tIns="0" rIns="0" bIns="0" rtlCol="0">
              <a:noAutofit/>
            </a:bodyPr>
            <a:lstStyle/>
            <a:p>
              <a:pPr marL="0" marR="0" lvl="0" indent="0" algn="ctr" defTabSz="914400" rtl="0" eaLnBrk="1" fontAlgn="auto" latinLnBrk="0" hangingPunct="1">
                <a:lnSpc>
                  <a:spcPct val="150000"/>
                </a:lnSpc>
                <a:spcBef>
                  <a:spcPts val="0"/>
                </a:spcBef>
                <a:spcAft>
                  <a:spcPts val="0"/>
                </a:spcAft>
                <a:buClr>
                  <a:srgbClr val="ED7D31"/>
                </a:buClr>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单击此处键入文本单击单击此处键入文本单击单击此处键入文本单击单击此处键入</a:t>
              </a:r>
              <a:endParaRPr kumimoji="0" lang="zh-CN" altLang="en-US" sz="1400" b="0" i="0" u="none" strike="noStrike" kern="1200" cap="none" spc="0" normalizeH="0" baseline="0" noProof="0" dirty="0">
                <a:ln>
                  <a:noFill/>
                </a:ln>
                <a:solidFill>
                  <a:prstClr val="black">
                    <a:lumMod val="50000"/>
                    <a:lumOff val="50000"/>
                  </a:prstClr>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grpSp>
        <p:nvGrpSpPr>
          <p:cNvPr id="173" name="PPT世界-8"/>
          <p:cNvGrpSpPr/>
          <p:nvPr/>
        </p:nvGrpSpPr>
        <p:grpSpPr>
          <a:xfrm>
            <a:off x="8033258" y="1718036"/>
            <a:ext cx="3340100" cy="4436698"/>
            <a:chOff x="8033258" y="1718036"/>
            <a:chExt cx="3340100" cy="4436698"/>
          </a:xfrm>
        </p:grpSpPr>
        <p:sp>
          <p:nvSpPr>
            <p:cNvPr id="174" name="PPT世界-8-1"/>
            <p:cNvSpPr/>
            <p:nvPr/>
          </p:nvSpPr>
          <p:spPr>
            <a:xfrm>
              <a:off x="8033258" y="1934763"/>
              <a:ext cx="3340100" cy="4219971"/>
            </a:xfrm>
            <a:prstGeom prst="roundRect">
              <a:avLst>
                <a:gd name="adj" fmla="val 3858"/>
              </a:avLst>
            </a:prstGeom>
            <a:solidFill>
              <a:schemeClr val="bg1"/>
            </a:soli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75" name="PPT世界-8-2"/>
            <p:cNvSpPr/>
            <p:nvPr/>
          </p:nvSpPr>
          <p:spPr>
            <a:xfrm>
              <a:off x="8339037" y="1718036"/>
              <a:ext cx="2728542" cy="433454"/>
            </a:xfrm>
            <a:prstGeom prst="roundRect">
              <a:avLst>
                <a:gd name="adj" fmla="val 50000"/>
              </a:avLst>
            </a:prstGeom>
            <a:solidFill>
              <a:schemeClr val="accent1"/>
            </a:solidFill>
            <a:ln w="12700">
              <a:noFill/>
            </a:ln>
            <a:effectLst>
              <a:outerShdw blurRad="254000" dist="279400" dir="5400000" sx="80000" sy="80000" algn="t" rotWithShape="0">
                <a:schemeClr val="accent3">
                  <a:lumMod val="50000"/>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76" name="PPT世界-8-3"/>
            <p:cNvSpPr txBox="1"/>
            <p:nvPr/>
          </p:nvSpPr>
          <p:spPr>
            <a:xfrm>
              <a:off x="8852917" y="1780874"/>
              <a:ext cx="1700784" cy="307777"/>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177" name="PPT世界-8-4"/>
            <p:cNvSpPr txBox="1"/>
            <p:nvPr/>
          </p:nvSpPr>
          <p:spPr>
            <a:xfrm>
              <a:off x="8420608" y="2345931"/>
              <a:ext cx="2565400" cy="935834"/>
            </a:xfrm>
            <a:prstGeom prst="rect">
              <a:avLst/>
            </a:prstGeom>
            <a:noFill/>
          </p:spPr>
          <p:txBody>
            <a:bodyPr wrap="square" lIns="0" tIns="0" rIns="0" bIns="0" rtlCol="0">
              <a:noAutofit/>
            </a:bodyPr>
            <a:lstStyle/>
            <a:p>
              <a:pPr marL="0" marR="0" lvl="0" indent="0" algn="ctr" defTabSz="914400" rtl="0" eaLnBrk="1" fontAlgn="auto" latinLnBrk="0" hangingPunct="1">
                <a:lnSpc>
                  <a:spcPct val="150000"/>
                </a:lnSpc>
                <a:spcBef>
                  <a:spcPts val="0"/>
                </a:spcBef>
                <a:spcAft>
                  <a:spcPts val="0"/>
                </a:spcAft>
                <a:buClr>
                  <a:srgbClr val="ED7D31"/>
                </a:buClr>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单击此处键入文本单击单击此处键入文本单击单击此处键入文本单击单击此处键入</a:t>
              </a:r>
              <a:endParaRPr kumimoji="0" lang="zh-CN" altLang="en-US" sz="1400" b="0" i="0" u="none" strike="noStrike" kern="1200" cap="none" spc="0" normalizeH="0" baseline="0" noProof="0" dirty="0">
                <a:ln>
                  <a:noFill/>
                </a:ln>
                <a:solidFill>
                  <a:prstClr val="black">
                    <a:lumMod val="50000"/>
                    <a:lumOff val="50000"/>
                  </a:prstClr>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78" name="PPT世界-8-5"/>
            <p:cNvSpPr/>
            <p:nvPr/>
          </p:nvSpPr>
          <p:spPr>
            <a:xfrm>
              <a:off x="8298826" y="3584641"/>
              <a:ext cx="936337" cy="523717"/>
            </a:xfrm>
            <a:prstGeom prst="roundRect">
              <a:avLst/>
            </a:prstGeom>
            <a:solidFill>
              <a:schemeClr val="accent3"/>
            </a:solidFill>
            <a:ln w="12700">
              <a:noFill/>
            </a:ln>
            <a:effectLst>
              <a:outerShdw blurRad="254000" dist="279400" dir="5400000" sx="80000" sy="80000" algn="t" rotWithShape="0">
                <a:schemeClr val="accent3">
                  <a:lumMod val="50000"/>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79" name="PPT世界-8-6"/>
            <p:cNvSpPr/>
            <p:nvPr/>
          </p:nvSpPr>
          <p:spPr>
            <a:xfrm>
              <a:off x="8592111" y="3651316"/>
              <a:ext cx="349767" cy="331812"/>
            </a:xfrm>
            <a:custGeom>
              <a:avLst/>
              <a:gdLst>
                <a:gd name="connsiteX0" fmla="*/ 118164 w 380179"/>
                <a:gd name="connsiteY0" fmla="*/ 121989 h 360663"/>
                <a:gd name="connsiteX1" fmla="*/ 61651 w 380179"/>
                <a:gd name="connsiteY1" fmla="*/ 121989 h 360663"/>
                <a:gd name="connsiteX2" fmla="*/ 61651 w 380179"/>
                <a:gd name="connsiteY2" fmla="*/ 84862 h 360663"/>
                <a:gd name="connsiteX3" fmla="*/ 118164 w 380179"/>
                <a:gd name="connsiteY3" fmla="*/ 84862 h 360663"/>
                <a:gd name="connsiteX4" fmla="*/ 118164 w 380179"/>
                <a:gd name="connsiteY4" fmla="*/ 121989 h 360663"/>
                <a:gd name="connsiteX5" fmla="*/ 195227 w 380179"/>
                <a:gd name="connsiteY5" fmla="*/ 84862 h 360663"/>
                <a:gd name="connsiteX6" fmla="*/ 195227 w 380179"/>
                <a:gd name="connsiteY6" fmla="*/ 121989 h 360663"/>
                <a:gd name="connsiteX7" fmla="*/ 138714 w 380179"/>
                <a:gd name="connsiteY7" fmla="*/ 121989 h 360663"/>
                <a:gd name="connsiteX8" fmla="*/ 138714 w 380179"/>
                <a:gd name="connsiteY8" fmla="*/ 84862 h 360663"/>
                <a:gd name="connsiteX9" fmla="*/ 195227 w 380179"/>
                <a:gd name="connsiteY9" fmla="*/ 84862 h 360663"/>
                <a:gd name="connsiteX10" fmla="*/ 272291 w 380179"/>
                <a:gd name="connsiteY10" fmla="*/ 84862 h 360663"/>
                <a:gd name="connsiteX11" fmla="*/ 272291 w 380179"/>
                <a:gd name="connsiteY11" fmla="*/ 121989 h 360663"/>
                <a:gd name="connsiteX12" fmla="*/ 215778 w 380179"/>
                <a:gd name="connsiteY12" fmla="*/ 121989 h 360663"/>
                <a:gd name="connsiteX13" fmla="*/ 215778 w 380179"/>
                <a:gd name="connsiteY13" fmla="*/ 84862 h 360663"/>
                <a:gd name="connsiteX14" fmla="*/ 272291 w 380179"/>
                <a:gd name="connsiteY14" fmla="*/ 84862 h 360663"/>
                <a:gd name="connsiteX15" fmla="*/ 349354 w 380179"/>
                <a:gd name="connsiteY15" fmla="*/ 84862 h 360663"/>
                <a:gd name="connsiteX16" fmla="*/ 349354 w 380179"/>
                <a:gd name="connsiteY16" fmla="*/ 121989 h 360663"/>
                <a:gd name="connsiteX17" fmla="*/ 292841 w 380179"/>
                <a:gd name="connsiteY17" fmla="*/ 121989 h 360663"/>
                <a:gd name="connsiteX18" fmla="*/ 292841 w 380179"/>
                <a:gd name="connsiteY18" fmla="*/ 84862 h 360663"/>
                <a:gd name="connsiteX19" fmla="*/ 349354 w 380179"/>
                <a:gd name="connsiteY19" fmla="*/ 84862 h 360663"/>
                <a:gd name="connsiteX20" fmla="*/ 349354 w 380179"/>
                <a:gd name="connsiteY20" fmla="*/ 180332 h 360663"/>
                <a:gd name="connsiteX21" fmla="*/ 292841 w 380179"/>
                <a:gd name="connsiteY21" fmla="*/ 180332 h 360663"/>
                <a:gd name="connsiteX22" fmla="*/ 292841 w 380179"/>
                <a:gd name="connsiteY22" fmla="*/ 143205 h 360663"/>
                <a:gd name="connsiteX23" fmla="*/ 349354 w 380179"/>
                <a:gd name="connsiteY23" fmla="*/ 143205 h 360663"/>
                <a:gd name="connsiteX24" fmla="*/ 349354 w 380179"/>
                <a:gd name="connsiteY24" fmla="*/ 180332 h 360663"/>
                <a:gd name="connsiteX25" fmla="*/ 349354 w 380179"/>
                <a:gd name="connsiteY25" fmla="*/ 225415 h 360663"/>
                <a:gd name="connsiteX26" fmla="*/ 292841 w 380179"/>
                <a:gd name="connsiteY26" fmla="*/ 230719 h 360663"/>
                <a:gd name="connsiteX27" fmla="*/ 292841 w 380179"/>
                <a:gd name="connsiteY27" fmla="*/ 201547 h 360663"/>
                <a:gd name="connsiteX28" fmla="*/ 349354 w 380179"/>
                <a:gd name="connsiteY28" fmla="*/ 201547 h 360663"/>
                <a:gd name="connsiteX29" fmla="*/ 349354 w 380179"/>
                <a:gd name="connsiteY29" fmla="*/ 225415 h 360663"/>
                <a:gd name="connsiteX30" fmla="*/ 118164 w 380179"/>
                <a:gd name="connsiteY30" fmla="*/ 201547 h 360663"/>
                <a:gd name="connsiteX31" fmla="*/ 118164 w 380179"/>
                <a:gd name="connsiteY31" fmla="*/ 246630 h 360663"/>
                <a:gd name="connsiteX32" fmla="*/ 61651 w 380179"/>
                <a:gd name="connsiteY32" fmla="*/ 251934 h 360663"/>
                <a:gd name="connsiteX33" fmla="*/ 61651 w 380179"/>
                <a:gd name="connsiteY33" fmla="*/ 201547 h 360663"/>
                <a:gd name="connsiteX34" fmla="*/ 118164 w 380179"/>
                <a:gd name="connsiteY34" fmla="*/ 201547 h 360663"/>
                <a:gd name="connsiteX35" fmla="*/ 118164 w 380179"/>
                <a:gd name="connsiteY35" fmla="*/ 180332 h 360663"/>
                <a:gd name="connsiteX36" fmla="*/ 61651 w 380179"/>
                <a:gd name="connsiteY36" fmla="*/ 180332 h 360663"/>
                <a:gd name="connsiteX37" fmla="*/ 61651 w 380179"/>
                <a:gd name="connsiteY37" fmla="*/ 143205 h 360663"/>
                <a:gd name="connsiteX38" fmla="*/ 118164 w 380179"/>
                <a:gd name="connsiteY38" fmla="*/ 143205 h 360663"/>
                <a:gd name="connsiteX39" fmla="*/ 118164 w 380179"/>
                <a:gd name="connsiteY39" fmla="*/ 180332 h 360663"/>
                <a:gd name="connsiteX40" fmla="*/ 195227 w 380179"/>
                <a:gd name="connsiteY40" fmla="*/ 180332 h 360663"/>
                <a:gd name="connsiteX41" fmla="*/ 138714 w 380179"/>
                <a:gd name="connsiteY41" fmla="*/ 180332 h 360663"/>
                <a:gd name="connsiteX42" fmla="*/ 138714 w 380179"/>
                <a:gd name="connsiteY42" fmla="*/ 143205 h 360663"/>
                <a:gd name="connsiteX43" fmla="*/ 195227 w 380179"/>
                <a:gd name="connsiteY43" fmla="*/ 143205 h 360663"/>
                <a:gd name="connsiteX44" fmla="*/ 195227 w 380179"/>
                <a:gd name="connsiteY44" fmla="*/ 180332 h 360663"/>
                <a:gd name="connsiteX45" fmla="*/ 215778 w 380179"/>
                <a:gd name="connsiteY45" fmla="*/ 180332 h 360663"/>
                <a:gd name="connsiteX46" fmla="*/ 215778 w 380179"/>
                <a:gd name="connsiteY46" fmla="*/ 143205 h 360663"/>
                <a:gd name="connsiteX47" fmla="*/ 272291 w 380179"/>
                <a:gd name="connsiteY47" fmla="*/ 143205 h 360663"/>
                <a:gd name="connsiteX48" fmla="*/ 272291 w 380179"/>
                <a:gd name="connsiteY48" fmla="*/ 180332 h 360663"/>
                <a:gd name="connsiteX49" fmla="*/ 215778 w 380179"/>
                <a:gd name="connsiteY49" fmla="*/ 180332 h 360663"/>
                <a:gd name="connsiteX50" fmla="*/ 195227 w 380179"/>
                <a:gd name="connsiteY50" fmla="*/ 239735 h 360663"/>
                <a:gd name="connsiteX51" fmla="*/ 138714 w 380179"/>
                <a:gd name="connsiteY51" fmla="*/ 245039 h 360663"/>
                <a:gd name="connsiteX52" fmla="*/ 138714 w 380179"/>
                <a:gd name="connsiteY52" fmla="*/ 201547 h 360663"/>
                <a:gd name="connsiteX53" fmla="*/ 195227 w 380179"/>
                <a:gd name="connsiteY53" fmla="*/ 201547 h 360663"/>
                <a:gd name="connsiteX54" fmla="*/ 195227 w 380179"/>
                <a:gd name="connsiteY54" fmla="*/ 239735 h 360663"/>
                <a:gd name="connsiteX55" fmla="*/ 215778 w 380179"/>
                <a:gd name="connsiteY55" fmla="*/ 201547 h 360663"/>
                <a:gd name="connsiteX56" fmla="*/ 272291 w 380179"/>
                <a:gd name="connsiteY56" fmla="*/ 201547 h 360663"/>
                <a:gd name="connsiteX57" fmla="*/ 272291 w 380179"/>
                <a:gd name="connsiteY57" fmla="*/ 232310 h 360663"/>
                <a:gd name="connsiteX58" fmla="*/ 215778 w 380179"/>
                <a:gd name="connsiteY58" fmla="*/ 237614 h 360663"/>
                <a:gd name="connsiteX59" fmla="*/ 215778 w 380179"/>
                <a:gd name="connsiteY59" fmla="*/ 201547 h 360663"/>
                <a:gd name="connsiteX60" fmla="*/ 380180 w 380179"/>
                <a:gd name="connsiteY60" fmla="*/ 254586 h 360663"/>
                <a:gd name="connsiteX61" fmla="*/ 380180 w 380179"/>
                <a:gd name="connsiteY61" fmla="*/ 53039 h 360663"/>
                <a:gd name="connsiteX62" fmla="*/ 61651 w 380179"/>
                <a:gd name="connsiteY62" fmla="*/ 53039 h 360663"/>
                <a:gd name="connsiteX63" fmla="*/ 61651 w 380179"/>
                <a:gd name="connsiteY63" fmla="*/ 47735 h 360663"/>
                <a:gd name="connsiteX64" fmla="*/ 15413 w 380179"/>
                <a:gd name="connsiteY64" fmla="*/ 0 h 360663"/>
                <a:gd name="connsiteX65" fmla="*/ 0 w 380179"/>
                <a:gd name="connsiteY65" fmla="*/ 15912 h 360663"/>
                <a:gd name="connsiteX66" fmla="*/ 15413 w 380179"/>
                <a:gd name="connsiteY66" fmla="*/ 31823 h 360663"/>
                <a:gd name="connsiteX67" fmla="*/ 30825 w 380179"/>
                <a:gd name="connsiteY67" fmla="*/ 47735 h 360663"/>
                <a:gd name="connsiteX68" fmla="*/ 30825 w 380179"/>
                <a:gd name="connsiteY68" fmla="*/ 312929 h 360663"/>
                <a:gd name="connsiteX69" fmla="*/ 77063 w 380179"/>
                <a:gd name="connsiteY69" fmla="*/ 360664 h 360663"/>
                <a:gd name="connsiteX70" fmla="*/ 92476 w 380179"/>
                <a:gd name="connsiteY70" fmla="*/ 360664 h 360663"/>
                <a:gd name="connsiteX71" fmla="*/ 318529 w 380179"/>
                <a:gd name="connsiteY71" fmla="*/ 360664 h 360663"/>
                <a:gd name="connsiteX72" fmla="*/ 364767 w 380179"/>
                <a:gd name="connsiteY72" fmla="*/ 360664 h 360663"/>
                <a:gd name="connsiteX73" fmla="*/ 380180 w 380179"/>
                <a:gd name="connsiteY73" fmla="*/ 344752 h 360663"/>
                <a:gd name="connsiteX74" fmla="*/ 364767 w 380179"/>
                <a:gd name="connsiteY74" fmla="*/ 328840 h 360663"/>
                <a:gd name="connsiteX75" fmla="*/ 77063 w 380179"/>
                <a:gd name="connsiteY75" fmla="*/ 328840 h 360663"/>
                <a:gd name="connsiteX76" fmla="*/ 61651 w 380179"/>
                <a:gd name="connsiteY76" fmla="*/ 312929 h 360663"/>
                <a:gd name="connsiteX77" fmla="*/ 61651 w 380179"/>
                <a:gd name="connsiteY77" fmla="*/ 283757 h 360663"/>
                <a:gd name="connsiteX78" fmla="*/ 380180 w 380179"/>
                <a:gd name="connsiteY78" fmla="*/ 254586 h 360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380179" h="360663">
                  <a:moveTo>
                    <a:pt x="118164" y="121989"/>
                  </a:moveTo>
                  <a:lnTo>
                    <a:pt x="61651" y="121989"/>
                  </a:lnTo>
                  <a:lnTo>
                    <a:pt x="61651" y="84862"/>
                  </a:lnTo>
                  <a:lnTo>
                    <a:pt x="118164" y="84862"/>
                  </a:lnTo>
                  <a:lnTo>
                    <a:pt x="118164" y="121989"/>
                  </a:lnTo>
                  <a:close/>
                  <a:moveTo>
                    <a:pt x="195227" y="84862"/>
                  </a:moveTo>
                  <a:lnTo>
                    <a:pt x="195227" y="121989"/>
                  </a:lnTo>
                  <a:lnTo>
                    <a:pt x="138714" y="121989"/>
                  </a:lnTo>
                  <a:lnTo>
                    <a:pt x="138714" y="84862"/>
                  </a:lnTo>
                  <a:lnTo>
                    <a:pt x="195227" y="84862"/>
                  </a:lnTo>
                  <a:close/>
                  <a:moveTo>
                    <a:pt x="272291" y="84862"/>
                  </a:moveTo>
                  <a:lnTo>
                    <a:pt x="272291" y="121989"/>
                  </a:lnTo>
                  <a:lnTo>
                    <a:pt x="215778" y="121989"/>
                  </a:lnTo>
                  <a:lnTo>
                    <a:pt x="215778" y="84862"/>
                  </a:lnTo>
                  <a:lnTo>
                    <a:pt x="272291" y="84862"/>
                  </a:lnTo>
                  <a:close/>
                  <a:moveTo>
                    <a:pt x="349354" y="84862"/>
                  </a:moveTo>
                  <a:lnTo>
                    <a:pt x="349354" y="121989"/>
                  </a:lnTo>
                  <a:lnTo>
                    <a:pt x="292841" y="121989"/>
                  </a:lnTo>
                  <a:lnTo>
                    <a:pt x="292841" y="84862"/>
                  </a:lnTo>
                  <a:lnTo>
                    <a:pt x="349354" y="84862"/>
                  </a:lnTo>
                  <a:close/>
                  <a:moveTo>
                    <a:pt x="349354" y="180332"/>
                  </a:moveTo>
                  <a:lnTo>
                    <a:pt x="292841" y="180332"/>
                  </a:lnTo>
                  <a:lnTo>
                    <a:pt x="292841" y="143205"/>
                  </a:lnTo>
                  <a:lnTo>
                    <a:pt x="349354" y="143205"/>
                  </a:lnTo>
                  <a:lnTo>
                    <a:pt x="349354" y="180332"/>
                  </a:lnTo>
                  <a:close/>
                  <a:moveTo>
                    <a:pt x="349354" y="225415"/>
                  </a:moveTo>
                  <a:lnTo>
                    <a:pt x="292841" y="230719"/>
                  </a:lnTo>
                  <a:lnTo>
                    <a:pt x="292841" y="201547"/>
                  </a:lnTo>
                  <a:lnTo>
                    <a:pt x="349354" y="201547"/>
                  </a:lnTo>
                  <a:lnTo>
                    <a:pt x="349354" y="225415"/>
                  </a:lnTo>
                  <a:close/>
                  <a:moveTo>
                    <a:pt x="118164" y="201547"/>
                  </a:moveTo>
                  <a:lnTo>
                    <a:pt x="118164" y="246630"/>
                  </a:lnTo>
                  <a:lnTo>
                    <a:pt x="61651" y="251934"/>
                  </a:lnTo>
                  <a:lnTo>
                    <a:pt x="61651" y="201547"/>
                  </a:lnTo>
                  <a:lnTo>
                    <a:pt x="118164" y="201547"/>
                  </a:lnTo>
                  <a:close/>
                  <a:moveTo>
                    <a:pt x="118164" y="180332"/>
                  </a:moveTo>
                  <a:lnTo>
                    <a:pt x="61651" y="180332"/>
                  </a:lnTo>
                  <a:lnTo>
                    <a:pt x="61651" y="143205"/>
                  </a:lnTo>
                  <a:lnTo>
                    <a:pt x="118164" y="143205"/>
                  </a:lnTo>
                  <a:lnTo>
                    <a:pt x="118164" y="180332"/>
                  </a:lnTo>
                  <a:close/>
                  <a:moveTo>
                    <a:pt x="195227" y="180332"/>
                  </a:moveTo>
                  <a:lnTo>
                    <a:pt x="138714" y="180332"/>
                  </a:lnTo>
                  <a:lnTo>
                    <a:pt x="138714" y="143205"/>
                  </a:lnTo>
                  <a:lnTo>
                    <a:pt x="195227" y="143205"/>
                  </a:lnTo>
                  <a:lnTo>
                    <a:pt x="195227" y="180332"/>
                  </a:lnTo>
                  <a:close/>
                  <a:moveTo>
                    <a:pt x="215778" y="180332"/>
                  </a:moveTo>
                  <a:lnTo>
                    <a:pt x="215778" y="143205"/>
                  </a:lnTo>
                  <a:lnTo>
                    <a:pt x="272291" y="143205"/>
                  </a:lnTo>
                  <a:lnTo>
                    <a:pt x="272291" y="180332"/>
                  </a:lnTo>
                  <a:lnTo>
                    <a:pt x="215778" y="180332"/>
                  </a:lnTo>
                  <a:close/>
                  <a:moveTo>
                    <a:pt x="195227" y="239735"/>
                  </a:moveTo>
                  <a:lnTo>
                    <a:pt x="138714" y="245039"/>
                  </a:lnTo>
                  <a:lnTo>
                    <a:pt x="138714" y="201547"/>
                  </a:lnTo>
                  <a:lnTo>
                    <a:pt x="195227" y="201547"/>
                  </a:lnTo>
                  <a:lnTo>
                    <a:pt x="195227" y="239735"/>
                  </a:lnTo>
                  <a:close/>
                  <a:moveTo>
                    <a:pt x="215778" y="201547"/>
                  </a:moveTo>
                  <a:lnTo>
                    <a:pt x="272291" y="201547"/>
                  </a:lnTo>
                  <a:lnTo>
                    <a:pt x="272291" y="232310"/>
                  </a:lnTo>
                  <a:lnTo>
                    <a:pt x="215778" y="237614"/>
                  </a:lnTo>
                  <a:lnTo>
                    <a:pt x="215778" y="201547"/>
                  </a:lnTo>
                  <a:close/>
                  <a:moveTo>
                    <a:pt x="380180" y="254586"/>
                  </a:moveTo>
                  <a:lnTo>
                    <a:pt x="380180" y="53039"/>
                  </a:lnTo>
                  <a:lnTo>
                    <a:pt x="61651" y="53039"/>
                  </a:lnTo>
                  <a:lnTo>
                    <a:pt x="61651" y="47735"/>
                  </a:lnTo>
                  <a:cubicBezTo>
                    <a:pt x="61651" y="21216"/>
                    <a:pt x="41101" y="0"/>
                    <a:pt x="15413" y="0"/>
                  </a:cubicBezTo>
                  <a:cubicBezTo>
                    <a:pt x="6679" y="0"/>
                    <a:pt x="0" y="6895"/>
                    <a:pt x="0" y="15912"/>
                  </a:cubicBezTo>
                  <a:cubicBezTo>
                    <a:pt x="0" y="24928"/>
                    <a:pt x="6679" y="31823"/>
                    <a:pt x="15413" y="31823"/>
                  </a:cubicBezTo>
                  <a:cubicBezTo>
                    <a:pt x="24147" y="31823"/>
                    <a:pt x="30825" y="38718"/>
                    <a:pt x="30825" y="47735"/>
                  </a:cubicBezTo>
                  <a:lnTo>
                    <a:pt x="30825" y="312929"/>
                  </a:lnTo>
                  <a:cubicBezTo>
                    <a:pt x="30825" y="339448"/>
                    <a:pt x="51376" y="360664"/>
                    <a:pt x="77063" y="360664"/>
                  </a:cubicBezTo>
                  <a:lnTo>
                    <a:pt x="92476" y="360664"/>
                  </a:lnTo>
                  <a:lnTo>
                    <a:pt x="318529" y="360664"/>
                  </a:lnTo>
                  <a:lnTo>
                    <a:pt x="364767" y="360664"/>
                  </a:lnTo>
                  <a:cubicBezTo>
                    <a:pt x="373501" y="360664"/>
                    <a:pt x="380180" y="353768"/>
                    <a:pt x="380180" y="344752"/>
                  </a:cubicBezTo>
                  <a:cubicBezTo>
                    <a:pt x="380180" y="335735"/>
                    <a:pt x="373501" y="328840"/>
                    <a:pt x="364767" y="328840"/>
                  </a:cubicBezTo>
                  <a:lnTo>
                    <a:pt x="77063" y="328840"/>
                  </a:lnTo>
                  <a:cubicBezTo>
                    <a:pt x="68330" y="328840"/>
                    <a:pt x="61651" y="321945"/>
                    <a:pt x="61651" y="312929"/>
                  </a:cubicBezTo>
                  <a:lnTo>
                    <a:pt x="61651" y="283757"/>
                  </a:lnTo>
                  <a:lnTo>
                    <a:pt x="380180" y="254586"/>
                  </a:lnTo>
                  <a:close/>
                </a:path>
              </a:pathLst>
            </a:custGeom>
            <a:solidFill>
              <a:schemeClr val="bg1"/>
            </a:solidFill>
            <a:ln w="5060"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80" name="PPT世界-8-7"/>
            <p:cNvSpPr/>
            <p:nvPr/>
          </p:nvSpPr>
          <p:spPr>
            <a:xfrm>
              <a:off x="8648830" y="3983128"/>
              <a:ext cx="56718" cy="58555"/>
            </a:xfrm>
            <a:custGeom>
              <a:avLst/>
              <a:gdLst>
                <a:gd name="connsiteX0" fmla="*/ 61651 w 61650"/>
                <a:gd name="connsiteY0" fmla="*/ 31823 h 63646"/>
                <a:gd name="connsiteX1" fmla="*/ 30825 w 61650"/>
                <a:gd name="connsiteY1" fmla="*/ 63647 h 63646"/>
                <a:gd name="connsiteX2" fmla="*/ 0 w 61650"/>
                <a:gd name="connsiteY2" fmla="*/ 31823 h 63646"/>
                <a:gd name="connsiteX3" fmla="*/ 30825 w 61650"/>
                <a:gd name="connsiteY3" fmla="*/ 0 h 63646"/>
                <a:gd name="connsiteX4" fmla="*/ 61651 w 61650"/>
                <a:gd name="connsiteY4" fmla="*/ 31823 h 636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650" h="63646">
                  <a:moveTo>
                    <a:pt x="61651" y="31823"/>
                  </a:moveTo>
                  <a:cubicBezTo>
                    <a:pt x="61651" y="49399"/>
                    <a:pt x="47850" y="63647"/>
                    <a:pt x="30825" y="63647"/>
                  </a:cubicBezTo>
                  <a:cubicBezTo>
                    <a:pt x="13801" y="63647"/>
                    <a:pt x="0" y="49399"/>
                    <a:pt x="0" y="31823"/>
                  </a:cubicBezTo>
                  <a:cubicBezTo>
                    <a:pt x="0" y="14248"/>
                    <a:pt x="13801" y="0"/>
                    <a:pt x="30825" y="0"/>
                  </a:cubicBezTo>
                  <a:cubicBezTo>
                    <a:pt x="47850" y="0"/>
                    <a:pt x="61651" y="14248"/>
                    <a:pt x="61651" y="31823"/>
                  </a:cubicBezTo>
                  <a:close/>
                </a:path>
              </a:pathLst>
            </a:custGeom>
            <a:solidFill>
              <a:schemeClr val="bg1"/>
            </a:solidFill>
            <a:ln w="5060"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81" name="PPT世界-8-8"/>
            <p:cNvSpPr/>
            <p:nvPr/>
          </p:nvSpPr>
          <p:spPr>
            <a:xfrm>
              <a:off x="8856800" y="3983128"/>
              <a:ext cx="56718" cy="58555"/>
            </a:xfrm>
            <a:custGeom>
              <a:avLst/>
              <a:gdLst>
                <a:gd name="connsiteX0" fmla="*/ 61651 w 61650"/>
                <a:gd name="connsiteY0" fmla="*/ 31823 h 63646"/>
                <a:gd name="connsiteX1" fmla="*/ 30825 w 61650"/>
                <a:gd name="connsiteY1" fmla="*/ 63647 h 63646"/>
                <a:gd name="connsiteX2" fmla="*/ 0 w 61650"/>
                <a:gd name="connsiteY2" fmla="*/ 31823 h 63646"/>
                <a:gd name="connsiteX3" fmla="*/ 30825 w 61650"/>
                <a:gd name="connsiteY3" fmla="*/ 0 h 63646"/>
                <a:gd name="connsiteX4" fmla="*/ 61651 w 61650"/>
                <a:gd name="connsiteY4" fmla="*/ 31823 h 636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650" h="63646">
                  <a:moveTo>
                    <a:pt x="61651" y="31823"/>
                  </a:moveTo>
                  <a:cubicBezTo>
                    <a:pt x="61651" y="49399"/>
                    <a:pt x="47850" y="63647"/>
                    <a:pt x="30825" y="63647"/>
                  </a:cubicBezTo>
                  <a:cubicBezTo>
                    <a:pt x="13801" y="63647"/>
                    <a:pt x="0" y="49399"/>
                    <a:pt x="0" y="31823"/>
                  </a:cubicBezTo>
                  <a:cubicBezTo>
                    <a:pt x="0" y="14248"/>
                    <a:pt x="13801" y="0"/>
                    <a:pt x="30825" y="0"/>
                  </a:cubicBezTo>
                  <a:cubicBezTo>
                    <a:pt x="47850" y="0"/>
                    <a:pt x="61651" y="14248"/>
                    <a:pt x="61651" y="31823"/>
                  </a:cubicBezTo>
                  <a:close/>
                </a:path>
              </a:pathLst>
            </a:custGeom>
            <a:solidFill>
              <a:schemeClr val="bg1"/>
            </a:solidFill>
            <a:ln w="5060"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82" name="PPT世界-8-9"/>
            <p:cNvSpPr/>
            <p:nvPr/>
          </p:nvSpPr>
          <p:spPr>
            <a:xfrm>
              <a:off x="9336185" y="3584641"/>
              <a:ext cx="1771605" cy="523717"/>
            </a:xfrm>
            <a:prstGeom prst="roundRect">
              <a:avLst/>
            </a:prstGeom>
            <a:solidFill>
              <a:schemeClr val="bg1"/>
            </a:solidFill>
            <a:ln>
              <a:noFill/>
            </a:ln>
            <a:effectLst>
              <a:outerShdw blurRad="254000" dist="38100" dir="2700000" algn="tl" rotWithShape="0">
                <a:schemeClr val="tx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183" name="PPT世界-8-10"/>
            <p:cNvSpPr/>
            <p:nvPr/>
          </p:nvSpPr>
          <p:spPr>
            <a:xfrm>
              <a:off x="9336185" y="4340357"/>
              <a:ext cx="1771605" cy="523717"/>
            </a:xfrm>
            <a:prstGeom prst="roundRect">
              <a:avLst/>
            </a:prstGeom>
            <a:solidFill>
              <a:schemeClr val="bg1"/>
            </a:solidFill>
            <a:ln>
              <a:noFill/>
            </a:ln>
            <a:effectLst>
              <a:outerShdw blurRad="254000" dist="38100" dir="2700000" algn="tl" rotWithShape="0">
                <a:schemeClr val="tx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184" name="PPT世界-8-11"/>
            <p:cNvSpPr/>
            <p:nvPr/>
          </p:nvSpPr>
          <p:spPr>
            <a:xfrm>
              <a:off x="8298826" y="4340357"/>
              <a:ext cx="936337" cy="523717"/>
            </a:xfrm>
            <a:prstGeom prst="roundRect">
              <a:avLst/>
            </a:prstGeom>
            <a:solidFill>
              <a:schemeClr val="accent1"/>
            </a:solidFill>
            <a:ln w="12700">
              <a:noFill/>
            </a:ln>
            <a:effectLst>
              <a:outerShdw blurRad="254000" dist="279400" dir="5400000" sx="80000" sy="80000" algn="t" rotWithShape="0">
                <a:schemeClr val="accent3">
                  <a:lumMod val="50000"/>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nvGrpSpPr>
            <p:cNvPr id="185" name="组合 184"/>
            <p:cNvGrpSpPr/>
            <p:nvPr/>
          </p:nvGrpSpPr>
          <p:grpSpPr>
            <a:xfrm>
              <a:off x="8508596" y="4445354"/>
              <a:ext cx="516797" cy="313723"/>
              <a:chOff x="7338336" y="-1017228"/>
              <a:chExt cx="544498" cy="331433"/>
            </a:xfrm>
            <a:solidFill>
              <a:schemeClr val="bg1"/>
            </a:solidFill>
          </p:grpSpPr>
          <p:sp>
            <p:nvSpPr>
              <p:cNvPr id="192" name="PPT世界-8-12"/>
              <p:cNvSpPr/>
              <p:nvPr/>
            </p:nvSpPr>
            <p:spPr>
              <a:xfrm>
                <a:off x="7409358" y="-1017228"/>
                <a:ext cx="402455" cy="272249"/>
              </a:xfrm>
              <a:custGeom>
                <a:avLst/>
                <a:gdLst>
                  <a:gd name="connsiteX0" fmla="*/ 366944 w 402455"/>
                  <a:gd name="connsiteY0" fmla="*/ 236738 h 272249"/>
                  <a:gd name="connsiteX1" fmla="*/ 35511 w 402455"/>
                  <a:gd name="connsiteY1" fmla="*/ 236738 h 272249"/>
                  <a:gd name="connsiteX2" fmla="*/ 35511 w 402455"/>
                  <a:gd name="connsiteY2" fmla="*/ 35511 h 272249"/>
                  <a:gd name="connsiteX3" fmla="*/ 366944 w 402455"/>
                  <a:gd name="connsiteY3" fmla="*/ 35511 h 272249"/>
                  <a:gd name="connsiteX4" fmla="*/ 402455 w 402455"/>
                  <a:gd name="connsiteY4" fmla="*/ 23674 h 272249"/>
                  <a:gd name="connsiteX5" fmla="*/ 378781 w 402455"/>
                  <a:gd name="connsiteY5" fmla="*/ 0 h 272249"/>
                  <a:gd name="connsiteX6" fmla="*/ 23674 w 402455"/>
                  <a:gd name="connsiteY6" fmla="*/ 0 h 272249"/>
                  <a:gd name="connsiteX7" fmla="*/ 0 w 402455"/>
                  <a:gd name="connsiteY7" fmla="*/ 23674 h 272249"/>
                  <a:gd name="connsiteX8" fmla="*/ 0 w 402455"/>
                  <a:gd name="connsiteY8" fmla="*/ 272249 h 272249"/>
                  <a:gd name="connsiteX9" fmla="*/ 402455 w 402455"/>
                  <a:gd name="connsiteY9" fmla="*/ 272249 h 272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02455" h="272249">
                    <a:moveTo>
                      <a:pt x="366944" y="236738"/>
                    </a:moveTo>
                    <a:lnTo>
                      <a:pt x="35511" y="236738"/>
                    </a:lnTo>
                    <a:lnTo>
                      <a:pt x="35511" y="35511"/>
                    </a:lnTo>
                    <a:lnTo>
                      <a:pt x="366944" y="35511"/>
                    </a:lnTo>
                    <a:close/>
                    <a:moveTo>
                      <a:pt x="402455" y="23674"/>
                    </a:moveTo>
                    <a:cubicBezTo>
                      <a:pt x="402455" y="10599"/>
                      <a:pt x="391856" y="0"/>
                      <a:pt x="378781" y="0"/>
                    </a:cubicBezTo>
                    <a:lnTo>
                      <a:pt x="23674" y="0"/>
                    </a:lnTo>
                    <a:cubicBezTo>
                      <a:pt x="10599" y="0"/>
                      <a:pt x="0" y="10599"/>
                      <a:pt x="0" y="23674"/>
                    </a:cubicBezTo>
                    <a:lnTo>
                      <a:pt x="0" y="272249"/>
                    </a:lnTo>
                    <a:lnTo>
                      <a:pt x="402455" y="272249"/>
                    </a:lnTo>
                    <a:close/>
                  </a:path>
                </a:pathLst>
              </a:custGeom>
              <a:grpFill/>
              <a:ln w="5854"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93" name="PPT世界-8-13"/>
              <p:cNvSpPr/>
              <p:nvPr/>
            </p:nvSpPr>
            <p:spPr>
              <a:xfrm>
                <a:off x="7338336" y="-721305"/>
                <a:ext cx="544498" cy="35510"/>
              </a:xfrm>
              <a:custGeom>
                <a:avLst/>
                <a:gdLst>
                  <a:gd name="connsiteX0" fmla="*/ 307760 w 544498"/>
                  <a:gd name="connsiteY0" fmla="*/ 0 h 35510"/>
                  <a:gd name="connsiteX1" fmla="*/ 307760 w 544498"/>
                  <a:gd name="connsiteY1" fmla="*/ 5918 h 35510"/>
                  <a:gd name="connsiteX2" fmla="*/ 302576 w 544498"/>
                  <a:gd name="connsiteY2" fmla="*/ 11837 h 35510"/>
                  <a:gd name="connsiteX3" fmla="*/ 301841 w 544498"/>
                  <a:gd name="connsiteY3" fmla="*/ 11837 h 35510"/>
                  <a:gd name="connsiteX4" fmla="*/ 242657 w 544498"/>
                  <a:gd name="connsiteY4" fmla="*/ 11837 h 35510"/>
                  <a:gd name="connsiteX5" fmla="*/ 236738 w 544498"/>
                  <a:gd name="connsiteY5" fmla="*/ 6653 h 35510"/>
                  <a:gd name="connsiteX6" fmla="*/ 236738 w 544498"/>
                  <a:gd name="connsiteY6" fmla="*/ 5918 h 35510"/>
                  <a:gd name="connsiteX7" fmla="*/ 236738 w 544498"/>
                  <a:gd name="connsiteY7" fmla="*/ 0 h 35510"/>
                  <a:gd name="connsiteX8" fmla="*/ 0 w 544498"/>
                  <a:gd name="connsiteY8" fmla="*/ 0 h 35510"/>
                  <a:gd name="connsiteX9" fmla="*/ 0 w 544498"/>
                  <a:gd name="connsiteY9" fmla="*/ 11837 h 35510"/>
                  <a:gd name="connsiteX10" fmla="*/ 23674 w 544498"/>
                  <a:gd name="connsiteY10" fmla="*/ 35511 h 35510"/>
                  <a:gd name="connsiteX11" fmla="*/ 520824 w 544498"/>
                  <a:gd name="connsiteY11" fmla="*/ 35511 h 35510"/>
                  <a:gd name="connsiteX12" fmla="*/ 544498 w 544498"/>
                  <a:gd name="connsiteY12" fmla="*/ 11837 h 35510"/>
                  <a:gd name="connsiteX13" fmla="*/ 544498 w 544498"/>
                  <a:gd name="connsiteY13" fmla="*/ 0 h 35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44498" h="35510">
                    <a:moveTo>
                      <a:pt x="307760" y="0"/>
                    </a:moveTo>
                    <a:lnTo>
                      <a:pt x="307760" y="5918"/>
                    </a:lnTo>
                    <a:cubicBezTo>
                      <a:pt x="307963" y="8984"/>
                      <a:pt x="305642" y="11634"/>
                      <a:pt x="302576" y="11837"/>
                    </a:cubicBezTo>
                    <a:cubicBezTo>
                      <a:pt x="302331" y="11853"/>
                      <a:pt x="302086" y="11853"/>
                      <a:pt x="301841" y="11837"/>
                    </a:cubicBezTo>
                    <a:lnTo>
                      <a:pt x="242657" y="11837"/>
                    </a:lnTo>
                    <a:cubicBezTo>
                      <a:pt x="239591" y="12040"/>
                      <a:pt x="236941" y="9719"/>
                      <a:pt x="236738" y="6653"/>
                    </a:cubicBezTo>
                    <a:cubicBezTo>
                      <a:pt x="236722" y="6409"/>
                      <a:pt x="236722" y="6163"/>
                      <a:pt x="236738" y="5918"/>
                    </a:cubicBezTo>
                    <a:lnTo>
                      <a:pt x="236738" y="0"/>
                    </a:lnTo>
                    <a:lnTo>
                      <a:pt x="0" y="0"/>
                    </a:lnTo>
                    <a:lnTo>
                      <a:pt x="0" y="11837"/>
                    </a:lnTo>
                    <a:cubicBezTo>
                      <a:pt x="0" y="24911"/>
                      <a:pt x="10599" y="35511"/>
                      <a:pt x="23674" y="35511"/>
                    </a:cubicBezTo>
                    <a:lnTo>
                      <a:pt x="520824" y="35511"/>
                    </a:lnTo>
                    <a:cubicBezTo>
                      <a:pt x="533899" y="35511"/>
                      <a:pt x="544498" y="24911"/>
                      <a:pt x="544498" y="11837"/>
                    </a:cubicBezTo>
                    <a:lnTo>
                      <a:pt x="544498" y="0"/>
                    </a:lnTo>
                    <a:close/>
                  </a:path>
                </a:pathLst>
              </a:custGeom>
              <a:grpFill/>
              <a:ln w="5854"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94" name="PPT世界-8-14"/>
              <p:cNvSpPr/>
              <p:nvPr/>
            </p:nvSpPr>
            <p:spPr>
              <a:xfrm>
                <a:off x="7527727" y="-963962"/>
                <a:ext cx="165716" cy="165716"/>
              </a:xfrm>
              <a:custGeom>
                <a:avLst/>
                <a:gdLst>
                  <a:gd name="connsiteX0" fmla="*/ 82858 w 165716"/>
                  <a:gd name="connsiteY0" fmla="*/ 0 h 165716"/>
                  <a:gd name="connsiteX1" fmla="*/ 0 w 165716"/>
                  <a:gd name="connsiteY1" fmla="*/ 82858 h 165716"/>
                  <a:gd name="connsiteX2" fmla="*/ 82858 w 165716"/>
                  <a:gd name="connsiteY2" fmla="*/ 165717 h 165716"/>
                  <a:gd name="connsiteX3" fmla="*/ 165717 w 165716"/>
                  <a:gd name="connsiteY3" fmla="*/ 82858 h 165716"/>
                  <a:gd name="connsiteX4" fmla="*/ 82858 w 165716"/>
                  <a:gd name="connsiteY4" fmla="*/ 0 h 165716"/>
                  <a:gd name="connsiteX5" fmla="*/ 88777 w 165716"/>
                  <a:gd name="connsiteY5" fmla="*/ 88777 h 165716"/>
                  <a:gd name="connsiteX6" fmla="*/ 115943 w 165716"/>
                  <a:gd name="connsiteY6" fmla="*/ 88777 h 165716"/>
                  <a:gd name="connsiteX7" fmla="*/ 88777 w 165716"/>
                  <a:gd name="connsiteY7" fmla="*/ 142694 h 165716"/>
                  <a:gd name="connsiteX8" fmla="*/ 88777 w 165716"/>
                  <a:gd name="connsiteY8" fmla="*/ 76940 h 165716"/>
                  <a:gd name="connsiteX9" fmla="*/ 88777 w 165716"/>
                  <a:gd name="connsiteY9" fmla="*/ 22964 h 165716"/>
                  <a:gd name="connsiteX10" fmla="*/ 115943 w 165716"/>
                  <a:gd name="connsiteY10" fmla="*/ 76940 h 165716"/>
                  <a:gd name="connsiteX11" fmla="*/ 76940 w 165716"/>
                  <a:gd name="connsiteY11" fmla="*/ 76940 h 165716"/>
                  <a:gd name="connsiteX12" fmla="*/ 50662 w 165716"/>
                  <a:gd name="connsiteY12" fmla="*/ 76940 h 165716"/>
                  <a:gd name="connsiteX13" fmla="*/ 76940 w 165716"/>
                  <a:gd name="connsiteY13" fmla="*/ 23674 h 165716"/>
                  <a:gd name="connsiteX14" fmla="*/ 76940 w 165716"/>
                  <a:gd name="connsiteY14" fmla="*/ 88777 h 165716"/>
                  <a:gd name="connsiteX15" fmla="*/ 76940 w 165716"/>
                  <a:gd name="connsiteY15" fmla="*/ 142043 h 165716"/>
                  <a:gd name="connsiteX16" fmla="*/ 50662 w 165716"/>
                  <a:gd name="connsiteY16" fmla="*/ 88777 h 165716"/>
                  <a:gd name="connsiteX17" fmla="*/ 38766 w 165716"/>
                  <a:gd name="connsiteY17" fmla="*/ 76940 h 165716"/>
                  <a:gd name="connsiteX18" fmla="*/ 13435 w 165716"/>
                  <a:gd name="connsiteY18" fmla="*/ 76940 h 165716"/>
                  <a:gd name="connsiteX19" fmla="*/ 69483 w 165716"/>
                  <a:gd name="connsiteY19" fmla="*/ 14500 h 165716"/>
                  <a:gd name="connsiteX20" fmla="*/ 38766 w 165716"/>
                  <a:gd name="connsiteY20" fmla="*/ 76940 h 165716"/>
                  <a:gd name="connsiteX21" fmla="*/ 38766 w 165716"/>
                  <a:gd name="connsiteY21" fmla="*/ 88777 h 165716"/>
                  <a:gd name="connsiteX22" fmla="*/ 69601 w 165716"/>
                  <a:gd name="connsiteY22" fmla="*/ 151276 h 165716"/>
                  <a:gd name="connsiteX23" fmla="*/ 13435 w 165716"/>
                  <a:gd name="connsiteY23" fmla="*/ 88777 h 165716"/>
                  <a:gd name="connsiteX24" fmla="*/ 127839 w 165716"/>
                  <a:gd name="connsiteY24" fmla="*/ 88777 h 165716"/>
                  <a:gd name="connsiteX25" fmla="*/ 152282 w 165716"/>
                  <a:gd name="connsiteY25" fmla="*/ 88777 h 165716"/>
                  <a:gd name="connsiteX26" fmla="*/ 97181 w 165716"/>
                  <a:gd name="connsiteY26" fmla="*/ 151039 h 165716"/>
                  <a:gd name="connsiteX27" fmla="*/ 127839 w 165716"/>
                  <a:gd name="connsiteY27" fmla="*/ 88777 h 165716"/>
                  <a:gd name="connsiteX28" fmla="*/ 127839 w 165716"/>
                  <a:gd name="connsiteY28" fmla="*/ 76940 h 165716"/>
                  <a:gd name="connsiteX29" fmla="*/ 97359 w 165716"/>
                  <a:gd name="connsiteY29" fmla="*/ 14737 h 165716"/>
                  <a:gd name="connsiteX30" fmla="*/ 152282 w 165716"/>
                  <a:gd name="connsiteY30" fmla="*/ 76940 h 165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65716" h="165716">
                    <a:moveTo>
                      <a:pt x="82858" y="0"/>
                    </a:moveTo>
                    <a:cubicBezTo>
                      <a:pt x="37097" y="0"/>
                      <a:pt x="0" y="37097"/>
                      <a:pt x="0" y="82858"/>
                    </a:cubicBezTo>
                    <a:cubicBezTo>
                      <a:pt x="0" y="128620"/>
                      <a:pt x="37097" y="165717"/>
                      <a:pt x="82858" y="165717"/>
                    </a:cubicBezTo>
                    <a:cubicBezTo>
                      <a:pt x="128620" y="165717"/>
                      <a:pt x="165717" y="128620"/>
                      <a:pt x="165717" y="82858"/>
                    </a:cubicBezTo>
                    <a:cubicBezTo>
                      <a:pt x="165717" y="37097"/>
                      <a:pt x="128620" y="0"/>
                      <a:pt x="82858" y="0"/>
                    </a:cubicBezTo>
                    <a:close/>
                    <a:moveTo>
                      <a:pt x="88777" y="88777"/>
                    </a:moveTo>
                    <a:lnTo>
                      <a:pt x="115943" y="88777"/>
                    </a:lnTo>
                    <a:cubicBezTo>
                      <a:pt x="112849" y="109180"/>
                      <a:pt x="103333" y="128067"/>
                      <a:pt x="88777" y="142694"/>
                    </a:cubicBezTo>
                    <a:close/>
                    <a:moveTo>
                      <a:pt x="88777" y="76940"/>
                    </a:moveTo>
                    <a:lnTo>
                      <a:pt x="88777" y="22964"/>
                    </a:lnTo>
                    <a:cubicBezTo>
                      <a:pt x="103348" y="37605"/>
                      <a:pt x="112865" y="56514"/>
                      <a:pt x="115943" y="76940"/>
                    </a:cubicBezTo>
                    <a:close/>
                    <a:moveTo>
                      <a:pt x="76940" y="76940"/>
                    </a:moveTo>
                    <a:lnTo>
                      <a:pt x="50662" y="76940"/>
                    </a:lnTo>
                    <a:cubicBezTo>
                      <a:pt x="53605" y="56864"/>
                      <a:pt x="62800" y="38226"/>
                      <a:pt x="76940" y="23674"/>
                    </a:cubicBezTo>
                    <a:close/>
                    <a:moveTo>
                      <a:pt x="76940" y="88777"/>
                    </a:moveTo>
                    <a:lnTo>
                      <a:pt x="76940" y="142043"/>
                    </a:lnTo>
                    <a:cubicBezTo>
                      <a:pt x="62827" y="127472"/>
                      <a:pt x="53636" y="108843"/>
                      <a:pt x="50662" y="88777"/>
                    </a:cubicBezTo>
                    <a:close/>
                    <a:moveTo>
                      <a:pt x="38766" y="76940"/>
                    </a:moveTo>
                    <a:lnTo>
                      <a:pt x="13435" y="76940"/>
                    </a:lnTo>
                    <a:cubicBezTo>
                      <a:pt x="16062" y="45939"/>
                      <a:pt x="38945" y="20448"/>
                      <a:pt x="69483" y="14500"/>
                    </a:cubicBezTo>
                    <a:cubicBezTo>
                      <a:pt x="52610" y="31336"/>
                      <a:pt x="41806" y="53299"/>
                      <a:pt x="38766" y="76940"/>
                    </a:cubicBezTo>
                    <a:close/>
                    <a:moveTo>
                      <a:pt x="38766" y="88777"/>
                    </a:moveTo>
                    <a:cubicBezTo>
                      <a:pt x="41809" y="112459"/>
                      <a:pt x="52659" y="134451"/>
                      <a:pt x="69601" y="151276"/>
                    </a:cubicBezTo>
                    <a:cubicBezTo>
                      <a:pt x="39017" y="145332"/>
                      <a:pt x="16089" y="119819"/>
                      <a:pt x="13435" y="88777"/>
                    </a:cubicBezTo>
                    <a:close/>
                    <a:moveTo>
                      <a:pt x="127839" y="88777"/>
                    </a:moveTo>
                    <a:lnTo>
                      <a:pt x="152282" y="88777"/>
                    </a:lnTo>
                    <a:cubicBezTo>
                      <a:pt x="149690" y="119426"/>
                      <a:pt x="127288" y="144740"/>
                      <a:pt x="97181" y="151039"/>
                    </a:cubicBezTo>
                    <a:cubicBezTo>
                      <a:pt x="114045" y="134276"/>
                      <a:pt x="124833" y="112364"/>
                      <a:pt x="127839" y="88777"/>
                    </a:cubicBezTo>
                    <a:close/>
                    <a:moveTo>
                      <a:pt x="127839" y="76940"/>
                    </a:moveTo>
                    <a:cubicBezTo>
                      <a:pt x="124809" y="53414"/>
                      <a:pt x="114094" y="31547"/>
                      <a:pt x="97359" y="14737"/>
                    </a:cubicBezTo>
                    <a:cubicBezTo>
                      <a:pt x="127376" y="21098"/>
                      <a:pt x="149687" y="46366"/>
                      <a:pt x="152282" y="76940"/>
                    </a:cubicBezTo>
                    <a:close/>
                  </a:path>
                </a:pathLst>
              </a:custGeom>
              <a:grpFill/>
              <a:ln w="5854"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sp>
          <p:nvSpPr>
            <p:cNvPr id="186" name="PPT世界-8-15"/>
            <p:cNvSpPr/>
            <p:nvPr/>
          </p:nvSpPr>
          <p:spPr>
            <a:xfrm>
              <a:off x="8298826" y="5099943"/>
              <a:ext cx="936337" cy="523717"/>
            </a:xfrm>
            <a:prstGeom prst="roundRect">
              <a:avLst/>
            </a:prstGeom>
            <a:solidFill>
              <a:schemeClr val="accent3"/>
            </a:solidFill>
            <a:ln w="12700">
              <a:noFill/>
            </a:ln>
            <a:effectLst>
              <a:outerShdw blurRad="254000" dist="279400" dir="5400000" sx="80000" sy="80000" algn="t" rotWithShape="0">
                <a:schemeClr val="accent3">
                  <a:lumMod val="50000"/>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nvGrpSpPr>
            <p:cNvPr id="187" name="组合 186"/>
            <p:cNvGrpSpPr/>
            <p:nvPr/>
          </p:nvGrpSpPr>
          <p:grpSpPr>
            <a:xfrm>
              <a:off x="8604887" y="5166618"/>
              <a:ext cx="324215" cy="390367"/>
              <a:chOff x="6379041" y="-528510"/>
              <a:chExt cx="330262" cy="403095"/>
            </a:xfrm>
            <a:solidFill>
              <a:schemeClr val="bg1"/>
            </a:solidFill>
          </p:grpSpPr>
          <p:sp>
            <p:nvSpPr>
              <p:cNvPr id="189" name="PPT世界-8-16"/>
              <p:cNvSpPr/>
              <p:nvPr/>
            </p:nvSpPr>
            <p:spPr>
              <a:xfrm>
                <a:off x="6379041" y="-295139"/>
                <a:ext cx="330262" cy="169724"/>
              </a:xfrm>
              <a:custGeom>
                <a:avLst/>
                <a:gdLst>
                  <a:gd name="connsiteX0" fmla="*/ 313750 w 330262"/>
                  <a:gd name="connsiteY0" fmla="*/ 50917 h 169724"/>
                  <a:gd name="connsiteX1" fmla="*/ 233248 w 330262"/>
                  <a:gd name="connsiteY1" fmla="*/ 10608 h 169724"/>
                  <a:gd name="connsiteX2" fmla="*/ 165131 w 330262"/>
                  <a:gd name="connsiteY2" fmla="*/ 0 h 169724"/>
                  <a:gd name="connsiteX3" fmla="*/ 97015 w 330262"/>
                  <a:gd name="connsiteY3" fmla="*/ 10608 h 169724"/>
                  <a:gd name="connsiteX4" fmla="*/ 16513 w 330262"/>
                  <a:gd name="connsiteY4" fmla="*/ 50917 h 169724"/>
                  <a:gd name="connsiteX5" fmla="*/ 0 w 330262"/>
                  <a:gd name="connsiteY5" fmla="*/ 84862 h 169724"/>
                  <a:gd name="connsiteX6" fmla="*/ 0 w 330262"/>
                  <a:gd name="connsiteY6" fmla="*/ 169724 h 169724"/>
                  <a:gd name="connsiteX7" fmla="*/ 330263 w 330262"/>
                  <a:gd name="connsiteY7" fmla="*/ 169724 h 169724"/>
                  <a:gd name="connsiteX8" fmla="*/ 330263 w 330262"/>
                  <a:gd name="connsiteY8" fmla="*/ 84862 h 169724"/>
                  <a:gd name="connsiteX9" fmla="*/ 313750 w 330262"/>
                  <a:gd name="connsiteY9" fmla="*/ 50917 h 169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0262" h="169724">
                    <a:moveTo>
                      <a:pt x="313750" y="50917"/>
                    </a:moveTo>
                    <a:cubicBezTo>
                      <a:pt x="291044" y="31823"/>
                      <a:pt x="262146" y="19094"/>
                      <a:pt x="233248" y="10608"/>
                    </a:cubicBezTo>
                    <a:cubicBezTo>
                      <a:pt x="212607" y="4243"/>
                      <a:pt x="189901" y="0"/>
                      <a:pt x="165131" y="0"/>
                    </a:cubicBezTo>
                    <a:cubicBezTo>
                      <a:pt x="142426" y="0"/>
                      <a:pt x="119720" y="4243"/>
                      <a:pt x="97015" y="10608"/>
                    </a:cubicBezTo>
                    <a:cubicBezTo>
                      <a:pt x="68117" y="19094"/>
                      <a:pt x="39219" y="33945"/>
                      <a:pt x="16513" y="50917"/>
                    </a:cubicBezTo>
                    <a:cubicBezTo>
                      <a:pt x="6192" y="59403"/>
                      <a:pt x="0" y="72133"/>
                      <a:pt x="0" y="84862"/>
                    </a:cubicBezTo>
                    <a:lnTo>
                      <a:pt x="0" y="169724"/>
                    </a:lnTo>
                    <a:lnTo>
                      <a:pt x="330263" y="169724"/>
                    </a:lnTo>
                    <a:lnTo>
                      <a:pt x="330263" y="84862"/>
                    </a:lnTo>
                    <a:cubicBezTo>
                      <a:pt x="330263" y="72133"/>
                      <a:pt x="324070" y="59403"/>
                      <a:pt x="313750" y="50917"/>
                    </a:cubicBezTo>
                    <a:close/>
                  </a:path>
                </a:pathLst>
              </a:custGeom>
              <a:grpFill/>
              <a:ln w="515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90" name="PPT世界-8-17"/>
              <p:cNvSpPr/>
              <p:nvPr/>
            </p:nvSpPr>
            <p:spPr>
              <a:xfrm>
                <a:off x="6453350" y="-528510"/>
                <a:ext cx="230667" cy="201547"/>
              </a:xfrm>
              <a:custGeom>
                <a:avLst/>
                <a:gdLst>
                  <a:gd name="connsiteX0" fmla="*/ 10321 w 230667"/>
                  <a:gd name="connsiteY0" fmla="*/ 55160 h 201547"/>
                  <a:gd name="connsiteX1" fmla="*/ 17545 w 230667"/>
                  <a:gd name="connsiteY1" fmla="*/ 51978 h 201547"/>
                  <a:gd name="connsiteX2" fmla="*/ 17545 w 230667"/>
                  <a:gd name="connsiteY2" fmla="*/ 51978 h 201547"/>
                  <a:gd name="connsiteX3" fmla="*/ 90822 w 230667"/>
                  <a:gd name="connsiteY3" fmla="*/ 21216 h 201547"/>
                  <a:gd name="connsiteX4" fmla="*/ 194029 w 230667"/>
                  <a:gd name="connsiteY4" fmla="*/ 127293 h 201547"/>
                  <a:gd name="connsiteX5" fmla="*/ 194029 w 230667"/>
                  <a:gd name="connsiteY5" fmla="*/ 151691 h 201547"/>
                  <a:gd name="connsiteX6" fmla="*/ 134685 w 230667"/>
                  <a:gd name="connsiteY6" fmla="*/ 171846 h 201547"/>
                  <a:gd name="connsiteX7" fmla="*/ 126945 w 230667"/>
                  <a:gd name="connsiteY7" fmla="*/ 169724 h 201547"/>
                  <a:gd name="connsiteX8" fmla="*/ 111464 w 230667"/>
                  <a:gd name="connsiteY8" fmla="*/ 185636 h 201547"/>
                  <a:gd name="connsiteX9" fmla="*/ 126945 w 230667"/>
                  <a:gd name="connsiteY9" fmla="*/ 201547 h 201547"/>
                  <a:gd name="connsiteX10" fmla="*/ 141394 w 230667"/>
                  <a:gd name="connsiteY10" fmla="*/ 192000 h 201547"/>
                  <a:gd name="connsiteX11" fmla="*/ 223443 w 230667"/>
                  <a:gd name="connsiteY11" fmla="*/ 163890 h 201547"/>
                  <a:gd name="connsiteX12" fmla="*/ 230668 w 230667"/>
                  <a:gd name="connsiteY12" fmla="*/ 153812 h 201547"/>
                  <a:gd name="connsiteX13" fmla="*/ 230668 w 230667"/>
                  <a:gd name="connsiteY13" fmla="*/ 106078 h 201547"/>
                  <a:gd name="connsiteX14" fmla="*/ 220347 w 230667"/>
                  <a:gd name="connsiteY14" fmla="*/ 95470 h 201547"/>
                  <a:gd name="connsiteX15" fmla="*/ 211059 w 230667"/>
                  <a:gd name="connsiteY15" fmla="*/ 95470 h 201547"/>
                  <a:gd name="connsiteX16" fmla="*/ 90822 w 230667"/>
                  <a:gd name="connsiteY16" fmla="*/ 0 h 201547"/>
                  <a:gd name="connsiteX17" fmla="*/ 4128 w 230667"/>
                  <a:gd name="connsiteY17" fmla="*/ 36066 h 201547"/>
                  <a:gd name="connsiteX18" fmla="*/ 0 w 230667"/>
                  <a:gd name="connsiteY18" fmla="*/ 44553 h 201547"/>
                  <a:gd name="connsiteX19" fmla="*/ 10321 w 230667"/>
                  <a:gd name="connsiteY19" fmla="*/ 55160 h 201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30667" h="201547">
                    <a:moveTo>
                      <a:pt x="10321" y="55160"/>
                    </a:moveTo>
                    <a:cubicBezTo>
                      <a:pt x="13417" y="55160"/>
                      <a:pt x="15997" y="54100"/>
                      <a:pt x="17545" y="51978"/>
                    </a:cubicBezTo>
                    <a:lnTo>
                      <a:pt x="17545" y="51978"/>
                    </a:lnTo>
                    <a:cubicBezTo>
                      <a:pt x="36639" y="32884"/>
                      <a:pt x="62440" y="21216"/>
                      <a:pt x="90822" y="21216"/>
                    </a:cubicBezTo>
                    <a:cubicBezTo>
                      <a:pt x="147586" y="21216"/>
                      <a:pt x="194029" y="68950"/>
                      <a:pt x="194029" y="127293"/>
                    </a:cubicBezTo>
                    <a:lnTo>
                      <a:pt x="194029" y="151691"/>
                    </a:lnTo>
                    <a:lnTo>
                      <a:pt x="134685" y="171846"/>
                    </a:lnTo>
                    <a:cubicBezTo>
                      <a:pt x="132105" y="170785"/>
                      <a:pt x="129525" y="169724"/>
                      <a:pt x="126945" y="169724"/>
                    </a:cubicBezTo>
                    <a:cubicBezTo>
                      <a:pt x="118172" y="169724"/>
                      <a:pt x="111464" y="176619"/>
                      <a:pt x="111464" y="185636"/>
                    </a:cubicBezTo>
                    <a:cubicBezTo>
                      <a:pt x="111464" y="194652"/>
                      <a:pt x="118172" y="201547"/>
                      <a:pt x="126945" y="201547"/>
                    </a:cubicBezTo>
                    <a:cubicBezTo>
                      <a:pt x="133137" y="201547"/>
                      <a:pt x="138814" y="197835"/>
                      <a:pt x="141394" y="192000"/>
                    </a:cubicBezTo>
                    <a:lnTo>
                      <a:pt x="223443" y="163890"/>
                    </a:lnTo>
                    <a:cubicBezTo>
                      <a:pt x="227572" y="162299"/>
                      <a:pt x="230668" y="158586"/>
                      <a:pt x="230668" y="153812"/>
                    </a:cubicBezTo>
                    <a:lnTo>
                      <a:pt x="230668" y="106078"/>
                    </a:lnTo>
                    <a:cubicBezTo>
                      <a:pt x="230668" y="100243"/>
                      <a:pt x="226024" y="95470"/>
                      <a:pt x="220347" y="95470"/>
                    </a:cubicBezTo>
                    <a:lnTo>
                      <a:pt x="211059" y="95470"/>
                    </a:lnTo>
                    <a:cubicBezTo>
                      <a:pt x="197126" y="40840"/>
                      <a:pt x="148618" y="0"/>
                      <a:pt x="90822" y="0"/>
                    </a:cubicBezTo>
                    <a:cubicBezTo>
                      <a:pt x="57280" y="0"/>
                      <a:pt x="26834" y="13790"/>
                      <a:pt x="4128" y="36066"/>
                    </a:cubicBezTo>
                    <a:cubicBezTo>
                      <a:pt x="1548" y="38188"/>
                      <a:pt x="0" y="40840"/>
                      <a:pt x="0" y="44553"/>
                    </a:cubicBezTo>
                    <a:cubicBezTo>
                      <a:pt x="0" y="50387"/>
                      <a:pt x="4644" y="55160"/>
                      <a:pt x="10321" y="55160"/>
                    </a:cubicBezTo>
                    <a:close/>
                  </a:path>
                </a:pathLst>
              </a:custGeom>
              <a:grpFill/>
              <a:ln w="515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91" name="PPT世界-8-18"/>
              <p:cNvSpPr/>
              <p:nvPr/>
            </p:nvSpPr>
            <p:spPr>
              <a:xfrm>
                <a:off x="6461607" y="-486079"/>
                <a:ext cx="165131" cy="169724"/>
              </a:xfrm>
              <a:custGeom>
                <a:avLst/>
                <a:gdLst>
                  <a:gd name="connsiteX0" fmla="*/ 164615 w 165131"/>
                  <a:gd name="connsiteY0" fmla="*/ 93879 h 169724"/>
                  <a:gd name="connsiteX1" fmla="*/ 165131 w 165131"/>
                  <a:gd name="connsiteY1" fmla="*/ 84862 h 169724"/>
                  <a:gd name="connsiteX2" fmla="*/ 82566 w 165131"/>
                  <a:gd name="connsiteY2" fmla="*/ 0 h 169724"/>
                  <a:gd name="connsiteX3" fmla="*/ 0 w 165131"/>
                  <a:gd name="connsiteY3" fmla="*/ 84862 h 169724"/>
                  <a:gd name="connsiteX4" fmla="*/ 82566 w 165131"/>
                  <a:gd name="connsiteY4" fmla="*/ 169724 h 169724"/>
                  <a:gd name="connsiteX5" fmla="*/ 87726 w 165131"/>
                  <a:gd name="connsiteY5" fmla="*/ 169194 h 169724"/>
                  <a:gd name="connsiteX6" fmla="*/ 87726 w 165131"/>
                  <a:gd name="connsiteY6" fmla="*/ 143205 h 169724"/>
                  <a:gd name="connsiteX7" fmla="*/ 87726 w 165131"/>
                  <a:gd name="connsiteY7" fmla="*/ 143205 h 169724"/>
                  <a:gd name="connsiteX8" fmla="*/ 90822 w 165131"/>
                  <a:gd name="connsiteY8" fmla="*/ 128884 h 169724"/>
                  <a:gd name="connsiteX9" fmla="*/ 108883 w 165131"/>
                  <a:gd name="connsiteY9" fmla="*/ 112973 h 169724"/>
                  <a:gd name="connsiteX10" fmla="*/ 164615 w 165131"/>
                  <a:gd name="connsiteY10" fmla="*/ 93879 h 169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5131" h="169724">
                    <a:moveTo>
                      <a:pt x="164615" y="93879"/>
                    </a:moveTo>
                    <a:cubicBezTo>
                      <a:pt x="165131" y="90696"/>
                      <a:pt x="165131" y="88044"/>
                      <a:pt x="165131" y="84862"/>
                    </a:cubicBezTo>
                    <a:cubicBezTo>
                      <a:pt x="165131" y="38188"/>
                      <a:pt x="127977" y="0"/>
                      <a:pt x="82566" y="0"/>
                    </a:cubicBezTo>
                    <a:cubicBezTo>
                      <a:pt x="37155" y="0"/>
                      <a:pt x="0" y="38188"/>
                      <a:pt x="0" y="84862"/>
                    </a:cubicBezTo>
                    <a:cubicBezTo>
                      <a:pt x="0" y="131536"/>
                      <a:pt x="37155" y="169724"/>
                      <a:pt x="82566" y="169724"/>
                    </a:cubicBezTo>
                    <a:cubicBezTo>
                      <a:pt x="84114" y="169724"/>
                      <a:pt x="86178" y="169724"/>
                      <a:pt x="87726" y="169194"/>
                    </a:cubicBezTo>
                    <a:lnTo>
                      <a:pt x="87726" y="143205"/>
                    </a:lnTo>
                    <a:lnTo>
                      <a:pt x="87726" y="143205"/>
                    </a:lnTo>
                    <a:cubicBezTo>
                      <a:pt x="87726" y="138431"/>
                      <a:pt x="88758" y="133658"/>
                      <a:pt x="90822" y="128884"/>
                    </a:cubicBezTo>
                    <a:cubicBezTo>
                      <a:pt x="94434" y="121459"/>
                      <a:pt x="100627" y="115624"/>
                      <a:pt x="108883" y="112973"/>
                    </a:cubicBezTo>
                    <a:lnTo>
                      <a:pt x="164615" y="93879"/>
                    </a:lnTo>
                    <a:close/>
                  </a:path>
                </a:pathLst>
              </a:custGeom>
              <a:grpFill/>
              <a:ln w="515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sp>
          <p:nvSpPr>
            <p:cNvPr id="188" name="PPT世界-8-19"/>
            <p:cNvSpPr/>
            <p:nvPr/>
          </p:nvSpPr>
          <p:spPr>
            <a:xfrm>
              <a:off x="9336185" y="5099943"/>
              <a:ext cx="1771605" cy="523717"/>
            </a:xfrm>
            <a:prstGeom prst="roundRect">
              <a:avLst/>
            </a:prstGeom>
            <a:solidFill>
              <a:schemeClr val="bg1"/>
            </a:solidFill>
            <a:ln>
              <a:noFill/>
            </a:ln>
            <a:effectLst>
              <a:outerShdw blurRad="254000" dist="38100" dir="2700000" algn="tl" rotWithShape="0">
                <a:schemeClr val="tx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grpSp>
      <p:grpSp>
        <p:nvGrpSpPr>
          <p:cNvPr id="4" name="组合 3">
            <a:extLst>
              <a:ext uri="{FF2B5EF4-FFF2-40B4-BE49-F238E27FC236}">
                <a16:creationId xmlns:a16="http://schemas.microsoft.com/office/drawing/2014/main" id="{10C2CFE9-8798-4DA3-AB7E-BA444B4A6F4E}"/>
              </a:ext>
            </a:extLst>
          </p:cNvPr>
          <p:cNvGrpSpPr/>
          <p:nvPr/>
        </p:nvGrpSpPr>
        <p:grpSpPr>
          <a:xfrm>
            <a:off x="4193889" y="1718036"/>
            <a:ext cx="3759199" cy="4436698"/>
            <a:chOff x="4193889" y="1718036"/>
            <a:chExt cx="3759199" cy="4436698"/>
          </a:xfrm>
        </p:grpSpPr>
        <p:sp>
          <p:nvSpPr>
            <p:cNvPr id="196" name="PPT世界-9"/>
            <p:cNvSpPr/>
            <p:nvPr/>
          </p:nvSpPr>
          <p:spPr>
            <a:xfrm>
              <a:off x="4425950" y="1934763"/>
              <a:ext cx="3340100" cy="4219971"/>
            </a:xfrm>
            <a:prstGeom prst="roundRect">
              <a:avLst>
                <a:gd name="adj" fmla="val 3858"/>
              </a:avLst>
            </a:prstGeom>
            <a:solidFill>
              <a:schemeClr val="bg1"/>
            </a:solidFill>
            <a:ln>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97" name="PPT世界-10"/>
            <p:cNvSpPr/>
            <p:nvPr/>
          </p:nvSpPr>
          <p:spPr>
            <a:xfrm>
              <a:off x="4731729" y="1718036"/>
              <a:ext cx="2728542" cy="433454"/>
            </a:xfrm>
            <a:prstGeom prst="roundRect">
              <a:avLst>
                <a:gd name="adj" fmla="val 50000"/>
              </a:avLst>
            </a:prstGeom>
            <a:solidFill>
              <a:schemeClr val="accent3"/>
            </a:solidFill>
            <a:ln w="12700">
              <a:noFill/>
            </a:ln>
            <a:effectLst>
              <a:outerShdw blurRad="254000" dist="279400" dir="5400000" sx="80000" sy="80000" algn="t" rotWithShape="0">
                <a:schemeClr val="accent3">
                  <a:lumMod val="50000"/>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98" name="PPT世界-11"/>
            <p:cNvSpPr txBox="1"/>
            <p:nvPr/>
          </p:nvSpPr>
          <p:spPr>
            <a:xfrm>
              <a:off x="5245609" y="1780874"/>
              <a:ext cx="1700784" cy="307777"/>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199" name="PPT世界-12"/>
            <p:cNvSpPr txBox="1"/>
            <p:nvPr/>
          </p:nvSpPr>
          <p:spPr>
            <a:xfrm>
              <a:off x="4813300" y="2345931"/>
              <a:ext cx="2565400" cy="935834"/>
            </a:xfrm>
            <a:prstGeom prst="rect">
              <a:avLst/>
            </a:prstGeom>
            <a:noFill/>
          </p:spPr>
          <p:txBody>
            <a:bodyPr wrap="square" lIns="0" tIns="0" rIns="0" bIns="0" rtlCol="0">
              <a:noAutofit/>
            </a:bodyPr>
            <a:lstStyle/>
            <a:p>
              <a:pPr marL="0" marR="0" lvl="0" indent="0" algn="ctr" defTabSz="914400" rtl="0" eaLnBrk="1" fontAlgn="auto" latinLnBrk="0" hangingPunct="1">
                <a:lnSpc>
                  <a:spcPct val="150000"/>
                </a:lnSpc>
                <a:spcBef>
                  <a:spcPts val="0"/>
                </a:spcBef>
                <a:spcAft>
                  <a:spcPts val="0"/>
                </a:spcAft>
                <a:buClr>
                  <a:srgbClr val="ED7D31"/>
                </a:buClr>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单击此处键入文本单击单击此处键入文本单击单击此处键入文本单击单击此处键入</a:t>
              </a:r>
              <a:endParaRPr kumimoji="0" lang="zh-CN" altLang="en-US" sz="1400" b="0" i="0" u="none" strike="noStrike" kern="1200" cap="none" spc="0" normalizeH="0" baseline="0" noProof="0" dirty="0">
                <a:ln>
                  <a:noFill/>
                </a:ln>
                <a:solidFill>
                  <a:prstClr val="black">
                    <a:lumMod val="50000"/>
                    <a:lumOff val="50000"/>
                  </a:prstClr>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aphicFrame>
          <p:nvGraphicFramePr>
            <p:cNvPr id="200" name="PPT世界-13"/>
            <p:cNvGraphicFramePr/>
            <p:nvPr>
              <p:extLst>
                <p:ext uri="{D42A27DB-BD31-4B8C-83A1-F6EECF244321}">
                  <p14:modId xmlns:p14="http://schemas.microsoft.com/office/powerpoint/2010/main" val="2520325610"/>
                </p:ext>
              </p:extLst>
            </p:nvPr>
          </p:nvGraphicFramePr>
          <p:xfrm>
            <a:off x="4193889" y="3312584"/>
            <a:ext cx="3759199" cy="2506133"/>
          </p:xfrm>
          <a:graphic>
            <a:graphicData uri="http://schemas.openxmlformats.org/drawingml/2006/chart">
              <c:chart xmlns:c="http://schemas.openxmlformats.org/drawingml/2006/chart" xmlns:r="http://schemas.openxmlformats.org/officeDocument/2006/relationships" r:id="rId4"/>
            </a:graphicData>
          </a:graphic>
        </p:graphicFrame>
        <p:sp>
          <p:nvSpPr>
            <p:cNvPr id="201" name="PPT世界-14"/>
            <p:cNvSpPr/>
            <p:nvPr/>
          </p:nvSpPr>
          <p:spPr>
            <a:xfrm>
              <a:off x="5615308" y="3859665"/>
              <a:ext cx="961384" cy="961384"/>
            </a:xfrm>
            <a:prstGeom prst="ellipse">
              <a:avLst/>
            </a:prstGeom>
            <a:solidFill>
              <a:schemeClr val="bg1"/>
            </a:solidFill>
            <a:ln>
              <a:noFill/>
            </a:ln>
            <a:effectLst>
              <a:outerShdw blurRad="254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lumMod val="75000"/>
                    <a:lumOff val="25000"/>
                  </a:prstClr>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nvGrpSpPr>
            <p:cNvPr id="3" name="PPT世界-15"/>
            <p:cNvGrpSpPr/>
            <p:nvPr/>
          </p:nvGrpSpPr>
          <p:grpSpPr>
            <a:xfrm>
              <a:off x="5141231" y="3529311"/>
              <a:ext cx="1805162" cy="1507212"/>
              <a:chOff x="5534276" y="814119"/>
              <a:chExt cx="6263592" cy="5229762"/>
            </a:xfrm>
          </p:grpSpPr>
          <p:pic>
            <p:nvPicPr>
              <p:cNvPr id="222" name="PPT世界-15-1"/>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884006">
                <a:off x="6149918" y="1500861"/>
                <a:ext cx="5647950" cy="4543020"/>
              </a:xfrm>
              <a:custGeom>
                <a:avLst/>
                <a:gdLst>
                  <a:gd name="connsiteX0" fmla="*/ 0 w 8525968"/>
                  <a:gd name="connsiteY0" fmla="*/ 0 h 6858000"/>
                  <a:gd name="connsiteX1" fmla="*/ 8525969 w 8525968"/>
                  <a:gd name="connsiteY1" fmla="*/ 0 h 6858000"/>
                  <a:gd name="connsiteX2" fmla="*/ 8525969 w 8525968"/>
                  <a:gd name="connsiteY2" fmla="*/ 6858000 h 6858000"/>
                  <a:gd name="connsiteX3" fmla="*/ 0 w 8525968"/>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8525968" h="6858000">
                    <a:moveTo>
                      <a:pt x="0" y="0"/>
                    </a:moveTo>
                    <a:lnTo>
                      <a:pt x="8525969" y="0"/>
                    </a:lnTo>
                    <a:lnTo>
                      <a:pt x="8525969" y="6858000"/>
                    </a:lnTo>
                    <a:lnTo>
                      <a:pt x="0" y="6858000"/>
                    </a:lnTo>
                    <a:close/>
                  </a:path>
                </a:pathLst>
              </a:custGeom>
            </p:spPr>
          </p:pic>
          <p:pic>
            <p:nvPicPr>
              <p:cNvPr id="223" name="PPT世界-15-2"/>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flipH="1">
                <a:off x="8456091" y="814119"/>
                <a:ext cx="2838910" cy="3108133"/>
              </a:xfrm>
              <a:custGeom>
                <a:avLst/>
                <a:gdLst>
                  <a:gd name="connsiteX0" fmla="*/ 0 w 5472798"/>
                  <a:gd name="connsiteY0" fmla="*/ 0 h 5991801"/>
                  <a:gd name="connsiteX1" fmla="*/ 5472799 w 5472798"/>
                  <a:gd name="connsiteY1" fmla="*/ 0 h 5991801"/>
                  <a:gd name="connsiteX2" fmla="*/ 5472799 w 5472798"/>
                  <a:gd name="connsiteY2" fmla="*/ 5991802 h 5991801"/>
                  <a:gd name="connsiteX3" fmla="*/ 0 w 5472798"/>
                  <a:gd name="connsiteY3" fmla="*/ 5991802 h 5991801"/>
                </a:gdLst>
                <a:ahLst/>
                <a:cxnLst>
                  <a:cxn ang="0">
                    <a:pos x="connsiteX0" y="connsiteY0"/>
                  </a:cxn>
                  <a:cxn ang="0">
                    <a:pos x="connsiteX1" y="connsiteY1"/>
                  </a:cxn>
                  <a:cxn ang="0">
                    <a:pos x="connsiteX2" y="connsiteY2"/>
                  </a:cxn>
                  <a:cxn ang="0">
                    <a:pos x="connsiteX3" y="connsiteY3"/>
                  </a:cxn>
                </a:cxnLst>
                <a:rect l="l" t="t" r="r" b="b"/>
                <a:pathLst>
                  <a:path w="5472798" h="5991801">
                    <a:moveTo>
                      <a:pt x="0" y="0"/>
                    </a:moveTo>
                    <a:lnTo>
                      <a:pt x="5472799" y="0"/>
                    </a:lnTo>
                    <a:lnTo>
                      <a:pt x="5472799" y="5991802"/>
                    </a:lnTo>
                    <a:lnTo>
                      <a:pt x="0" y="5991802"/>
                    </a:lnTo>
                    <a:close/>
                  </a:path>
                </a:pathLst>
              </a:custGeom>
              <a:effectLst>
                <a:outerShdw blurRad="254000" dist="254000" dir="5400000" algn="t" rotWithShape="0">
                  <a:prstClr val="black">
                    <a:alpha val="70000"/>
                  </a:prstClr>
                </a:outerShdw>
              </a:effectLst>
            </p:spPr>
          </p:pic>
          <p:pic>
            <p:nvPicPr>
              <p:cNvPr id="224" name="PPT世界-15-3"/>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flipH="1">
                <a:off x="7524565" y="2604551"/>
                <a:ext cx="786887" cy="757483"/>
              </a:xfrm>
              <a:custGeom>
                <a:avLst/>
                <a:gdLst>
                  <a:gd name="connsiteX0" fmla="*/ 0 w 2011584"/>
                  <a:gd name="connsiteY0" fmla="*/ 0 h 1936418"/>
                  <a:gd name="connsiteX1" fmla="*/ 2011585 w 2011584"/>
                  <a:gd name="connsiteY1" fmla="*/ 0 h 1936418"/>
                  <a:gd name="connsiteX2" fmla="*/ 2011585 w 2011584"/>
                  <a:gd name="connsiteY2" fmla="*/ 1936419 h 1936418"/>
                  <a:gd name="connsiteX3" fmla="*/ 0 w 2011584"/>
                  <a:gd name="connsiteY3" fmla="*/ 1936419 h 1936418"/>
                </a:gdLst>
                <a:ahLst/>
                <a:cxnLst>
                  <a:cxn ang="0">
                    <a:pos x="connsiteX0" y="connsiteY0"/>
                  </a:cxn>
                  <a:cxn ang="0">
                    <a:pos x="connsiteX1" y="connsiteY1"/>
                  </a:cxn>
                  <a:cxn ang="0">
                    <a:pos x="connsiteX2" y="connsiteY2"/>
                  </a:cxn>
                  <a:cxn ang="0">
                    <a:pos x="connsiteX3" y="connsiteY3"/>
                  </a:cxn>
                </a:cxnLst>
                <a:rect l="l" t="t" r="r" b="b"/>
                <a:pathLst>
                  <a:path w="2011584" h="1936418">
                    <a:moveTo>
                      <a:pt x="0" y="0"/>
                    </a:moveTo>
                    <a:lnTo>
                      <a:pt x="2011585" y="0"/>
                    </a:lnTo>
                    <a:lnTo>
                      <a:pt x="2011585" y="1936419"/>
                    </a:lnTo>
                    <a:lnTo>
                      <a:pt x="0" y="1936419"/>
                    </a:lnTo>
                    <a:close/>
                  </a:path>
                </a:pathLst>
              </a:custGeom>
              <a:effectLst>
                <a:outerShdw blurRad="254000" dist="254000" dir="5400000" algn="t" rotWithShape="0">
                  <a:schemeClr val="tx1">
                    <a:alpha val="70000"/>
                  </a:schemeClr>
                </a:outerShdw>
              </a:effectLst>
            </p:spPr>
          </p:pic>
          <p:pic>
            <p:nvPicPr>
              <p:cNvPr id="225" name="PPT世界-15-4"/>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flipH="1">
                <a:off x="8118719" y="3460601"/>
                <a:ext cx="680682" cy="683131"/>
              </a:xfrm>
              <a:custGeom>
                <a:avLst/>
                <a:gdLst>
                  <a:gd name="connsiteX0" fmla="*/ 0 w 1990108"/>
                  <a:gd name="connsiteY0" fmla="*/ 0 h 1997267"/>
                  <a:gd name="connsiteX1" fmla="*/ 1990109 w 1990108"/>
                  <a:gd name="connsiteY1" fmla="*/ 0 h 1997267"/>
                  <a:gd name="connsiteX2" fmla="*/ 1990109 w 1990108"/>
                  <a:gd name="connsiteY2" fmla="*/ 1997267 h 1997267"/>
                  <a:gd name="connsiteX3" fmla="*/ 0 w 1990108"/>
                  <a:gd name="connsiteY3" fmla="*/ 1997267 h 1997267"/>
                </a:gdLst>
                <a:ahLst/>
                <a:cxnLst>
                  <a:cxn ang="0">
                    <a:pos x="connsiteX0" y="connsiteY0"/>
                  </a:cxn>
                  <a:cxn ang="0">
                    <a:pos x="connsiteX1" y="connsiteY1"/>
                  </a:cxn>
                  <a:cxn ang="0">
                    <a:pos x="connsiteX2" y="connsiteY2"/>
                  </a:cxn>
                  <a:cxn ang="0">
                    <a:pos x="connsiteX3" y="connsiteY3"/>
                  </a:cxn>
                </a:cxnLst>
                <a:rect l="l" t="t" r="r" b="b"/>
                <a:pathLst>
                  <a:path w="1990108" h="1997267">
                    <a:moveTo>
                      <a:pt x="0" y="0"/>
                    </a:moveTo>
                    <a:lnTo>
                      <a:pt x="1990109" y="0"/>
                    </a:lnTo>
                    <a:lnTo>
                      <a:pt x="1990109" y="1997267"/>
                    </a:lnTo>
                    <a:lnTo>
                      <a:pt x="0" y="1997267"/>
                    </a:lnTo>
                    <a:close/>
                  </a:path>
                </a:pathLst>
              </a:custGeom>
              <a:effectLst>
                <a:outerShdw blurRad="254000" dist="254000" dir="5400000" algn="t" rotWithShape="0">
                  <a:schemeClr val="tx1">
                    <a:alpha val="70000"/>
                  </a:schemeClr>
                </a:outerShdw>
              </a:effectLst>
            </p:spPr>
          </p:pic>
          <p:pic>
            <p:nvPicPr>
              <p:cNvPr id="226" name="PPT世界-15-5"/>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rot="1410506">
                <a:off x="9051459" y="4297578"/>
                <a:ext cx="1871564" cy="956205"/>
              </a:xfrm>
              <a:custGeom>
                <a:avLst/>
                <a:gdLst>
                  <a:gd name="connsiteX0" fmla="*/ 0 w 3607966"/>
                  <a:gd name="connsiteY0" fmla="*/ 0 h 1843355"/>
                  <a:gd name="connsiteX1" fmla="*/ 3607967 w 3607966"/>
                  <a:gd name="connsiteY1" fmla="*/ 0 h 1843355"/>
                  <a:gd name="connsiteX2" fmla="*/ 3607967 w 3607966"/>
                  <a:gd name="connsiteY2" fmla="*/ 1843356 h 1843355"/>
                  <a:gd name="connsiteX3" fmla="*/ 0 w 3607966"/>
                  <a:gd name="connsiteY3" fmla="*/ 1843356 h 1843355"/>
                </a:gdLst>
                <a:ahLst/>
                <a:cxnLst>
                  <a:cxn ang="0">
                    <a:pos x="connsiteX0" y="connsiteY0"/>
                  </a:cxn>
                  <a:cxn ang="0">
                    <a:pos x="connsiteX1" y="connsiteY1"/>
                  </a:cxn>
                  <a:cxn ang="0">
                    <a:pos x="connsiteX2" y="connsiteY2"/>
                  </a:cxn>
                  <a:cxn ang="0">
                    <a:pos x="connsiteX3" y="connsiteY3"/>
                  </a:cxn>
                </a:cxnLst>
                <a:rect l="l" t="t" r="r" b="b"/>
                <a:pathLst>
                  <a:path w="3607966" h="1843355">
                    <a:moveTo>
                      <a:pt x="0" y="0"/>
                    </a:moveTo>
                    <a:lnTo>
                      <a:pt x="3607967" y="0"/>
                    </a:lnTo>
                    <a:lnTo>
                      <a:pt x="3607967" y="1843356"/>
                    </a:lnTo>
                    <a:lnTo>
                      <a:pt x="0" y="1843356"/>
                    </a:lnTo>
                    <a:close/>
                  </a:path>
                </a:pathLst>
              </a:custGeom>
              <a:effectLst>
                <a:outerShdw blurRad="254000" dist="254000" dir="5400000" algn="t" rotWithShape="0">
                  <a:schemeClr val="tx1">
                    <a:alpha val="70000"/>
                  </a:schemeClr>
                </a:outerShdw>
              </a:effectLst>
            </p:spPr>
          </p:pic>
          <p:pic>
            <p:nvPicPr>
              <p:cNvPr id="227" name="PPT世界-15-6"/>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flipH="1">
                <a:off x="5534276" y="4182855"/>
                <a:ext cx="1460477" cy="1473460"/>
              </a:xfrm>
              <a:custGeom>
                <a:avLst/>
                <a:gdLst>
                  <a:gd name="connsiteX0" fmla="*/ 0 w 2011584"/>
                  <a:gd name="connsiteY0" fmla="*/ 0 h 1936418"/>
                  <a:gd name="connsiteX1" fmla="*/ 2011585 w 2011584"/>
                  <a:gd name="connsiteY1" fmla="*/ 0 h 1936418"/>
                  <a:gd name="connsiteX2" fmla="*/ 2011585 w 2011584"/>
                  <a:gd name="connsiteY2" fmla="*/ 1936419 h 1936418"/>
                  <a:gd name="connsiteX3" fmla="*/ 0 w 2011584"/>
                  <a:gd name="connsiteY3" fmla="*/ 1936419 h 1936418"/>
                </a:gdLst>
                <a:ahLst/>
                <a:cxnLst>
                  <a:cxn ang="0">
                    <a:pos x="connsiteX0" y="connsiteY0"/>
                  </a:cxn>
                  <a:cxn ang="0">
                    <a:pos x="connsiteX1" y="connsiteY1"/>
                  </a:cxn>
                  <a:cxn ang="0">
                    <a:pos x="connsiteX2" y="connsiteY2"/>
                  </a:cxn>
                  <a:cxn ang="0">
                    <a:pos x="connsiteX3" y="connsiteY3"/>
                  </a:cxn>
                </a:cxnLst>
                <a:rect l="l" t="t" r="r" b="b"/>
                <a:pathLst>
                  <a:path w="2011584" h="1936418">
                    <a:moveTo>
                      <a:pt x="0" y="0"/>
                    </a:moveTo>
                    <a:lnTo>
                      <a:pt x="2011585" y="0"/>
                    </a:lnTo>
                    <a:lnTo>
                      <a:pt x="2011585" y="1936419"/>
                    </a:lnTo>
                    <a:lnTo>
                      <a:pt x="0" y="1936419"/>
                    </a:lnTo>
                    <a:close/>
                  </a:path>
                </a:pathLst>
              </a:custGeom>
              <a:effectLst>
                <a:outerShdw blurRad="254000" dist="254000" dir="5400000" algn="t" rotWithShape="0">
                  <a:schemeClr val="tx1">
                    <a:alpha val="70000"/>
                  </a:schemeClr>
                </a:outerShdw>
              </a:effectLst>
            </p:spPr>
          </p:pic>
        </p:gr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39"/>
                                        </p:tgtEl>
                                        <p:attrNameLst>
                                          <p:attrName>style.visibility</p:attrName>
                                        </p:attrNameLst>
                                      </p:cBhvr>
                                      <p:to>
                                        <p:strVal val="visible"/>
                                      </p:to>
                                    </p:set>
                                    <p:animEffect transition="in" filter="fade">
                                      <p:cBhvr>
                                        <p:cTn id="7" dur="500"/>
                                        <p:tgtEl>
                                          <p:spTgt spid="139"/>
                                        </p:tgtEl>
                                      </p:cBhvr>
                                    </p:animEffect>
                                    <p:anim calcmode="lin" valueType="num">
                                      <p:cBhvr>
                                        <p:cTn id="8" dur="500" fill="hold"/>
                                        <p:tgtEl>
                                          <p:spTgt spid="139"/>
                                        </p:tgtEl>
                                        <p:attrNameLst>
                                          <p:attrName>ppt_x</p:attrName>
                                        </p:attrNameLst>
                                      </p:cBhvr>
                                      <p:tavLst>
                                        <p:tav tm="0">
                                          <p:val>
                                            <p:strVal val="#ppt_x"/>
                                          </p:val>
                                        </p:tav>
                                        <p:tav tm="100000">
                                          <p:val>
                                            <p:strVal val="#ppt_x"/>
                                          </p:val>
                                        </p:tav>
                                      </p:tavLst>
                                    </p:anim>
                                    <p:anim calcmode="lin" valueType="num">
                                      <p:cBhvr>
                                        <p:cTn id="9" dur="500" fill="hold"/>
                                        <p:tgtEl>
                                          <p:spTgt spid="139"/>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anim calcmode="lin" valueType="num">
                                      <p:cBhvr>
                                        <p:cTn id="14" dur="500" fill="hold"/>
                                        <p:tgtEl>
                                          <p:spTgt spid="4"/>
                                        </p:tgtEl>
                                        <p:attrNameLst>
                                          <p:attrName>ppt_x</p:attrName>
                                        </p:attrNameLst>
                                      </p:cBhvr>
                                      <p:tavLst>
                                        <p:tav tm="0">
                                          <p:val>
                                            <p:strVal val="#ppt_x"/>
                                          </p:val>
                                        </p:tav>
                                        <p:tav tm="100000">
                                          <p:val>
                                            <p:strVal val="#ppt_x"/>
                                          </p:val>
                                        </p:tav>
                                      </p:tavLst>
                                    </p:anim>
                                    <p:anim calcmode="lin" valueType="num">
                                      <p:cBhvr>
                                        <p:cTn id="15" dur="50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173"/>
                                        </p:tgtEl>
                                        <p:attrNameLst>
                                          <p:attrName>style.visibility</p:attrName>
                                        </p:attrNameLst>
                                      </p:cBhvr>
                                      <p:to>
                                        <p:strVal val="visible"/>
                                      </p:to>
                                    </p:set>
                                    <p:animEffect transition="in" filter="fade">
                                      <p:cBhvr>
                                        <p:cTn id="19" dur="500"/>
                                        <p:tgtEl>
                                          <p:spTgt spid="173"/>
                                        </p:tgtEl>
                                      </p:cBhvr>
                                    </p:animEffect>
                                    <p:anim calcmode="lin" valueType="num">
                                      <p:cBhvr>
                                        <p:cTn id="20" dur="500" fill="hold"/>
                                        <p:tgtEl>
                                          <p:spTgt spid="173"/>
                                        </p:tgtEl>
                                        <p:attrNameLst>
                                          <p:attrName>ppt_x</p:attrName>
                                        </p:attrNameLst>
                                      </p:cBhvr>
                                      <p:tavLst>
                                        <p:tav tm="0">
                                          <p:val>
                                            <p:strVal val="#ppt_x"/>
                                          </p:val>
                                        </p:tav>
                                        <p:tav tm="100000">
                                          <p:val>
                                            <p:strVal val="#ppt_x"/>
                                          </p:val>
                                        </p:tav>
                                      </p:tavLst>
                                    </p:anim>
                                    <p:anim calcmode="lin" valueType="num">
                                      <p:cBhvr>
                                        <p:cTn id="21" dur="500" fill="hold"/>
                                        <p:tgtEl>
                                          <p:spTgt spid="17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PPT世界-1"/>
          <p:cNvSpPr/>
          <p:nvPr/>
        </p:nvSpPr>
        <p:spPr>
          <a:xfrm flipH="1">
            <a:off x="0" y="0"/>
            <a:ext cx="12192000" cy="6858000"/>
          </a:xfrm>
          <a:prstGeom prst="rect">
            <a:avLst/>
          </a:prstGeom>
          <a:gradFill flip="none" rotWithShape="1">
            <a:gsLst>
              <a:gs pos="40000">
                <a:schemeClr val="accent1"/>
              </a:gs>
              <a:gs pos="100000">
                <a:schemeClr val="accent2"/>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45" name="PPT世界-2"/>
          <p:cNvSpPr/>
          <p:nvPr/>
        </p:nvSpPr>
        <p:spPr>
          <a:xfrm rot="1800000">
            <a:off x="454624" y="-2599064"/>
            <a:ext cx="11246505" cy="12035202"/>
          </a:xfrm>
          <a:custGeom>
            <a:avLst/>
            <a:gdLst>
              <a:gd name="connsiteX0" fmla="*/ 10046031 w 11246505"/>
              <a:gd name="connsiteY0" fmla="*/ 1449833 h 12035202"/>
              <a:gd name="connsiteX1" fmla="*/ 11246505 w 11246505"/>
              <a:gd name="connsiteY1" fmla="*/ 3529114 h 12035202"/>
              <a:gd name="connsiteX2" fmla="*/ 11246505 w 11246505"/>
              <a:gd name="connsiteY2" fmla="*/ 6742564 h 12035202"/>
              <a:gd name="connsiteX3" fmla="*/ 10046031 w 11246505"/>
              <a:gd name="connsiteY3" fmla="*/ 7435658 h 12035202"/>
              <a:gd name="connsiteX4" fmla="*/ 8036827 w 11246505"/>
              <a:gd name="connsiteY4" fmla="*/ 676737 h 12035202"/>
              <a:gd name="connsiteX5" fmla="*/ 9208970 w 11246505"/>
              <a:gd name="connsiteY5" fmla="*/ 0 h 12035202"/>
              <a:gd name="connsiteX6" fmla="*/ 9237299 w 11246505"/>
              <a:gd name="connsiteY6" fmla="*/ 49068 h 12035202"/>
              <a:gd name="connsiteX7" fmla="*/ 9237299 w 11246505"/>
              <a:gd name="connsiteY7" fmla="*/ 7902580 h 12035202"/>
              <a:gd name="connsiteX8" fmla="*/ 8036826 w 11246505"/>
              <a:gd name="connsiteY8" fmla="*/ 8595673 h 12035202"/>
              <a:gd name="connsiteX9" fmla="*/ 6027621 w 11246505"/>
              <a:gd name="connsiteY9" fmla="*/ 1836752 h 12035202"/>
              <a:gd name="connsiteX10" fmla="*/ 7228093 w 11246505"/>
              <a:gd name="connsiteY10" fmla="*/ 1143659 h 12035202"/>
              <a:gd name="connsiteX11" fmla="*/ 7228093 w 11246505"/>
              <a:gd name="connsiteY11" fmla="*/ 9062595 h 12035202"/>
              <a:gd name="connsiteX12" fmla="*/ 6027621 w 11246505"/>
              <a:gd name="connsiteY12" fmla="*/ 9755688 h 12035202"/>
              <a:gd name="connsiteX13" fmla="*/ 4018414 w 11246505"/>
              <a:gd name="connsiteY13" fmla="*/ 2996768 h 12035202"/>
              <a:gd name="connsiteX14" fmla="*/ 5218887 w 11246505"/>
              <a:gd name="connsiteY14" fmla="*/ 2303675 h 12035202"/>
              <a:gd name="connsiteX15" fmla="*/ 5218887 w 11246505"/>
              <a:gd name="connsiteY15" fmla="*/ 10222611 h 12035202"/>
              <a:gd name="connsiteX16" fmla="*/ 4018414 w 11246505"/>
              <a:gd name="connsiteY16" fmla="*/ 10915704 h 12035202"/>
              <a:gd name="connsiteX17" fmla="*/ 2009208 w 11246505"/>
              <a:gd name="connsiteY17" fmla="*/ 4156784 h 12035202"/>
              <a:gd name="connsiteX18" fmla="*/ 3209681 w 11246505"/>
              <a:gd name="connsiteY18" fmla="*/ 3463691 h 12035202"/>
              <a:gd name="connsiteX19" fmla="*/ 3209681 w 11246505"/>
              <a:gd name="connsiteY19" fmla="*/ 11382626 h 12035202"/>
              <a:gd name="connsiteX20" fmla="*/ 2079388 w 11246505"/>
              <a:gd name="connsiteY20" fmla="*/ 12035202 h 12035202"/>
              <a:gd name="connsiteX21" fmla="*/ 2009208 w 11246505"/>
              <a:gd name="connsiteY21" fmla="*/ 11913646 h 12035202"/>
              <a:gd name="connsiteX22" fmla="*/ 0 w 11246505"/>
              <a:gd name="connsiteY22" fmla="*/ 5316801 h 12035202"/>
              <a:gd name="connsiteX23" fmla="*/ 1200474 w 11246505"/>
              <a:gd name="connsiteY23" fmla="*/ 4623707 h 12035202"/>
              <a:gd name="connsiteX24" fmla="*/ 1200474 w 11246505"/>
              <a:gd name="connsiteY24" fmla="*/ 10512878 h 12035202"/>
              <a:gd name="connsiteX25" fmla="*/ 1 w 11246505"/>
              <a:gd name="connsiteY25" fmla="*/ 8433597 h 12035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1246505" h="12035202">
                <a:moveTo>
                  <a:pt x="10046031" y="1449833"/>
                </a:moveTo>
                <a:lnTo>
                  <a:pt x="11246505" y="3529114"/>
                </a:lnTo>
                <a:lnTo>
                  <a:pt x="11246505" y="6742564"/>
                </a:lnTo>
                <a:lnTo>
                  <a:pt x="10046031" y="7435658"/>
                </a:lnTo>
                <a:close/>
                <a:moveTo>
                  <a:pt x="8036827" y="676737"/>
                </a:moveTo>
                <a:lnTo>
                  <a:pt x="9208970" y="0"/>
                </a:lnTo>
                <a:lnTo>
                  <a:pt x="9237299" y="49068"/>
                </a:lnTo>
                <a:lnTo>
                  <a:pt x="9237299" y="7902580"/>
                </a:lnTo>
                <a:lnTo>
                  <a:pt x="8036826" y="8595673"/>
                </a:lnTo>
                <a:close/>
                <a:moveTo>
                  <a:pt x="6027621" y="1836752"/>
                </a:moveTo>
                <a:lnTo>
                  <a:pt x="7228093" y="1143659"/>
                </a:lnTo>
                <a:lnTo>
                  <a:pt x="7228093" y="9062595"/>
                </a:lnTo>
                <a:lnTo>
                  <a:pt x="6027621" y="9755688"/>
                </a:lnTo>
                <a:close/>
                <a:moveTo>
                  <a:pt x="4018414" y="2996768"/>
                </a:moveTo>
                <a:lnTo>
                  <a:pt x="5218887" y="2303675"/>
                </a:lnTo>
                <a:lnTo>
                  <a:pt x="5218887" y="10222611"/>
                </a:lnTo>
                <a:lnTo>
                  <a:pt x="4018414" y="10915704"/>
                </a:lnTo>
                <a:close/>
                <a:moveTo>
                  <a:pt x="2009208" y="4156784"/>
                </a:moveTo>
                <a:lnTo>
                  <a:pt x="3209681" y="3463691"/>
                </a:lnTo>
                <a:lnTo>
                  <a:pt x="3209681" y="11382626"/>
                </a:lnTo>
                <a:lnTo>
                  <a:pt x="2079388" y="12035202"/>
                </a:lnTo>
                <a:lnTo>
                  <a:pt x="2009208" y="11913646"/>
                </a:lnTo>
                <a:close/>
                <a:moveTo>
                  <a:pt x="0" y="5316801"/>
                </a:moveTo>
                <a:lnTo>
                  <a:pt x="1200474" y="4623707"/>
                </a:lnTo>
                <a:lnTo>
                  <a:pt x="1200474" y="10512878"/>
                </a:lnTo>
                <a:lnTo>
                  <a:pt x="1" y="843359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
        <p:nvSpPr>
          <p:cNvPr id="2" name="PPT世界-3"/>
          <p:cNvSpPr/>
          <p:nvPr/>
        </p:nvSpPr>
        <p:spPr>
          <a:xfrm>
            <a:off x="192000" y="190500"/>
            <a:ext cx="11808001" cy="6477000"/>
          </a:xfrm>
          <a:prstGeom prst="rect">
            <a:avLst/>
          </a:prstGeom>
          <a:solidFill>
            <a:schemeClr val="bg1"/>
          </a:solidFill>
          <a:ln w="317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pic>
        <p:nvPicPr>
          <p:cNvPr id="37" name="PPT世界-4" descr="背景图案&#10;&#10;描述已自动生成"/>
          <p:cNvPicPr>
            <a:picLocks noChangeAspect="1"/>
          </p:cNvPicPr>
          <p:nvPr/>
        </p:nvPicPr>
        <p:blipFill>
          <a:blip r:embed="rId2" cstate="screen">
            <a:alphaModFix amt="10000"/>
            <a:extLst>
              <a:ext uri="{BEBA8EAE-BF5A-486C-A8C5-ECC9F3942E4B}">
                <a14:imgProps xmlns:a14="http://schemas.microsoft.com/office/drawing/2010/main">
                  <a14:imgLayer r:embed="rId3">
                    <a14:imgEffect>
                      <a14:brightnessContrast bright="90000"/>
                    </a14:imgEffect>
                  </a14:imgLayer>
                </a14:imgProps>
              </a:ext>
              <a:ext uri="{28A0092B-C50C-407E-A947-70E740481C1C}">
                <a14:useLocalDpi xmlns:a14="http://schemas.microsoft.com/office/drawing/2010/main"/>
              </a:ext>
            </a:extLst>
          </a:blip>
          <a:stretch>
            <a:fillRect/>
          </a:stretch>
        </p:blipFill>
        <p:spPr>
          <a:xfrm rot="5400000" flipH="1">
            <a:off x="2666999" y="-2667000"/>
            <a:ext cx="6858002" cy="12192000"/>
          </a:xfrm>
          <a:prstGeom prst="rect">
            <a:avLst/>
          </a:prstGeom>
        </p:spPr>
      </p:pic>
      <p:sp>
        <p:nvSpPr>
          <p:cNvPr id="7" name="PPT世界-5"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35" name="PPT世界-6"/>
          <p:cNvGrpSpPr/>
          <p:nvPr/>
        </p:nvGrpSpPr>
        <p:grpSpPr>
          <a:xfrm>
            <a:off x="442927" y="401573"/>
            <a:ext cx="2277345" cy="1135646"/>
            <a:chOff x="596914" y="525456"/>
            <a:chExt cx="2940664" cy="1466423"/>
          </a:xfrm>
        </p:grpSpPr>
        <p:sp>
          <p:nvSpPr>
            <p:cNvPr id="38" name="PPT世界-6-1"/>
            <p:cNvSpPr/>
            <p:nvPr/>
          </p:nvSpPr>
          <p:spPr>
            <a:xfrm>
              <a:off x="695325" y="525456"/>
              <a:ext cx="1241373" cy="359680"/>
            </a:xfrm>
            <a:prstGeom prst="roundRect">
              <a:avLst>
                <a:gd name="adj" fmla="val 15242"/>
              </a:avLst>
            </a:prstGeom>
            <a:solidFill>
              <a:schemeClr val="accent3"/>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1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39" name="PPT世界-6-2"/>
            <p:cNvSpPr txBox="1"/>
            <p:nvPr/>
          </p:nvSpPr>
          <p:spPr>
            <a:xfrm>
              <a:off x="596914" y="962863"/>
              <a:ext cx="2808208" cy="834586"/>
            </a:xfrm>
            <a:prstGeom prst="rect">
              <a:avLst/>
            </a:prstGeom>
            <a:noFill/>
          </p:spPr>
          <p:txBody>
            <a:bodyPr wrap="square" rtlCol="0">
              <a:spAutoFit/>
            </a:bodyPr>
            <a:lstStyle>
              <a:defPPr>
                <a:defRPr lang="zh-CN"/>
              </a:defPPr>
              <a:lvl1pPr algn="r">
                <a:defRPr sz="11500" b="0" spc="600">
                  <a:gradFill>
                    <a:gsLst>
                      <a:gs pos="0">
                        <a:srgbClr val="55E2EA"/>
                      </a:gs>
                      <a:gs pos="100000">
                        <a:srgbClr val="5346FC"/>
                      </a:gs>
                    </a:gsLst>
                    <a:lin ang="5400000" scaled="1"/>
                  </a:gradFill>
                  <a:effectLst/>
                  <a:latin typeface="锐字真言体免费商用" panose="02010600030101010101" pitchFamily="2" charset="-122"/>
                  <a:ea typeface="锐字真言体免费商用" panose="02010600030101010101" pitchFamily="2" charset="-122"/>
                </a:defRPr>
              </a:lvl1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3600" b="0" i="0" u="none" strike="noStrike" kern="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工程力学</a:t>
              </a:r>
            </a:p>
          </p:txBody>
        </p:sp>
        <p:sp>
          <p:nvSpPr>
            <p:cNvPr id="40" name="PPT世界-6-3"/>
            <p:cNvSpPr txBox="1"/>
            <p:nvPr/>
          </p:nvSpPr>
          <p:spPr>
            <a:xfrm>
              <a:off x="699354" y="526457"/>
              <a:ext cx="1010224" cy="357680"/>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200" b="0" i="0" u="none" strike="noStrike" kern="0" cap="none"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Part 01</a:t>
              </a:r>
              <a:endParaRPr kumimoji="0" lang="zh-CN" altLang="en-US" sz="1200" b="0" i="0" u="none" strike="noStrike" kern="0" cap="none"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2" name="PPT世界-6-4"/>
            <p:cNvSpPr txBox="1"/>
            <p:nvPr/>
          </p:nvSpPr>
          <p:spPr>
            <a:xfrm>
              <a:off x="663586" y="1713683"/>
              <a:ext cx="2873992" cy="278196"/>
            </a:xfrm>
            <a:prstGeom prst="rect">
              <a:avLst/>
            </a:prstGeom>
            <a:noFill/>
          </p:spPr>
          <p:txBody>
            <a:bodyPr wrap="square" rtlCol="0">
              <a:spAutoFit/>
            </a:bodyPr>
            <a:lstStyle>
              <a:defPPr>
                <a:defRPr lang="zh-CN"/>
              </a:defPPr>
              <a:lvl1pPr algn="r">
                <a:defRPr sz="11500" b="0" spc="600">
                  <a:gradFill>
                    <a:gsLst>
                      <a:gs pos="0">
                        <a:srgbClr val="55E2EA"/>
                      </a:gs>
                      <a:gs pos="100000">
                        <a:srgbClr val="5346FC"/>
                      </a:gs>
                    </a:gsLst>
                    <a:lin ang="5400000" scaled="1"/>
                  </a:gradFill>
                  <a:effectLst/>
                  <a:latin typeface="锐字真言体免费商用" panose="02010600030101010101" pitchFamily="2" charset="-122"/>
                  <a:ea typeface="锐字真言体免费商用" panose="02010600030101010101" pitchFamily="2" charset="-122"/>
                </a:defRPr>
              </a:lvl1pPr>
            </a:lstStyle>
            <a:p>
              <a:pPr marL="0" marR="0" lvl="0" indent="0" algn="dist" defTabSz="914400" eaLnBrk="1" fontAlgn="auto" latinLnBrk="0" hangingPunct="1">
                <a:lnSpc>
                  <a:spcPct val="100000"/>
                </a:lnSpc>
                <a:spcBef>
                  <a:spcPts val="0"/>
                </a:spcBef>
                <a:spcAft>
                  <a:spcPts val="0"/>
                </a:spcAft>
                <a:buClrTx/>
                <a:buSzTx/>
                <a:buFontTx/>
                <a:buNone/>
                <a:defRPr/>
              </a:pPr>
              <a:r>
                <a:rPr kumimoji="0" lang="en-US" altLang="zh-CN" sz="800" b="0" i="0" u="none" strike="noStrike" kern="0" cap="none" spc="300" normalizeH="0" baseline="0" noProof="0" dirty="0">
                  <a:ln>
                    <a:noFill/>
                  </a:ln>
                  <a:solidFill>
                    <a:schemeClr val="tx1"/>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ENGINEERING MECHANICS</a:t>
              </a:r>
            </a:p>
          </p:txBody>
        </p:sp>
      </p:grpSp>
      <p:sp>
        <p:nvSpPr>
          <p:cNvPr id="167" name="PPT世界-7"/>
          <p:cNvSpPr/>
          <p:nvPr/>
        </p:nvSpPr>
        <p:spPr>
          <a:xfrm>
            <a:off x="3730992" y="1537219"/>
            <a:ext cx="4899280" cy="4899278"/>
          </a:xfrm>
          <a:custGeom>
            <a:avLst/>
            <a:gdLst>
              <a:gd name="connsiteX0" fmla="*/ 4027224 w 4027224"/>
              <a:gd name="connsiteY0" fmla="*/ 2013612 h 4027223"/>
              <a:gd name="connsiteX1" fmla="*/ 2013612 w 4027224"/>
              <a:gd name="connsiteY1" fmla="*/ 4027224 h 4027223"/>
              <a:gd name="connsiteX2" fmla="*/ 0 w 4027224"/>
              <a:gd name="connsiteY2" fmla="*/ 2013612 h 4027223"/>
              <a:gd name="connsiteX3" fmla="*/ 2013612 w 4027224"/>
              <a:gd name="connsiteY3" fmla="*/ 0 h 4027223"/>
              <a:gd name="connsiteX4" fmla="*/ 4027224 w 4027224"/>
              <a:gd name="connsiteY4" fmla="*/ 2013612 h 40272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27224" h="4027223">
                <a:moveTo>
                  <a:pt x="4027224" y="2013612"/>
                </a:moveTo>
                <a:cubicBezTo>
                  <a:pt x="4027224" y="3125699"/>
                  <a:pt x="3125699" y="4027224"/>
                  <a:pt x="2013612" y="4027224"/>
                </a:cubicBezTo>
                <a:cubicBezTo>
                  <a:pt x="901525" y="4027224"/>
                  <a:pt x="0" y="3125699"/>
                  <a:pt x="0" y="2013612"/>
                </a:cubicBezTo>
                <a:cubicBezTo>
                  <a:pt x="0" y="901525"/>
                  <a:pt x="901525" y="0"/>
                  <a:pt x="2013612" y="0"/>
                </a:cubicBezTo>
                <a:cubicBezTo>
                  <a:pt x="3125699" y="0"/>
                  <a:pt x="4027224" y="901525"/>
                  <a:pt x="4027224" y="2013612"/>
                </a:cubicBezTo>
                <a:close/>
              </a:path>
            </a:pathLst>
          </a:custGeom>
          <a:noFill/>
          <a:ln w="23002" cap="flat">
            <a:solidFill>
              <a:schemeClr val="accent2">
                <a:lumMod val="40000"/>
                <a:lumOff val="60000"/>
              </a:schemeClr>
            </a:solidFill>
            <a:prstDash val="dash"/>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nvGrpSpPr>
          <p:cNvPr id="168" name="PPT世界-8"/>
          <p:cNvGrpSpPr/>
          <p:nvPr/>
        </p:nvGrpSpPr>
        <p:grpSpPr>
          <a:xfrm>
            <a:off x="1108575" y="1780173"/>
            <a:ext cx="3402248" cy="1866021"/>
            <a:chOff x="764773" y="1588895"/>
            <a:chExt cx="3402248" cy="1866021"/>
          </a:xfrm>
        </p:grpSpPr>
        <p:sp>
          <p:nvSpPr>
            <p:cNvPr id="169" name="PPT世界-8-1"/>
            <p:cNvSpPr/>
            <p:nvPr/>
          </p:nvSpPr>
          <p:spPr>
            <a:xfrm>
              <a:off x="764773" y="1588895"/>
              <a:ext cx="3402248" cy="1866021"/>
            </a:xfrm>
            <a:prstGeom prst="roundRect">
              <a:avLst>
                <a:gd name="adj" fmla="val 9658"/>
              </a:avLst>
            </a:prstGeom>
            <a:solidFill>
              <a:schemeClr val="bg1"/>
            </a:soli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70" name="PPT世界-8-2"/>
            <p:cNvSpPr txBox="1"/>
            <p:nvPr/>
          </p:nvSpPr>
          <p:spPr>
            <a:xfrm>
              <a:off x="989148" y="2325138"/>
              <a:ext cx="2953498" cy="1001217"/>
            </a:xfrm>
            <a:prstGeom prst="rect">
              <a:avLst/>
            </a:prstGeom>
            <a:noFill/>
          </p:spPr>
          <p:txBody>
            <a:bodyPr wrap="square" rtlCol="0">
              <a:no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panose="020B0300000000000000" pitchFamily="34" charset="-122"/>
                  <a:cs typeface="+mn-ea"/>
                  <a:sym typeface="+mn-lt"/>
                </a:rPr>
                <a:t>单击此处键入文本单击单击此处键入文本单击单击此处键入文本单击单击此处键入</a:t>
              </a:r>
              <a:endParaRPr kumimoji="0" lang="zh-CN" altLang="en-US" sz="1400" b="0" i="0" u="none" strike="noStrike" kern="1200" cap="none" spc="0" normalizeH="0" baseline="0" noProof="0" dirty="0">
                <a:ln>
                  <a:noFill/>
                </a:ln>
                <a:solidFill>
                  <a:prstClr val="white">
                    <a:lumMod val="6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71" name="PPT世界-8-3"/>
            <p:cNvSpPr/>
            <p:nvPr/>
          </p:nvSpPr>
          <p:spPr>
            <a:xfrm>
              <a:off x="1412349" y="1750015"/>
              <a:ext cx="2107096" cy="413442"/>
            </a:xfrm>
            <a:prstGeom prst="roundRect">
              <a:avLst>
                <a:gd name="adj" fmla="val 50000"/>
              </a:avLst>
            </a:prstGeom>
            <a:solidFill>
              <a:schemeClr val="accent1"/>
            </a:solidFill>
            <a:ln w="12700">
              <a:noFill/>
            </a:ln>
            <a:effectLst>
              <a:outerShdw blurRad="254000" dist="279400" dir="5400000" sx="80000" sy="80000" algn="t" rotWithShape="0">
                <a:schemeClr val="accent3">
                  <a:lumMod val="50000"/>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grpSp>
      <p:grpSp>
        <p:nvGrpSpPr>
          <p:cNvPr id="172" name="PPT世界-9"/>
          <p:cNvGrpSpPr/>
          <p:nvPr/>
        </p:nvGrpSpPr>
        <p:grpSpPr>
          <a:xfrm>
            <a:off x="1108575" y="4018133"/>
            <a:ext cx="3402248" cy="1866021"/>
            <a:chOff x="764773" y="3826855"/>
            <a:chExt cx="3402248" cy="1866021"/>
          </a:xfrm>
        </p:grpSpPr>
        <p:sp>
          <p:nvSpPr>
            <p:cNvPr id="173" name="PPT世界-9-1"/>
            <p:cNvSpPr/>
            <p:nvPr/>
          </p:nvSpPr>
          <p:spPr>
            <a:xfrm>
              <a:off x="764773" y="3826855"/>
              <a:ext cx="3402248" cy="1866021"/>
            </a:xfrm>
            <a:prstGeom prst="roundRect">
              <a:avLst>
                <a:gd name="adj" fmla="val 9658"/>
              </a:avLst>
            </a:prstGeom>
            <a:solidFill>
              <a:schemeClr val="bg1"/>
            </a:solidFill>
            <a:ln>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74" name="PPT世界-9-2"/>
            <p:cNvSpPr/>
            <p:nvPr/>
          </p:nvSpPr>
          <p:spPr>
            <a:xfrm>
              <a:off x="1412349" y="3987975"/>
              <a:ext cx="2107096" cy="413442"/>
            </a:xfrm>
            <a:prstGeom prst="roundRect">
              <a:avLst>
                <a:gd name="adj" fmla="val 50000"/>
              </a:avLst>
            </a:prstGeom>
            <a:solidFill>
              <a:schemeClr val="accent3"/>
            </a:solidFill>
            <a:ln w="12700">
              <a:noFill/>
            </a:ln>
            <a:effectLst>
              <a:outerShdw blurRad="254000" dist="279400" dir="5400000" sx="80000" sy="80000" algn="t" rotWithShape="0">
                <a:schemeClr val="accent3">
                  <a:lumMod val="50000"/>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175" name="PPT世界-9-3"/>
            <p:cNvSpPr txBox="1"/>
            <p:nvPr/>
          </p:nvSpPr>
          <p:spPr>
            <a:xfrm>
              <a:off x="989148" y="4537613"/>
              <a:ext cx="2953498" cy="1001217"/>
            </a:xfrm>
            <a:prstGeom prst="rect">
              <a:avLst/>
            </a:prstGeom>
            <a:noFill/>
          </p:spPr>
          <p:txBody>
            <a:bodyPr wrap="square" rtlCol="0">
              <a:no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panose="020B0300000000000000" pitchFamily="34" charset="-122"/>
                  <a:cs typeface="+mn-ea"/>
                  <a:sym typeface="+mn-lt"/>
                </a:rPr>
                <a:t>单击此处键入文本单击单击此处键入文本单击单击此处键入文本单击单击此处键入</a:t>
              </a:r>
              <a:endParaRPr kumimoji="0" lang="zh-CN" altLang="en-US" sz="1400" b="0" i="0" u="none" strike="noStrike" kern="1200" cap="none" spc="0" normalizeH="0" baseline="0" noProof="0" dirty="0">
                <a:ln>
                  <a:noFill/>
                </a:ln>
                <a:solidFill>
                  <a:prstClr val="white">
                    <a:lumMod val="6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nvGrpSpPr>
          <p:cNvPr id="176" name="PPT世界-10"/>
          <p:cNvGrpSpPr/>
          <p:nvPr/>
        </p:nvGrpSpPr>
        <p:grpSpPr>
          <a:xfrm>
            <a:off x="7889221" y="1780173"/>
            <a:ext cx="3402248" cy="1866021"/>
            <a:chOff x="8196168" y="1588895"/>
            <a:chExt cx="3402248" cy="1866021"/>
          </a:xfrm>
        </p:grpSpPr>
        <p:sp>
          <p:nvSpPr>
            <p:cNvPr id="177" name="PPT世界-10-1"/>
            <p:cNvSpPr/>
            <p:nvPr/>
          </p:nvSpPr>
          <p:spPr>
            <a:xfrm>
              <a:off x="8196168" y="1588895"/>
              <a:ext cx="3402248" cy="1866021"/>
            </a:xfrm>
            <a:prstGeom prst="roundRect">
              <a:avLst>
                <a:gd name="adj" fmla="val 9658"/>
              </a:avLst>
            </a:prstGeom>
            <a:solidFill>
              <a:schemeClr val="bg1"/>
            </a:solidFill>
            <a:ln>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78" name="PPT世界-10-2"/>
            <p:cNvSpPr/>
            <p:nvPr/>
          </p:nvSpPr>
          <p:spPr>
            <a:xfrm>
              <a:off x="8843743" y="1750015"/>
              <a:ext cx="2107096" cy="413442"/>
            </a:xfrm>
            <a:prstGeom prst="roundRect">
              <a:avLst>
                <a:gd name="adj" fmla="val 50000"/>
              </a:avLst>
            </a:prstGeom>
            <a:solidFill>
              <a:schemeClr val="accent3"/>
            </a:solidFill>
            <a:ln w="12700">
              <a:noFill/>
            </a:ln>
            <a:effectLst>
              <a:outerShdw blurRad="254000" dist="279400" dir="5400000" sx="80000" sy="80000" algn="t" rotWithShape="0">
                <a:schemeClr val="accent3">
                  <a:lumMod val="50000"/>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179" name="PPT世界-10-3"/>
            <p:cNvSpPr txBox="1"/>
            <p:nvPr/>
          </p:nvSpPr>
          <p:spPr>
            <a:xfrm>
              <a:off x="8420542" y="2325138"/>
              <a:ext cx="2953498" cy="1001217"/>
            </a:xfrm>
            <a:prstGeom prst="rect">
              <a:avLst/>
            </a:prstGeom>
            <a:noFill/>
          </p:spPr>
          <p:txBody>
            <a:bodyPr wrap="square" rtlCol="0">
              <a:no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panose="020B0300000000000000" pitchFamily="34" charset="-122"/>
                  <a:cs typeface="+mn-ea"/>
                  <a:sym typeface="+mn-lt"/>
                </a:rPr>
                <a:t>单击此处键入文本单击单击此处键入文本单击单击此处键入文本单击单击此处键入</a:t>
              </a:r>
              <a:endParaRPr kumimoji="0" lang="zh-CN" altLang="en-US" sz="1400" b="0" i="0" u="none" strike="noStrike" kern="1200" cap="none" spc="0" normalizeH="0" baseline="0" noProof="0" dirty="0">
                <a:ln>
                  <a:noFill/>
                </a:ln>
                <a:solidFill>
                  <a:prstClr val="white">
                    <a:lumMod val="6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nvGrpSpPr>
          <p:cNvPr id="180" name="PPT世界-11"/>
          <p:cNvGrpSpPr/>
          <p:nvPr/>
        </p:nvGrpSpPr>
        <p:grpSpPr>
          <a:xfrm>
            <a:off x="7889221" y="4018133"/>
            <a:ext cx="3402248" cy="1866021"/>
            <a:chOff x="8196168" y="3826855"/>
            <a:chExt cx="3402248" cy="1866021"/>
          </a:xfrm>
        </p:grpSpPr>
        <p:sp>
          <p:nvSpPr>
            <p:cNvPr id="181" name="PPT世界-11-1"/>
            <p:cNvSpPr/>
            <p:nvPr/>
          </p:nvSpPr>
          <p:spPr>
            <a:xfrm>
              <a:off x="8196168" y="3826855"/>
              <a:ext cx="3402248" cy="1866021"/>
            </a:xfrm>
            <a:prstGeom prst="roundRect">
              <a:avLst>
                <a:gd name="adj" fmla="val 9658"/>
              </a:avLst>
            </a:prstGeom>
            <a:solidFill>
              <a:schemeClr val="bg1"/>
            </a:soli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82" name="PPT世界-11-2"/>
            <p:cNvSpPr/>
            <p:nvPr/>
          </p:nvSpPr>
          <p:spPr>
            <a:xfrm>
              <a:off x="8843743" y="3987975"/>
              <a:ext cx="2107096" cy="413442"/>
            </a:xfrm>
            <a:prstGeom prst="roundRect">
              <a:avLst>
                <a:gd name="adj" fmla="val 50000"/>
              </a:avLst>
            </a:prstGeom>
            <a:solidFill>
              <a:schemeClr val="accent1"/>
            </a:solidFill>
            <a:ln w="12700">
              <a:noFill/>
            </a:ln>
            <a:effectLst>
              <a:outerShdw blurRad="254000" dist="279400" dir="5400000" sx="80000" sy="80000" algn="t" rotWithShape="0">
                <a:schemeClr val="accent3">
                  <a:lumMod val="50000"/>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183" name="PPT世界-11-3"/>
            <p:cNvSpPr txBox="1"/>
            <p:nvPr/>
          </p:nvSpPr>
          <p:spPr>
            <a:xfrm>
              <a:off x="8420542" y="4537613"/>
              <a:ext cx="2953498" cy="1001217"/>
            </a:xfrm>
            <a:prstGeom prst="rect">
              <a:avLst/>
            </a:prstGeom>
            <a:noFill/>
          </p:spPr>
          <p:txBody>
            <a:bodyPr wrap="square" rtlCol="0">
              <a:no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panose="020B0300000000000000" pitchFamily="34" charset="-122"/>
                  <a:cs typeface="+mn-ea"/>
                  <a:sym typeface="+mn-lt"/>
                </a:rPr>
                <a:t>单击此处键入文本单击单击此处键入文本单击单击此处键入文本单击单击此处键入</a:t>
              </a:r>
              <a:endParaRPr kumimoji="0" lang="zh-CN" altLang="en-US" sz="1400" b="0" i="0" u="none" strike="noStrike" kern="1200" cap="none" spc="0" normalizeH="0" baseline="0" noProof="0" dirty="0">
                <a:ln>
                  <a:noFill/>
                </a:ln>
                <a:solidFill>
                  <a:prstClr val="white">
                    <a:lumMod val="6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sp>
        <p:nvSpPr>
          <p:cNvPr id="184" name="PPT世界-12"/>
          <p:cNvSpPr/>
          <p:nvPr/>
        </p:nvSpPr>
        <p:spPr>
          <a:xfrm>
            <a:off x="4194992" y="3717560"/>
            <a:ext cx="3814196" cy="2352851"/>
          </a:xfrm>
          <a:custGeom>
            <a:avLst/>
            <a:gdLst>
              <a:gd name="connsiteX0" fmla="*/ 35438 w 3183424"/>
              <a:gd name="connsiteY0" fmla="*/ 0 h 1963751"/>
              <a:gd name="connsiteX1" fmla="*/ 14098 w 3183424"/>
              <a:gd name="connsiteY1" fmla="*/ 552865 h 1963751"/>
              <a:gd name="connsiteX2" fmla="*/ 505227 w 3183424"/>
              <a:gd name="connsiteY2" fmla="*/ 1520197 h 1963751"/>
              <a:gd name="connsiteX3" fmla="*/ 1496515 w 3183424"/>
              <a:gd name="connsiteY3" fmla="*/ 1965884 h 1963751"/>
              <a:gd name="connsiteX4" fmla="*/ 2547359 w 3183424"/>
              <a:gd name="connsiteY4" fmla="*/ 1688949 h 1963751"/>
              <a:gd name="connsiteX5" fmla="*/ 3191094 w 3183424"/>
              <a:gd name="connsiteY5" fmla="*/ 812333 h 1963751"/>
              <a:gd name="connsiteX6" fmla="*/ 2795981 w 3183424"/>
              <a:gd name="connsiteY6" fmla="*/ 692399 h 1963751"/>
              <a:gd name="connsiteX7" fmla="*/ 2315238 w 3183424"/>
              <a:gd name="connsiteY7" fmla="*/ 1347026 h 1963751"/>
              <a:gd name="connsiteX8" fmla="*/ 1530466 w 3183424"/>
              <a:gd name="connsiteY8" fmla="*/ 1553841 h 1963751"/>
              <a:gd name="connsiteX9" fmla="*/ 790178 w 3183424"/>
              <a:gd name="connsiteY9" fmla="*/ 1221000 h 1963751"/>
              <a:gd name="connsiteX10" fmla="*/ 429040 w 3183424"/>
              <a:gd name="connsiteY10" fmla="*/ 536610 h 1963751"/>
              <a:gd name="connsiteX11" fmla="*/ 852611 w 3183424"/>
              <a:gd name="connsiteY11" fmla="*/ 520018 h 1963751"/>
              <a:gd name="connsiteX12" fmla="*/ 35438 w 3183424"/>
              <a:gd name="connsiteY12" fmla="*/ 0 h 1963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83424" h="1963751">
                <a:moveTo>
                  <a:pt x="35438" y="0"/>
                </a:moveTo>
                <a:cubicBezTo>
                  <a:pt x="-3024" y="181716"/>
                  <a:pt x="-10242" y="368687"/>
                  <a:pt x="14098" y="552865"/>
                </a:cubicBezTo>
                <a:cubicBezTo>
                  <a:pt x="62884" y="921935"/>
                  <a:pt x="236155" y="1263229"/>
                  <a:pt x="505227" y="1520197"/>
                </a:cubicBezTo>
                <a:cubicBezTo>
                  <a:pt x="775051" y="1777870"/>
                  <a:pt x="1124913" y="1935200"/>
                  <a:pt x="1496515" y="1965884"/>
                </a:cubicBezTo>
                <a:cubicBezTo>
                  <a:pt x="1868117" y="1996606"/>
                  <a:pt x="2238997" y="1898848"/>
                  <a:pt x="2547359" y="1688949"/>
                </a:cubicBezTo>
                <a:cubicBezTo>
                  <a:pt x="2855714" y="1479050"/>
                  <a:pt x="3082911" y="1169644"/>
                  <a:pt x="3191094" y="812333"/>
                </a:cubicBezTo>
                <a:lnTo>
                  <a:pt x="2795981" y="692399"/>
                </a:lnTo>
                <a:cubicBezTo>
                  <a:pt x="2715191" y="959239"/>
                  <a:pt x="2545519" y="1190279"/>
                  <a:pt x="2315238" y="1347026"/>
                </a:cubicBezTo>
                <a:cubicBezTo>
                  <a:pt x="2084958" y="1503812"/>
                  <a:pt x="1807976" y="1576808"/>
                  <a:pt x="1530466" y="1553841"/>
                </a:cubicBezTo>
                <a:cubicBezTo>
                  <a:pt x="1252964" y="1530913"/>
                  <a:pt x="991677" y="1413433"/>
                  <a:pt x="790178" y="1221000"/>
                </a:cubicBezTo>
                <a:cubicBezTo>
                  <a:pt x="598505" y="1037950"/>
                  <a:pt x="471928" y="797621"/>
                  <a:pt x="429040" y="536610"/>
                </a:cubicBezTo>
                <a:lnTo>
                  <a:pt x="852611" y="520018"/>
                </a:lnTo>
                <a:lnTo>
                  <a:pt x="35438" y="0"/>
                </a:lnTo>
                <a:close/>
              </a:path>
            </a:pathLst>
          </a:custGeom>
          <a:solidFill>
            <a:schemeClr val="accent3"/>
          </a:solidFill>
          <a:ln w="6350">
            <a:solidFill>
              <a:schemeClr val="accent1">
                <a:lumMod val="20000"/>
                <a:lumOff val="80000"/>
              </a:schemeClr>
            </a:solidFill>
          </a:ln>
          <a:effectLst>
            <a:outerShdw blurRad="254000" algn="ctr" rotWithShape="0">
              <a:schemeClr val="accent5">
                <a:alpha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85" name="PPT世界-13"/>
          <p:cNvSpPr/>
          <p:nvPr/>
        </p:nvSpPr>
        <p:spPr>
          <a:xfrm>
            <a:off x="4305279" y="2145928"/>
            <a:ext cx="3805005" cy="2352851"/>
          </a:xfrm>
          <a:custGeom>
            <a:avLst/>
            <a:gdLst>
              <a:gd name="connsiteX0" fmla="*/ 3148070 w 3175753"/>
              <a:gd name="connsiteY0" fmla="*/ 1971422 h 1963751"/>
              <a:gd name="connsiteX1" fmla="*/ 3169364 w 3175753"/>
              <a:gd name="connsiteY1" fmla="*/ 1418557 h 1963751"/>
              <a:gd name="connsiteX2" fmla="*/ 2679408 w 3175753"/>
              <a:gd name="connsiteY2" fmla="*/ 451225 h 1963751"/>
              <a:gd name="connsiteX3" fmla="*/ 1690506 w 3175753"/>
              <a:gd name="connsiteY3" fmla="*/ 5538 h 1963751"/>
              <a:gd name="connsiteX4" fmla="*/ 642193 w 3175753"/>
              <a:gd name="connsiteY4" fmla="*/ 282473 h 1963751"/>
              <a:gd name="connsiteX5" fmla="*/ 0 w 3175753"/>
              <a:gd name="connsiteY5" fmla="*/ 1159088 h 1963751"/>
              <a:gd name="connsiteX6" fmla="*/ 394162 w 3175753"/>
              <a:gd name="connsiteY6" fmla="*/ 1279023 h 1963751"/>
              <a:gd name="connsiteX7" fmla="*/ 873754 w 3175753"/>
              <a:gd name="connsiteY7" fmla="*/ 624396 h 1963751"/>
              <a:gd name="connsiteX8" fmla="*/ 1656631 w 3175753"/>
              <a:gd name="connsiteY8" fmla="*/ 417581 h 1963751"/>
              <a:gd name="connsiteX9" fmla="*/ 2395147 w 3175753"/>
              <a:gd name="connsiteY9" fmla="*/ 750421 h 1963751"/>
              <a:gd name="connsiteX10" fmla="*/ 2755411 w 3175753"/>
              <a:gd name="connsiteY10" fmla="*/ 1434811 h 1963751"/>
              <a:gd name="connsiteX11" fmla="*/ 2332860 w 3175753"/>
              <a:gd name="connsiteY11" fmla="*/ 1451403 h 1963751"/>
              <a:gd name="connsiteX12" fmla="*/ 3148070 w 3175753"/>
              <a:gd name="connsiteY12" fmla="*/ 1971422 h 1963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75753" h="1963751">
                <a:moveTo>
                  <a:pt x="3148070" y="1971422"/>
                </a:moveTo>
                <a:cubicBezTo>
                  <a:pt x="3186440" y="1789706"/>
                  <a:pt x="3193642" y="1602735"/>
                  <a:pt x="3169364" y="1418557"/>
                </a:cubicBezTo>
                <a:cubicBezTo>
                  <a:pt x="3120692" y="1049494"/>
                  <a:pt x="2947836" y="708193"/>
                  <a:pt x="2679408" y="451225"/>
                </a:cubicBezTo>
                <a:cubicBezTo>
                  <a:pt x="2410236" y="193552"/>
                  <a:pt x="2061210" y="36222"/>
                  <a:pt x="1690506" y="5538"/>
                </a:cubicBezTo>
                <a:cubicBezTo>
                  <a:pt x="1319802" y="-25184"/>
                  <a:pt x="949803" y="72574"/>
                  <a:pt x="642193" y="282473"/>
                </a:cubicBezTo>
                <a:cubicBezTo>
                  <a:pt x="334574" y="492372"/>
                  <a:pt x="107922" y="801778"/>
                  <a:pt x="0" y="1159088"/>
                </a:cubicBezTo>
                <a:lnTo>
                  <a:pt x="394162" y="1279023"/>
                </a:lnTo>
                <a:cubicBezTo>
                  <a:pt x="474760" y="1012183"/>
                  <a:pt x="644026" y="781143"/>
                  <a:pt x="873754" y="624396"/>
                </a:cubicBezTo>
                <a:cubicBezTo>
                  <a:pt x="1103475" y="467610"/>
                  <a:pt x="1379788" y="394614"/>
                  <a:pt x="1656631" y="417581"/>
                </a:cubicBezTo>
                <a:cubicBezTo>
                  <a:pt x="1933474" y="440509"/>
                  <a:pt x="2194132" y="557989"/>
                  <a:pt x="2395147" y="750421"/>
                </a:cubicBezTo>
                <a:cubicBezTo>
                  <a:pt x="2586352" y="933472"/>
                  <a:pt x="2712623" y="1173801"/>
                  <a:pt x="2755411" y="1434811"/>
                </a:cubicBezTo>
                <a:lnTo>
                  <a:pt x="2332860" y="1451403"/>
                </a:lnTo>
                <a:lnTo>
                  <a:pt x="3148070" y="1971422"/>
                </a:lnTo>
                <a:close/>
              </a:path>
            </a:pathLst>
          </a:custGeom>
          <a:solidFill>
            <a:schemeClr val="accent1"/>
          </a:solidFill>
          <a:ln>
            <a:noFill/>
          </a:ln>
          <a:effectLst>
            <a:outerShdw blurRad="190500" dist="38100" algn="tl" rotWithShape="0">
              <a:schemeClr val="accent3">
                <a:alpha val="40000"/>
              </a:schemeClr>
            </a:outerShdw>
          </a:effectLst>
        </p:spPr>
        <p:txBody>
          <a:bodyPr vert="horz" wrap="square" lIns="91440" tIns="45720" rIns="91440" bIns="45720" numCol="1"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86" name="PPT世界-14"/>
          <p:cNvSpPr txBox="1"/>
          <p:nvPr/>
        </p:nvSpPr>
        <p:spPr>
          <a:xfrm>
            <a:off x="5344813" y="4369947"/>
            <a:ext cx="1698120" cy="564232"/>
          </a:xfrm>
          <a:prstGeom prst="rect">
            <a:avLst/>
          </a:prstGeom>
          <a:noFill/>
        </p:spPr>
        <p:txBody>
          <a:bodyPr wrap="none" rtlCol="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a:t>
            </a:r>
          </a:p>
        </p:txBody>
      </p:sp>
      <p:sp>
        <p:nvSpPr>
          <p:cNvPr id="187" name="PPT世界-15"/>
          <p:cNvSpPr txBox="1"/>
          <p:nvPr/>
        </p:nvSpPr>
        <p:spPr>
          <a:xfrm>
            <a:off x="4979948" y="4926064"/>
            <a:ext cx="2427849" cy="522637"/>
          </a:xfrm>
          <a:prstGeom prst="rect">
            <a:avLst/>
          </a:prstGeom>
          <a:noFill/>
        </p:spPr>
        <p:txBody>
          <a:bodyPr wrap="square" rtlCol="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panose="020B0300000000000000" pitchFamily="34" charset="-122"/>
                <a:cs typeface="+mn-ea"/>
                <a:sym typeface="+mn-lt"/>
              </a:rPr>
              <a:t>单击此处键入文本</a:t>
            </a:r>
            <a:endParaRPr kumimoji="0" lang="zh-CN" altLang="en-US" sz="1200" b="0" i="0" u="none" strike="noStrike" kern="1200" cap="none" spc="0" normalizeH="0" baseline="0" noProof="0" dirty="0">
              <a:ln>
                <a:noFill/>
              </a:ln>
              <a:solidFill>
                <a:prstClr val="white">
                  <a:alpha val="50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3" name="PPT世界-16"/>
          <p:cNvGrpSpPr/>
          <p:nvPr/>
        </p:nvGrpSpPr>
        <p:grpSpPr>
          <a:xfrm>
            <a:off x="4657350" y="1786779"/>
            <a:ext cx="3023829" cy="2524734"/>
            <a:chOff x="4019104" y="320867"/>
            <a:chExt cx="6263592" cy="5229762"/>
          </a:xfrm>
        </p:grpSpPr>
        <p:pic>
          <p:nvPicPr>
            <p:cNvPr id="208" name="PPT世界-16-1"/>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884006">
              <a:off x="4634746" y="1007609"/>
              <a:ext cx="5647950" cy="4543020"/>
            </a:xfrm>
            <a:custGeom>
              <a:avLst/>
              <a:gdLst>
                <a:gd name="connsiteX0" fmla="*/ 0 w 8525968"/>
                <a:gd name="connsiteY0" fmla="*/ 0 h 6858000"/>
                <a:gd name="connsiteX1" fmla="*/ 8525969 w 8525968"/>
                <a:gd name="connsiteY1" fmla="*/ 0 h 6858000"/>
                <a:gd name="connsiteX2" fmla="*/ 8525969 w 8525968"/>
                <a:gd name="connsiteY2" fmla="*/ 6858000 h 6858000"/>
                <a:gd name="connsiteX3" fmla="*/ 0 w 8525968"/>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8525968" h="6858000">
                  <a:moveTo>
                    <a:pt x="0" y="0"/>
                  </a:moveTo>
                  <a:lnTo>
                    <a:pt x="8525969" y="0"/>
                  </a:lnTo>
                  <a:lnTo>
                    <a:pt x="8525969" y="6858000"/>
                  </a:lnTo>
                  <a:lnTo>
                    <a:pt x="0" y="6858000"/>
                  </a:lnTo>
                  <a:close/>
                </a:path>
              </a:pathLst>
            </a:custGeom>
          </p:spPr>
        </p:pic>
        <p:pic>
          <p:nvPicPr>
            <p:cNvPr id="209" name="PPT世界-16-2"/>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flipH="1">
              <a:off x="6940919" y="320867"/>
              <a:ext cx="2838910" cy="3108133"/>
            </a:xfrm>
            <a:custGeom>
              <a:avLst/>
              <a:gdLst>
                <a:gd name="connsiteX0" fmla="*/ 0 w 5472798"/>
                <a:gd name="connsiteY0" fmla="*/ 0 h 5991801"/>
                <a:gd name="connsiteX1" fmla="*/ 5472799 w 5472798"/>
                <a:gd name="connsiteY1" fmla="*/ 0 h 5991801"/>
                <a:gd name="connsiteX2" fmla="*/ 5472799 w 5472798"/>
                <a:gd name="connsiteY2" fmla="*/ 5991802 h 5991801"/>
                <a:gd name="connsiteX3" fmla="*/ 0 w 5472798"/>
                <a:gd name="connsiteY3" fmla="*/ 5991802 h 5991801"/>
              </a:gdLst>
              <a:ahLst/>
              <a:cxnLst>
                <a:cxn ang="0">
                  <a:pos x="connsiteX0" y="connsiteY0"/>
                </a:cxn>
                <a:cxn ang="0">
                  <a:pos x="connsiteX1" y="connsiteY1"/>
                </a:cxn>
                <a:cxn ang="0">
                  <a:pos x="connsiteX2" y="connsiteY2"/>
                </a:cxn>
                <a:cxn ang="0">
                  <a:pos x="connsiteX3" y="connsiteY3"/>
                </a:cxn>
              </a:cxnLst>
              <a:rect l="l" t="t" r="r" b="b"/>
              <a:pathLst>
                <a:path w="5472798" h="5991801">
                  <a:moveTo>
                    <a:pt x="0" y="0"/>
                  </a:moveTo>
                  <a:lnTo>
                    <a:pt x="5472799" y="0"/>
                  </a:lnTo>
                  <a:lnTo>
                    <a:pt x="5472799" y="5991802"/>
                  </a:lnTo>
                  <a:lnTo>
                    <a:pt x="0" y="5991802"/>
                  </a:lnTo>
                  <a:close/>
                </a:path>
              </a:pathLst>
            </a:custGeom>
            <a:effectLst>
              <a:outerShdw blurRad="254000" dist="254000" dir="5400000" algn="t" rotWithShape="0">
                <a:prstClr val="black">
                  <a:alpha val="70000"/>
                </a:prstClr>
              </a:outerShdw>
            </a:effectLst>
          </p:spPr>
        </p:pic>
        <p:pic>
          <p:nvPicPr>
            <p:cNvPr id="210" name="PPT世界-16-3"/>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flipH="1">
              <a:off x="6009393" y="2111299"/>
              <a:ext cx="786887" cy="757483"/>
            </a:xfrm>
            <a:custGeom>
              <a:avLst/>
              <a:gdLst>
                <a:gd name="connsiteX0" fmla="*/ 0 w 2011584"/>
                <a:gd name="connsiteY0" fmla="*/ 0 h 1936418"/>
                <a:gd name="connsiteX1" fmla="*/ 2011585 w 2011584"/>
                <a:gd name="connsiteY1" fmla="*/ 0 h 1936418"/>
                <a:gd name="connsiteX2" fmla="*/ 2011585 w 2011584"/>
                <a:gd name="connsiteY2" fmla="*/ 1936419 h 1936418"/>
                <a:gd name="connsiteX3" fmla="*/ 0 w 2011584"/>
                <a:gd name="connsiteY3" fmla="*/ 1936419 h 1936418"/>
              </a:gdLst>
              <a:ahLst/>
              <a:cxnLst>
                <a:cxn ang="0">
                  <a:pos x="connsiteX0" y="connsiteY0"/>
                </a:cxn>
                <a:cxn ang="0">
                  <a:pos x="connsiteX1" y="connsiteY1"/>
                </a:cxn>
                <a:cxn ang="0">
                  <a:pos x="connsiteX2" y="connsiteY2"/>
                </a:cxn>
                <a:cxn ang="0">
                  <a:pos x="connsiteX3" y="connsiteY3"/>
                </a:cxn>
              </a:cxnLst>
              <a:rect l="l" t="t" r="r" b="b"/>
              <a:pathLst>
                <a:path w="2011584" h="1936418">
                  <a:moveTo>
                    <a:pt x="0" y="0"/>
                  </a:moveTo>
                  <a:lnTo>
                    <a:pt x="2011585" y="0"/>
                  </a:lnTo>
                  <a:lnTo>
                    <a:pt x="2011585" y="1936419"/>
                  </a:lnTo>
                  <a:lnTo>
                    <a:pt x="0" y="1936419"/>
                  </a:lnTo>
                  <a:close/>
                </a:path>
              </a:pathLst>
            </a:custGeom>
            <a:effectLst>
              <a:outerShdw blurRad="254000" dist="254000" dir="5400000" algn="t" rotWithShape="0">
                <a:schemeClr val="tx1">
                  <a:alpha val="70000"/>
                </a:schemeClr>
              </a:outerShdw>
            </a:effectLst>
          </p:spPr>
        </p:pic>
        <p:pic>
          <p:nvPicPr>
            <p:cNvPr id="211" name="PPT世界-16-4"/>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flipH="1">
              <a:off x="6603547" y="2967349"/>
              <a:ext cx="680682" cy="683131"/>
            </a:xfrm>
            <a:custGeom>
              <a:avLst/>
              <a:gdLst>
                <a:gd name="connsiteX0" fmla="*/ 0 w 1990108"/>
                <a:gd name="connsiteY0" fmla="*/ 0 h 1997267"/>
                <a:gd name="connsiteX1" fmla="*/ 1990109 w 1990108"/>
                <a:gd name="connsiteY1" fmla="*/ 0 h 1997267"/>
                <a:gd name="connsiteX2" fmla="*/ 1990109 w 1990108"/>
                <a:gd name="connsiteY2" fmla="*/ 1997267 h 1997267"/>
                <a:gd name="connsiteX3" fmla="*/ 0 w 1990108"/>
                <a:gd name="connsiteY3" fmla="*/ 1997267 h 1997267"/>
              </a:gdLst>
              <a:ahLst/>
              <a:cxnLst>
                <a:cxn ang="0">
                  <a:pos x="connsiteX0" y="connsiteY0"/>
                </a:cxn>
                <a:cxn ang="0">
                  <a:pos x="connsiteX1" y="connsiteY1"/>
                </a:cxn>
                <a:cxn ang="0">
                  <a:pos x="connsiteX2" y="connsiteY2"/>
                </a:cxn>
                <a:cxn ang="0">
                  <a:pos x="connsiteX3" y="connsiteY3"/>
                </a:cxn>
              </a:cxnLst>
              <a:rect l="l" t="t" r="r" b="b"/>
              <a:pathLst>
                <a:path w="1990108" h="1997267">
                  <a:moveTo>
                    <a:pt x="0" y="0"/>
                  </a:moveTo>
                  <a:lnTo>
                    <a:pt x="1990109" y="0"/>
                  </a:lnTo>
                  <a:lnTo>
                    <a:pt x="1990109" y="1997267"/>
                  </a:lnTo>
                  <a:lnTo>
                    <a:pt x="0" y="1997267"/>
                  </a:lnTo>
                  <a:close/>
                </a:path>
              </a:pathLst>
            </a:custGeom>
            <a:effectLst>
              <a:outerShdw blurRad="254000" dist="254000" dir="5400000" algn="t" rotWithShape="0">
                <a:schemeClr val="tx1">
                  <a:alpha val="70000"/>
                </a:schemeClr>
              </a:outerShdw>
            </a:effectLst>
          </p:spPr>
        </p:pic>
        <p:pic>
          <p:nvPicPr>
            <p:cNvPr id="212" name="PPT世界-16-5"/>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1410506">
              <a:off x="7536287" y="3804326"/>
              <a:ext cx="1871564" cy="956205"/>
            </a:xfrm>
            <a:custGeom>
              <a:avLst/>
              <a:gdLst>
                <a:gd name="connsiteX0" fmla="*/ 0 w 3607966"/>
                <a:gd name="connsiteY0" fmla="*/ 0 h 1843355"/>
                <a:gd name="connsiteX1" fmla="*/ 3607967 w 3607966"/>
                <a:gd name="connsiteY1" fmla="*/ 0 h 1843355"/>
                <a:gd name="connsiteX2" fmla="*/ 3607967 w 3607966"/>
                <a:gd name="connsiteY2" fmla="*/ 1843356 h 1843355"/>
                <a:gd name="connsiteX3" fmla="*/ 0 w 3607966"/>
                <a:gd name="connsiteY3" fmla="*/ 1843356 h 1843355"/>
              </a:gdLst>
              <a:ahLst/>
              <a:cxnLst>
                <a:cxn ang="0">
                  <a:pos x="connsiteX0" y="connsiteY0"/>
                </a:cxn>
                <a:cxn ang="0">
                  <a:pos x="connsiteX1" y="connsiteY1"/>
                </a:cxn>
                <a:cxn ang="0">
                  <a:pos x="connsiteX2" y="connsiteY2"/>
                </a:cxn>
                <a:cxn ang="0">
                  <a:pos x="connsiteX3" y="connsiteY3"/>
                </a:cxn>
              </a:cxnLst>
              <a:rect l="l" t="t" r="r" b="b"/>
              <a:pathLst>
                <a:path w="3607966" h="1843355">
                  <a:moveTo>
                    <a:pt x="0" y="0"/>
                  </a:moveTo>
                  <a:lnTo>
                    <a:pt x="3607967" y="0"/>
                  </a:lnTo>
                  <a:lnTo>
                    <a:pt x="3607967" y="1843356"/>
                  </a:lnTo>
                  <a:lnTo>
                    <a:pt x="0" y="1843356"/>
                  </a:lnTo>
                  <a:close/>
                </a:path>
              </a:pathLst>
            </a:custGeom>
            <a:effectLst>
              <a:outerShdw blurRad="254000" dist="254000" dir="5400000" algn="t" rotWithShape="0">
                <a:schemeClr val="tx1">
                  <a:alpha val="70000"/>
                </a:schemeClr>
              </a:outerShdw>
            </a:effectLst>
          </p:spPr>
        </p:pic>
        <p:pic>
          <p:nvPicPr>
            <p:cNvPr id="213" name="PPT世界-16-6"/>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flipH="1">
              <a:off x="4019104" y="3689603"/>
              <a:ext cx="1460477" cy="1473460"/>
            </a:xfrm>
            <a:custGeom>
              <a:avLst/>
              <a:gdLst>
                <a:gd name="connsiteX0" fmla="*/ 0 w 2011584"/>
                <a:gd name="connsiteY0" fmla="*/ 0 h 1936418"/>
                <a:gd name="connsiteX1" fmla="*/ 2011585 w 2011584"/>
                <a:gd name="connsiteY1" fmla="*/ 0 h 1936418"/>
                <a:gd name="connsiteX2" fmla="*/ 2011585 w 2011584"/>
                <a:gd name="connsiteY2" fmla="*/ 1936419 h 1936418"/>
                <a:gd name="connsiteX3" fmla="*/ 0 w 2011584"/>
                <a:gd name="connsiteY3" fmla="*/ 1936419 h 1936418"/>
              </a:gdLst>
              <a:ahLst/>
              <a:cxnLst>
                <a:cxn ang="0">
                  <a:pos x="connsiteX0" y="connsiteY0"/>
                </a:cxn>
                <a:cxn ang="0">
                  <a:pos x="connsiteX1" y="connsiteY1"/>
                </a:cxn>
                <a:cxn ang="0">
                  <a:pos x="connsiteX2" y="connsiteY2"/>
                </a:cxn>
                <a:cxn ang="0">
                  <a:pos x="connsiteX3" y="connsiteY3"/>
                </a:cxn>
              </a:cxnLst>
              <a:rect l="l" t="t" r="r" b="b"/>
              <a:pathLst>
                <a:path w="2011584" h="1936418">
                  <a:moveTo>
                    <a:pt x="0" y="0"/>
                  </a:moveTo>
                  <a:lnTo>
                    <a:pt x="2011585" y="0"/>
                  </a:lnTo>
                  <a:lnTo>
                    <a:pt x="2011585" y="1936419"/>
                  </a:lnTo>
                  <a:lnTo>
                    <a:pt x="0" y="1936419"/>
                  </a:lnTo>
                  <a:close/>
                </a:path>
              </a:pathLst>
            </a:custGeom>
            <a:effectLst>
              <a:outerShdw blurRad="254000" dist="254000" dir="5400000" algn="t" rotWithShape="0">
                <a:schemeClr val="tx1">
                  <a:alpha val="70000"/>
                </a:schemeClr>
              </a:outerShdw>
            </a:effectLst>
          </p:spPr>
        </p:pic>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68"/>
                                        </p:tgtEl>
                                        <p:attrNameLst>
                                          <p:attrName>style.visibility</p:attrName>
                                        </p:attrNameLst>
                                      </p:cBhvr>
                                      <p:to>
                                        <p:strVal val="visible"/>
                                      </p:to>
                                    </p:set>
                                    <p:animEffect transition="in" filter="fade">
                                      <p:cBhvr>
                                        <p:cTn id="7" dur="500"/>
                                        <p:tgtEl>
                                          <p:spTgt spid="168"/>
                                        </p:tgtEl>
                                      </p:cBhvr>
                                    </p:animEffect>
                                    <p:anim calcmode="lin" valueType="num">
                                      <p:cBhvr>
                                        <p:cTn id="8" dur="500" fill="hold"/>
                                        <p:tgtEl>
                                          <p:spTgt spid="168"/>
                                        </p:tgtEl>
                                        <p:attrNameLst>
                                          <p:attrName>ppt_x</p:attrName>
                                        </p:attrNameLst>
                                      </p:cBhvr>
                                      <p:tavLst>
                                        <p:tav tm="0">
                                          <p:val>
                                            <p:strVal val="#ppt_x"/>
                                          </p:val>
                                        </p:tav>
                                        <p:tav tm="100000">
                                          <p:val>
                                            <p:strVal val="#ppt_x"/>
                                          </p:val>
                                        </p:tav>
                                      </p:tavLst>
                                    </p:anim>
                                    <p:anim calcmode="lin" valueType="num">
                                      <p:cBhvr>
                                        <p:cTn id="9" dur="500" fill="hold"/>
                                        <p:tgtEl>
                                          <p:spTgt spid="16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76"/>
                                        </p:tgtEl>
                                        <p:attrNameLst>
                                          <p:attrName>style.visibility</p:attrName>
                                        </p:attrNameLst>
                                      </p:cBhvr>
                                      <p:to>
                                        <p:strVal val="visible"/>
                                      </p:to>
                                    </p:set>
                                    <p:animEffect transition="in" filter="fade">
                                      <p:cBhvr>
                                        <p:cTn id="13" dur="500"/>
                                        <p:tgtEl>
                                          <p:spTgt spid="176"/>
                                        </p:tgtEl>
                                      </p:cBhvr>
                                    </p:animEffect>
                                    <p:anim calcmode="lin" valueType="num">
                                      <p:cBhvr>
                                        <p:cTn id="14" dur="500" fill="hold"/>
                                        <p:tgtEl>
                                          <p:spTgt spid="176"/>
                                        </p:tgtEl>
                                        <p:attrNameLst>
                                          <p:attrName>ppt_x</p:attrName>
                                        </p:attrNameLst>
                                      </p:cBhvr>
                                      <p:tavLst>
                                        <p:tav tm="0">
                                          <p:val>
                                            <p:strVal val="#ppt_x"/>
                                          </p:val>
                                        </p:tav>
                                        <p:tav tm="100000">
                                          <p:val>
                                            <p:strVal val="#ppt_x"/>
                                          </p:val>
                                        </p:tav>
                                      </p:tavLst>
                                    </p:anim>
                                    <p:anim calcmode="lin" valueType="num">
                                      <p:cBhvr>
                                        <p:cTn id="15" dur="500" fill="hold"/>
                                        <p:tgtEl>
                                          <p:spTgt spid="176"/>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172"/>
                                        </p:tgtEl>
                                        <p:attrNameLst>
                                          <p:attrName>style.visibility</p:attrName>
                                        </p:attrNameLst>
                                      </p:cBhvr>
                                      <p:to>
                                        <p:strVal val="visible"/>
                                      </p:to>
                                    </p:set>
                                    <p:animEffect transition="in" filter="fade">
                                      <p:cBhvr>
                                        <p:cTn id="19" dur="500"/>
                                        <p:tgtEl>
                                          <p:spTgt spid="172"/>
                                        </p:tgtEl>
                                      </p:cBhvr>
                                    </p:animEffect>
                                    <p:anim calcmode="lin" valueType="num">
                                      <p:cBhvr>
                                        <p:cTn id="20" dur="500" fill="hold"/>
                                        <p:tgtEl>
                                          <p:spTgt spid="172"/>
                                        </p:tgtEl>
                                        <p:attrNameLst>
                                          <p:attrName>ppt_x</p:attrName>
                                        </p:attrNameLst>
                                      </p:cBhvr>
                                      <p:tavLst>
                                        <p:tav tm="0">
                                          <p:val>
                                            <p:strVal val="#ppt_x"/>
                                          </p:val>
                                        </p:tav>
                                        <p:tav tm="100000">
                                          <p:val>
                                            <p:strVal val="#ppt_x"/>
                                          </p:val>
                                        </p:tav>
                                      </p:tavLst>
                                    </p:anim>
                                    <p:anim calcmode="lin" valueType="num">
                                      <p:cBhvr>
                                        <p:cTn id="21" dur="500" fill="hold"/>
                                        <p:tgtEl>
                                          <p:spTgt spid="172"/>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180"/>
                                        </p:tgtEl>
                                        <p:attrNameLst>
                                          <p:attrName>style.visibility</p:attrName>
                                        </p:attrNameLst>
                                      </p:cBhvr>
                                      <p:to>
                                        <p:strVal val="visible"/>
                                      </p:to>
                                    </p:set>
                                    <p:animEffect transition="in" filter="fade">
                                      <p:cBhvr>
                                        <p:cTn id="25" dur="500"/>
                                        <p:tgtEl>
                                          <p:spTgt spid="180"/>
                                        </p:tgtEl>
                                      </p:cBhvr>
                                    </p:animEffect>
                                    <p:anim calcmode="lin" valueType="num">
                                      <p:cBhvr>
                                        <p:cTn id="26" dur="500" fill="hold"/>
                                        <p:tgtEl>
                                          <p:spTgt spid="180"/>
                                        </p:tgtEl>
                                        <p:attrNameLst>
                                          <p:attrName>ppt_x</p:attrName>
                                        </p:attrNameLst>
                                      </p:cBhvr>
                                      <p:tavLst>
                                        <p:tav tm="0">
                                          <p:val>
                                            <p:strVal val="#ppt_x"/>
                                          </p:val>
                                        </p:tav>
                                        <p:tav tm="100000">
                                          <p:val>
                                            <p:strVal val="#ppt_x"/>
                                          </p:val>
                                        </p:tav>
                                      </p:tavLst>
                                    </p:anim>
                                    <p:anim calcmode="lin" valueType="num">
                                      <p:cBhvr>
                                        <p:cTn id="27" dur="500" fill="hold"/>
                                        <p:tgtEl>
                                          <p:spTgt spid="18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PPT世界-1"/>
          <p:cNvSpPr/>
          <p:nvPr/>
        </p:nvSpPr>
        <p:spPr>
          <a:xfrm flipH="1">
            <a:off x="0" y="0"/>
            <a:ext cx="12192000" cy="6858000"/>
          </a:xfrm>
          <a:prstGeom prst="rect">
            <a:avLst/>
          </a:prstGeom>
          <a:gradFill flip="none" rotWithShape="1">
            <a:gsLst>
              <a:gs pos="40000">
                <a:schemeClr val="accent1"/>
              </a:gs>
              <a:gs pos="100000">
                <a:schemeClr val="accent2"/>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45" name="PPT世界-2"/>
          <p:cNvSpPr/>
          <p:nvPr/>
        </p:nvSpPr>
        <p:spPr>
          <a:xfrm rot="1800000">
            <a:off x="454624" y="-2599064"/>
            <a:ext cx="11246505" cy="12035202"/>
          </a:xfrm>
          <a:custGeom>
            <a:avLst/>
            <a:gdLst>
              <a:gd name="connsiteX0" fmla="*/ 10046031 w 11246505"/>
              <a:gd name="connsiteY0" fmla="*/ 1449833 h 12035202"/>
              <a:gd name="connsiteX1" fmla="*/ 11246505 w 11246505"/>
              <a:gd name="connsiteY1" fmla="*/ 3529114 h 12035202"/>
              <a:gd name="connsiteX2" fmla="*/ 11246505 w 11246505"/>
              <a:gd name="connsiteY2" fmla="*/ 6742564 h 12035202"/>
              <a:gd name="connsiteX3" fmla="*/ 10046031 w 11246505"/>
              <a:gd name="connsiteY3" fmla="*/ 7435658 h 12035202"/>
              <a:gd name="connsiteX4" fmla="*/ 8036827 w 11246505"/>
              <a:gd name="connsiteY4" fmla="*/ 676737 h 12035202"/>
              <a:gd name="connsiteX5" fmla="*/ 9208970 w 11246505"/>
              <a:gd name="connsiteY5" fmla="*/ 0 h 12035202"/>
              <a:gd name="connsiteX6" fmla="*/ 9237299 w 11246505"/>
              <a:gd name="connsiteY6" fmla="*/ 49068 h 12035202"/>
              <a:gd name="connsiteX7" fmla="*/ 9237299 w 11246505"/>
              <a:gd name="connsiteY7" fmla="*/ 7902580 h 12035202"/>
              <a:gd name="connsiteX8" fmla="*/ 8036826 w 11246505"/>
              <a:gd name="connsiteY8" fmla="*/ 8595673 h 12035202"/>
              <a:gd name="connsiteX9" fmla="*/ 6027621 w 11246505"/>
              <a:gd name="connsiteY9" fmla="*/ 1836752 h 12035202"/>
              <a:gd name="connsiteX10" fmla="*/ 7228093 w 11246505"/>
              <a:gd name="connsiteY10" fmla="*/ 1143659 h 12035202"/>
              <a:gd name="connsiteX11" fmla="*/ 7228093 w 11246505"/>
              <a:gd name="connsiteY11" fmla="*/ 9062595 h 12035202"/>
              <a:gd name="connsiteX12" fmla="*/ 6027621 w 11246505"/>
              <a:gd name="connsiteY12" fmla="*/ 9755688 h 12035202"/>
              <a:gd name="connsiteX13" fmla="*/ 4018414 w 11246505"/>
              <a:gd name="connsiteY13" fmla="*/ 2996768 h 12035202"/>
              <a:gd name="connsiteX14" fmla="*/ 5218887 w 11246505"/>
              <a:gd name="connsiteY14" fmla="*/ 2303675 h 12035202"/>
              <a:gd name="connsiteX15" fmla="*/ 5218887 w 11246505"/>
              <a:gd name="connsiteY15" fmla="*/ 10222611 h 12035202"/>
              <a:gd name="connsiteX16" fmla="*/ 4018414 w 11246505"/>
              <a:gd name="connsiteY16" fmla="*/ 10915704 h 12035202"/>
              <a:gd name="connsiteX17" fmla="*/ 2009208 w 11246505"/>
              <a:gd name="connsiteY17" fmla="*/ 4156784 h 12035202"/>
              <a:gd name="connsiteX18" fmla="*/ 3209681 w 11246505"/>
              <a:gd name="connsiteY18" fmla="*/ 3463691 h 12035202"/>
              <a:gd name="connsiteX19" fmla="*/ 3209681 w 11246505"/>
              <a:gd name="connsiteY19" fmla="*/ 11382626 h 12035202"/>
              <a:gd name="connsiteX20" fmla="*/ 2079388 w 11246505"/>
              <a:gd name="connsiteY20" fmla="*/ 12035202 h 12035202"/>
              <a:gd name="connsiteX21" fmla="*/ 2009208 w 11246505"/>
              <a:gd name="connsiteY21" fmla="*/ 11913646 h 12035202"/>
              <a:gd name="connsiteX22" fmla="*/ 0 w 11246505"/>
              <a:gd name="connsiteY22" fmla="*/ 5316801 h 12035202"/>
              <a:gd name="connsiteX23" fmla="*/ 1200474 w 11246505"/>
              <a:gd name="connsiteY23" fmla="*/ 4623707 h 12035202"/>
              <a:gd name="connsiteX24" fmla="*/ 1200474 w 11246505"/>
              <a:gd name="connsiteY24" fmla="*/ 10512878 h 12035202"/>
              <a:gd name="connsiteX25" fmla="*/ 1 w 11246505"/>
              <a:gd name="connsiteY25" fmla="*/ 8433597 h 12035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1246505" h="12035202">
                <a:moveTo>
                  <a:pt x="10046031" y="1449833"/>
                </a:moveTo>
                <a:lnTo>
                  <a:pt x="11246505" y="3529114"/>
                </a:lnTo>
                <a:lnTo>
                  <a:pt x="11246505" y="6742564"/>
                </a:lnTo>
                <a:lnTo>
                  <a:pt x="10046031" y="7435658"/>
                </a:lnTo>
                <a:close/>
                <a:moveTo>
                  <a:pt x="8036827" y="676737"/>
                </a:moveTo>
                <a:lnTo>
                  <a:pt x="9208970" y="0"/>
                </a:lnTo>
                <a:lnTo>
                  <a:pt x="9237299" y="49068"/>
                </a:lnTo>
                <a:lnTo>
                  <a:pt x="9237299" y="7902580"/>
                </a:lnTo>
                <a:lnTo>
                  <a:pt x="8036826" y="8595673"/>
                </a:lnTo>
                <a:close/>
                <a:moveTo>
                  <a:pt x="6027621" y="1836752"/>
                </a:moveTo>
                <a:lnTo>
                  <a:pt x="7228093" y="1143659"/>
                </a:lnTo>
                <a:lnTo>
                  <a:pt x="7228093" y="9062595"/>
                </a:lnTo>
                <a:lnTo>
                  <a:pt x="6027621" y="9755688"/>
                </a:lnTo>
                <a:close/>
                <a:moveTo>
                  <a:pt x="4018414" y="2996768"/>
                </a:moveTo>
                <a:lnTo>
                  <a:pt x="5218887" y="2303675"/>
                </a:lnTo>
                <a:lnTo>
                  <a:pt x="5218887" y="10222611"/>
                </a:lnTo>
                <a:lnTo>
                  <a:pt x="4018414" y="10915704"/>
                </a:lnTo>
                <a:close/>
                <a:moveTo>
                  <a:pt x="2009208" y="4156784"/>
                </a:moveTo>
                <a:lnTo>
                  <a:pt x="3209681" y="3463691"/>
                </a:lnTo>
                <a:lnTo>
                  <a:pt x="3209681" y="11382626"/>
                </a:lnTo>
                <a:lnTo>
                  <a:pt x="2079388" y="12035202"/>
                </a:lnTo>
                <a:lnTo>
                  <a:pt x="2009208" y="11913646"/>
                </a:lnTo>
                <a:close/>
                <a:moveTo>
                  <a:pt x="0" y="5316801"/>
                </a:moveTo>
                <a:lnTo>
                  <a:pt x="1200474" y="4623707"/>
                </a:lnTo>
                <a:lnTo>
                  <a:pt x="1200474" y="10512878"/>
                </a:lnTo>
                <a:lnTo>
                  <a:pt x="1" y="843359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
        <p:nvSpPr>
          <p:cNvPr id="2" name="PPT世界-3"/>
          <p:cNvSpPr/>
          <p:nvPr/>
        </p:nvSpPr>
        <p:spPr>
          <a:xfrm>
            <a:off x="192000" y="190500"/>
            <a:ext cx="11808001" cy="6477000"/>
          </a:xfrm>
          <a:prstGeom prst="rect">
            <a:avLst/>
          </a:prstGeom>
          <a:solidFill>
            <a:schemeClr val="bg1"/>
          </a:solidFill>
          <a:ln w="317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pic>
        <p:nvPicPr>
          <p:cNvPr id="37" name="PPT世界-4" descr="背景图案&#10;&#10;描述已自动生成"/>
          <p:cNvPicPr>
            <a:picLocks noChangeAspect="1"/>
          </p:cNvPicPr>
          <p:nvPr/>
        </p:nvPicPr>
        <p:blipFill>
          <a:blip r:embed="rId2" cstate="screen">
            <a:alphaModFix amt="10000"/>
            <a:extLst>
              <a:ext uri="{BEBA8EAE-BF5A-486C-A8C5-ECC9F3942E4B}">
                <a14:imgProps xmlns:a14="http://schemas.microsoft.com/office/drawing/2010/main">
                  <a14:imgLayer r:embed="rId3">
                    <a14:imgEffect>
                      <a14:brightnessContrast bright="90000"/>
                    </a14:imgEffect>
                  </a14:imgLayer>
                </a14:imgProps>
              </a:ext>
              <a:ext uri="{28A0092B-C50C-407E-A947-70E740481C1C}">
                <a14:useLocalDpi xmlns:a14="http://schemas.microsoft.com/office/drawing/2010/main"/>
              </a:ext>
            </a:extLst>
          </a:blip>
          <a:stretch>
            <a:fillRect/>
          </a:stretch>
        </p:blipFill>
        <p:spPr>
          <a:xfrm rot="5400000" flipH="1">
            <a:off x="2666999" y="-2667000"/>
            <a:ext cx="6858002" cy="12192000"/>
          </a:xfrm>
          <a:prstGeom prst="rect">
            <a:avLst/>
          </a:prstGeom>
        </p:spPr>
      </p:pic>
      <p:sp>
        <p:nvSpPr>
          <p:cNvPr id="7" name="PPT世界-5"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35" name="PPT世界-6"/>
          <p:cNvGrpSpPr/>
          <p:nvPr/>
        </p:nvGrpSpPr>
        <p:grpSpPr>
          <a:xfrm>
            <a:off x="442927" y="401573"/>
            <a:ext cx="2277345" cy="1135646"/>
            <a:chOff x="596914" y="525456"/>
            <a:chExt cx="2940664" cy="1466423"/>
          </a:xfrm>
        </p:grpSpPr>
        <p:sp>
          <p:nvSpPr>
            <p:cNvPr id="38" name="PPT世界-6-1"/>
            <p:cNvSpPr/>
            <p:nvPr/>
          </p:nvSpPr>
          <p:spPr>
            <a:xfrm>
              <a:off x="695325" y="525456"/>
              <a:ext cx="1241373" cy="359680"/>
            </a:xfrm>
            <a:prstGeom prst="roundRect">
              <a:avLst>
                <a:gd name="adj" fmla="val 15242"/>
              </a:avLst>
            </a:prstGeom>
            <a:solidFill>
              <a:schemeClr val="accent3"/>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1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39" name="PPT世界-6-2"/>
            <p:cNvSpPr txBox="1"/>
            <p:nvPr/>
          </p:nvSpPr>
          <p:spPr>
            <a:xfrm>
              <a:off x="596914" y="962863"/>
              <a:ext cx="2808208" cy="834586"/>
            </a:xfrm>
            <a:prstGeom prst="rect">
              <a:avLst/>
            </a:prstGeom>
            <a:noFill/>
          </p:spPr>
          <p:txBody>
            <a:bodyPr wrap="square" rtlCol="0">
              <a:spAutoFit/>
            </a:bodyPr>
            <a:lstStyle>
              <a:defPPr>
                <a:defRPr lang="zh-CN"/>
              </a:defPPr>
              <a:lvl1pPr algn="r">
                <a:defRPr sz="11500" b="0" spc="600">
                  <a:gradFill>
                    <a:gsLst>
                      <a:gs pos="0">
                        <a:srgbClr val="55E2EA"/>
                      </a:gs>
                      <a:gs pos="100000">
                        <a:srgbClr val="5346FC"/>
                      </a:gs>
                    </a:gsLst>
                    <a:lin ang="5400000" scaled="1"/>
                  </a:gradFill>
                  <a:effectLst/>
                  <a:latin typeface="锐字真言体免费商用" panose="02010600030101010101" pitchFamily="2" charset="-122"/>
                  <a:ea typeface="锐字真言体免费商用" panose="02010600030101010101" pitchFamily="2" charset="-122"/>
                </a:defRPr>
              </a:lvl1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3600" b="0" i="0" u="none" strike="noStrike" kern="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工程力学</a:t>
              </a:r>
            </a:p>
          </p:txBody>
        </p:sp>
        <p:sp>
          <p:nvSpPr>
            <p:cNvPr id="40" name="PPT世界-6-3"/>
            <p:cNvSpPr txBox="1"/>
            <p:nvPr/>
          </p:nvSpPr>
          <p:spPr>
            <a:xfrm>
              <a:off x="699354" y="526457"/>
              <a:ext cx="1010224" cy="357680"/>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200" b="0" i="0" u="none" strike="noStrike" kern="0" cap="none"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Part 01</a:t>
              </a:r>
              <a:endParaRPr kumimoji="0" lang="zh-CN" altLang="en-US" sz="1200" b="0" i="0" u="none" strike="noStrike" kern="0" cap="none"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2" name="PPT世界-6-4"/>
            <p:cNvSpPr txBox="1"/>
            <p:nvPr/>
          </p:nvSpPr>
          <p:spPr>
            <a:xfrm>
              <a:off x="663586" y="1713683"/>
              <a:ext cx="2873992" cy="278196"/>
            </a:xfrm>
            <a:prstGeom prst="rect">
              <a:avLst/>
            </a:prstGeom>
            <a:noFill/>
          </p:spPr>
          <p:txBody>
            <a:bodyPr wrap="square" rtlCol="0">
              <a:spAutoFit/>
            </a:bodyPr>
            <a:lstStyle>
              <a:defPPr>
                <a:defRPr lang="zh-CN"/>
              </a:defPPr>
              <a:lvl1pPr algn="r">
                <a:defRPr sz="11500" b="0" spc="600">
                  <a:gradFill>
                    <a:gsLst>
                      <a:gs pos="0">
                        <a:srgbClr val="55E2EA"/>
                      </a:gs>
                      <a:gs pos="100000">
                        <a:srgbClr val="5346FC"/>
                      </a:gs>
                    </a:gsLst>
                    <a:lin ang="5400000" scaled="1"/>
                  </a:gradFill>
                  <a:effectLst/>
                  <a:latin typeface="锐字真言体免费商用" panose="02010600030101010101" pitchFamily="2" charset="-122"/>
                  <a:ea typeface="锐字真言体免费商用" panose="02010600030101010101" pitchFamily="2" charset="-122"/>
                </a:defRPr>
              </a:lvl1pPr>
            </a:lstStyle>
            <a:p>
              <a:pPr marL="0" marR="0" lvl="0" indent="0" algn="dist" defTabSz="914400" eaLnBrk="1" fontAlgn="auto" latinLnBrk="0" hangingPunct="1">
                <a:lnSpc>
                  <a:spcPct val="100000"/>
                </a:lnSpc>
                <a:spcBef>
                  <a:spcPts val="0"/>
                </a:spcBef>
                <a:spcAft>
                  <a:spcPts val="0"/>
                </a:spcAft>
                <a:buClrTx/>
                <a:buSzTx/>
                <a:buFontTx/>
                <a:buNone/>
                <a:defRPr/>
              </a:pPr>
              <a:r>
                <a:rPr kumimoji="0" lang="en-US" altLang="zh-CN" sz="800" b="0" i="0" u="none" strike="noStrike" kern="0" cap="none" spc="300" normalizeH="0" baseline="0" noProof="0" dirty="0">
                  <a:ln>
                    <a:noFill/>
                  </a:ln>
                  <a:solidFill>
                    <a:schemeClr val="tx1"/>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ENGINEERING MECHANICS</a:t>
              </a:r>
            </a:p>
          </p:txBody>
        </p:sp>
      </p:grpSp>
      <p:grpSp>
        <p:nvGrpSpPr>
          <p:cNvPr id="12" name="PPT世界-7"/>
          <p:cNvGrpSpPr/>
          <p:nvPr/>
        </p:nvGrpSpPr>
        <p:grpSpPr>
          <a:xfrm>
            <a:off x="3156252" y="876680"/>
            <a:ext cx="5879496" cy="5879496"/>
            <a:chOff x="3156252" y="691503"/>
            <a:chExt cx="5879496" cy="5879496"/>
          </a:xfrm>
        </p:grpSpPr>
        <p:sp>
          <p:nvSpPr>
            <p:cNvPr id="13" name="PPT世界-7-1"/>
            <p:cNvSpPr/>
            <p:nvPr/>
          </p:nvSpPr>
          <p:spPr>
            <a:xfrm>
              <a:off x="3156252" y="691503"/>
              <a:ext cx="5879496" cy="5879496"/>
            </a:xfrm>
            <a:prstGeom prst="ellipse">
              <a:avLst/>
            </a:prstGeom>
            <a:noFill/>
            <a:ln w="12700">
              <a:solidFill>
                <a:srgbClr val="008EE6">
                  <a:alpha val="4000"/>
                </a:srgbClr>
              </a:solidFill>
            </a:ln>
            <a:effectLst>
              <a:outerShdw blurRad="127000" sx="106000" sy="106000" algn="ctr" rotWithShape="0">
                <a:srgbClr val="008EE6">
                  <a:alpha val="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4" name="PPT世界-7-2"/>
            <p:cNvSpPr/>
            <p:nvPr/>
          </p:nvSpPr>
          <p:spPr>
            <a:xfrm>
              <a:off x="4356961" y="1892212"/>
              <a:ext cx="3478078" cy="3478078"/>
            </a:xfrm>
            <a:prstGeom prst="ellipse">
              <a:avLst/>
            </a:prstGeom>
            <a:noFill/>
            <a:ln w="12700">
              <a:solidFill>
                <a:schemeClr val="accent3">
                  <a:alpha val="10000"/>
                </a:schemeClr>
              </a:solidFill>
            </a:ln>
            <a:effectLst>
              <a:outerShdw blurRad="127000" sx="106000" sy="106000" algn="ctr" rotWithShape="0">
                <a:srgbClr val="008EE6">
                  <a:alpha val="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5" name="PPT世界-7-3"/>
            <p:cNvSpPr/>
            <p:nvPr/>
          </p:nvSpPr>
          <p:spPr>
            <a:xfrm>
              <a:off x="3797300" y="1332551"/>
              <a:ext cx="4597400" cy="4597400"/>
            </a:xfrm>
            <a:prstGeom prst="ellipse">
              <a:avLst/>
            </a:prstGeom>
            <a:noFill/>
            <a:ln w="12700">
              <a:solidFill>
                <a:schemeClr val="accent1">
                  <a:alpha val="5000"/>
                </a:schemeClr>
              </a:solidFill>
            </a:ln>
            <a:effectLst>
              <a:outerShdw blurRad="127000" sx="106000" sy="106000" algn="ctr" rotWithShape="0">
                <a:srgbClr val="008EE6">
                  <a:alpha val="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6" name="PPT世界-7-4"/>
            <p:cNvSpPr/>
            <p:nvPr/>
          </p:nvSpPr>
          <p:spPr>
            <a:xfrm>
              <a:off x="4786685" y="2321936"/>
              <a:ext cx="2618630" cy="2618630"/>
            </a:xfrm>
            <a:prstGeom prst="ellipse">
              <a:avLst/>
            </a:prstGeom>
            <a:solidFill>
              <a:schemeClr val="bg1"/>
            </a:solidFill>
            <a:ln w="12700">
              <a:solidFill>
                <a:schemeClr val="accent1"/>
              </a:solidFill>
            </a:ln>
            <a:effectLst>
              <a:outerShdw blurRad="127000" sx="106000" sy="106000" algn="ctr" rotWithShape="0">
                <a:schemeClr val="accent1">
                  <a:alpha val="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grpSp>
        <p:nvGrpSpPr>
          <p:cNvPr id="18" name="PPT世界-8"/>
          <p:cNvGrpSpPr/>
          <p:nvPr/>
        </p:nvGrpSpPr>
        <p:grpSpPr>
          <a:xfrm>
            <a:off x="599870" y="2084331"/>
            <a:ext cx="4623831" cy="3431816"/>
            <a:chOff x="599870" y="1899154"/>
            <a:chExt cx="4623831" cy="3431816"/>
          </a:xfrm>
        </p:grpSpPr>
        <p:grpSp>
          <p:nvGrpSpPr>
            <p:cNvPr id="19" name="组合 18"/>
            <p:cNvGrpSpPr/>
            <p:nvPr/>
          </p:nvGrpSpPr>
          <p:grpSpPr>
            <a:xfrm>
              <a:off x="1130151" y="1899154"/>
              <a:ext cx="4093550" cy="859798"/>
              <a:chOff x="1130151" y="1899154"/>
              <a:chExt cx="4093550" cy="859798"/>
            </a:xfrm>
          </p:grpSpPr>
          <p:sp>
            <p:nvSpPr>
              <p:cNvPr id="34" name="PPT世界-8-1"/>
              <p:cNvSpPr/>
              <p:nvPr/>
            </p:nvSpPr>
            <p:spPr>
              <a:xfrm>
                <a:off x="5100324" y="2635575"/>
                <a:ext cx="123377" cy="123377"/>
              </a:xfrm>
              <a:prstGeom prst="ellipse">
                <a:avLst/>
              </a:prstGeom>
              <a:solidFill>
                <a:schemeClr val="accent1"/>
              </a:solidFill>
              <a:ln w="34925">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1" name="PPT世界-8-2"/>
              <p:cNvSpPr/>
              <p:nvPr/>
            </p:nvSpPr>
            <p:spPr>
              <a:xfrm>
                <a:off x="1130151" y="1899154"/>
                <a:ext cx="3813354" cy="765732"/>
              </a:xfrm>
              <a:custGeom>
                <a:avLst/>
                <a:gdLst>
                  <a:gd name="connsiteX0" fmla="*/ 0 w 3813354"/>
                  <a:gd name="connsiteY0" fmla="*/ 382865 h 765732"/>
                  <a:gd name="connsiteX1" fmla="*/ 0 w 3813354"/>
                  <a:gd name="connsiteY1" fmla="*/ 382866 h 765732"/>
                  <a:gd name="connsiteX2" fmla="*/ 0 w 3813354"/>
                  <a:gd name="connsiteY2" fmla="*/ 382866 h 765732"/>
                  <a:gd name="connsiteX3" fmla="*/ 382866 w 3813354"/>
                  <a:gd name="connsiteY3" fmla="*/ 0 h 765732"/>
                  <a:gd name="connsiteX4" fmla="*/ 3287158 w 3813354"/>
                  <a:gd name="connsiteY4" fmla="*/ 0 h 765732"/>
                  <a:gd name="connsiteX5" fmla="*/ 3670024 w 3813354"/>
                  <a:gd name="connsiteY5" fmla="*/ 382866 h 765732"/>
                  <a:gd name="connsiteX6" fmla="*/ 3670023 w 3813354"/>
                  <a:gd name="connsiteY6" fmla="*/ 382866 h 765732"/>
                  <a:gd name="connsiteX7" fmla="*/ 3639936 w 3813354"/>
                  <a:gd name="connsiteY7" fmla="*/ 531895 h 765732"/>
                  <a:gd name="connsiteX8" fmla="*/ 3639682 w 3813354"/>
                  <a:gd name="connsiteY8" fmla="*/ 532362 h 765732"/>
                  <a:gd name="connsiteX9" fmla="*/ 3813354 w 3813354"/>
                  <a:gd name="connsiteY9" fmla="*/ 719525 h 765732"/>
                  <a:gd name="connsiteX10" fmla="*/ 3567582 w 3813354"/>
                  <a:gd name="connsiteY10" fmla="*/ 641840 h 765732"/>
                  <a:gd name="connsiteX11" fmla="*/ 3557884 w 3813354"/>
                  <a:gd name="connsiteY11" fmla="*/ 653593 h 765732"/>
                  <a:gd name="connsiteX12" fmla="*/ 3287157 w 3813354"/>
                  <a:gd name="connsiteY12" fmla="*/ 765732 h 765732"/>
                  <a:gd name="connsiteX13" fmla="*/ 382866 w 3813354"/>
                  <a:gd name="connsiteY13" fmla="*/ 765731 h 765732"/>
                  <a:gd name="connsiteX14" fmla="*/ 30088 w 3813354"/>
                  <a:gd name="connsiteY14" fmla="*/ 531894 h 765732"/>
                  <a:gd name="connsiteX15" fmla="*/ 0 w 3813354"/>
                  <a:gd name="connsiteY15" fmla="*/ 382866 h 765732"/>
                  <a:gd name="connsiteX16" fmla="*/ 30088 w 3813354"/>
                  <a:gd name="connsiteY16" fmla="*/ 233837 h 765732"/>
                  <a:gd name="connsiteX17" fmla="*/ 382866 w 3813354"/>
                  <a:gd name="connsiteY17" fmla="*/ 0 h 765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813354" h="765732">
                    <a:moveTo>
                      <a:pt x="0" y="382865"/>
                    </a:moveTo>
                    <a:lnTo>
                      <a:pt x="0" y="382866"/>
                    </a:lnTo>
                    <a:lnTo>
                      <a:pt x="0" y="382866"/>
                    </a:lnTo>
                    <a:close/>
                    <a:moveTo>
                      <a:pt x="382866" y="0"/>
                    </a:moveTo>
                    <a:lnTo>
                      <a:pt x="3287158" y="0"/>
                    </a:lnTo>
                    <a:cubicBezTo>
                      <a:pt x="3498609" y="0"/>
                      <a:pt x="3670024" y="171415"/>
                      <a:pt x="3670024" y="382866"/>
                    </a:cubicBezTo>
                    <a:lnTo>
                      <a:pt x="3670023" y="382866"/>
                    </a:lnTo>
                    <a:cubicBezTo>
                      <a:pt x="3670023" y="435729"/>
                      <a:pt x="3659310" y="486089"/>
                      <a:pt x="3639936" y="531895"/>
                    </a:cubicBezTo>
                    <a:lnTo>
                      <a:pt x="3639682" y="532362"/>
                    </a:lnTo>
                    <a:lnTo>
                      <a:pt x="3813354" y="719525"/>
                    </a:lnTo>
                    <a:lnTo>
                      <a:pt x="3567582" y="641840"/>
                    </a:lnTo>
                    <a:lnTo>
                      <a:pt x="3557884" y="653593"/>
                    </a:lnTo>
                    <a:cubicBezTo>
                      <a:pt x="3488599" y="722878"/>
                      <a:pt x="3392883" y="765732"/>
                      <a:pt x="3287157" y="765732"/>
                    </a:cubicBezTo>
                    <a:lnTo>
                      <a:pt x="382866" y="765731"/>
                    </a:lnTo>
                    <a:cubicBezTo>
                      <a:pt x="224278" y="765731"/>
                      <a:pt x="88210" y="669310"/>
                      <a:pt x="30088" y="531894"/>
                    </a:cubicBezTo>
                    <a:lnTo>
                      <a:pt x="0" y="382866"/>
                    </a:lnTo>
                    <a:lnTo>
                      <a:pt x="30088" y="233837"/>
                    </a:lnTo>
                    <a:cubicBezTo>
                      <a:pt x="88210" y="96421"/>
                      <a:pt x="224278" y="0"/>
                      <a:pt x="382866" y="0"/>
                    </a:cubicBezTo>
                    <a:close/>
                  </a:path>
                </a:pathLst>
              </a:custGeom>
              <a:noFill/>
              <a:ln>
                <a:solidFill>
                  <a:srgbClr val="005F9A">
                    <a:alpha val="2000"/>
                  </a:srgbClr>
                </a:solidFill>
              </a:ln>
              <a:effectLst>
                <a:outerShdw blurRad="127000" sx="105000" sy="105000" algn="ctr" rotWithShape="0">
                  <a:srgbClr val="009BFA">
                    <a:alpha val="5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3" name="PPT世界-8-3"/>
              <p:cNvSpPr/>
              <p:nvPr/>
            </p:nvSpPr>
            <p:spPr>
              <a:xfrm>
                <a:off x="1208013" y="1953418"/>
                <a:ext cx="3813354" cy="765732"/>
              </a:xfrm>
              <a:custGeom>
                <a:avLst/>
                <a:gdLst>
                  <a:gd name="connsiteX0" fmla="*/ 0 w 3813354"/>
                  <a:gd name="connsiteY0" fmla="*/ 382865 h 765732"/>
                  <a:gd name="connsiteX1" fmla="*/ 0 w 3813354"/>
                  <a:gd name="connsiteY1" fmla="*/ 382866 h 765732"/>
                  <a:gd name="connsiteX2" fmla="*/ 0 w 3813354"/>
                  <a:gd name="connsiteY2" fmla="*/ 382866 h 765732"/>
                  <a:gd name="connsiteX3" fmla="*/ 382866 w 3813354"/>
                  <a:gd name="connsiteY3" fmla="*/ 0 h 765732"/>
                  <a:gd name="connsiteX4" fmla="*/ 3287158 w 3813354"/>
                  <a:gd name="connsiteY4" fmla="*/ 0 h 765732"/>
                  <a:gd name="connsiteX5" fmla="*/ 3670024 w 3813354"/>
                  <a:gd name="connsiteY5" fmla="*/ 382866 h 765732"/>
                  <a:gd name="connsiteX6" fmla="*/ 3670023 w 3813354"/>
                  <a:gd name="connsiteY6" fmla="*/ 382866 h 765732"/>
                  <a:gd name="connsiteX7" fmla="*/ 3639936 w 3813354"/>
                  <a:gd name="connsiteY7" fmla="*/ 531895 h 765732"/>
                  <a:gd name="connsiteX8" fmla="*/ 3639682 w 3813354"/>
                  <a:gd name="connsiteY8" fmla="*/ 532362 h 765732"/>
                  <a:gd name="connsiteX9" fmla="*/ 3813354 w 3813354"/>
                  <a:gd name="connsiteY9" fmla="*/ 719525 h 765732"/>
                  <a:gd name="connsiteX10" fmla="*/ 3567582 w 3813354"/>
                  <a:gd name="connsiteY10" fmla="*/ 641840 h 765732"/>
                  <a:gd name="connsiteX11" fmla="*/ 3557884 w 3813354"/>
                  <a:gd name="connsiteY11" fmla="*/ 653593 h 765732"/>
                  <a:gd name="connsiteX12" fmla="*/ 3287157 w 3813354"/>
                  <a:gd name="connsiteY12" fmla="*/ 765732 h 765732"/>
                  <a:gd name="connsiteX13" fmla="*/ 382866 w 3813354"/>
                  <a:gd name="connsiteY13" fmla="*/ 765731 h 765732"/>
                  <a:gd name="connsiteX14" fmla="*/ 30088 w 3813354"/>
                  <a:gd name="connsiteY14" fmla="*/ 531894 h 765732"/>
                  <a:gd name="connsiteX15" fmla="*/ 0 w 3813354"/>
                  <a:gd name="connsiteY15" fmla="*/ 382866 h 765732"/>
                  <a:gd name="connsiteX16" fmla="*/ 30088 w 3813354"/>
                  <a:gd name="connsiteY16" fmla="*/ 233837 h 765732"/>
                  <a:gd name="connsiteX17" fmla="*/ 382866 w 3813354"/>
                  <a:gd name="connsiteY17" fmla="*/ 0 h 765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813354" h="765732">
                    <a:moveTo>
                      <a:pt x="0" y="382865"/>
                    </a:moveTo>
                    <a:lnTo>
                      <a:pt x="0" y="382866"/>
                    </a:lnTo>
                    <a:lnTo>
                      <a:pt x="0" y="382866"/>
                    </a:lnTo>
                    <a:close/>
                    <a:moveTo>
                      <a:pt x="382866" y="0"/>
                    </a:moveTo>
                    <a:lnTo>
                      <a:pt x="3287158" y="0"/>
                    </a:lnTo>
                    <a:cubicBezTo>
                      <a:pt x="3498609" y="0"/>
                      <a:pt x="3670024" y="171415"/>
                      <a:pt x="3670024" y="382866"/>
                    </a:cubicBezTo>
                    <a:lnTo>
                      <a:pt x="3670023" y="382866"/>
                    </a:lnTo>
                    <a:cubicBezTo>
                      <a:pt x="3670023" y="435729"/>
                      <a:pt x="3659310" y="486089"/>
                      <a:pt x="3639936" y="531895"/>
                    </a:cubicBezTo>
                    <a:lnTo>
                      <a:pt x="3639682" y="532362"/>
                    </a:lnTo>
                    <a:lnTo>
                      <a:pt x="3813354" y="719525"/>
                    </a:lnTo>
                    <a:lnTo>
                      <a:pt x="3567582" y="641840"/>
                    </a:lnTo>
                    <a:lnTo>
                      <a:pt x="3557884" y="653593"/>
                    </a:lnTo>
                    <a:cubicBezTo>
                      <a:pt x="3488599" y="722878"/>
                      <a:pt x="3392883" y="765732"/>
                      <a:pt x="3287157" y="765732"/>
                    </a:cubicBezTo>
                    <a:lnTo>
                      <a:pt x="382866" y="765731"/>
                    </a:lnTo>
                    <a:cubicBezTo>
                      <a:pt x="224278" y="765731"/>
                      <a:pt x="88210" y="669310"/>
                      <a:pt x="30088" y="531894"/>
                    </a:cubicBezTo>
                    <a:lnTo>
                      <a:pt x="0" y="382866"/>
                    </a:lnTo>
                    <a:lnTo>
                      <a:pt x="30088" y="233837"/>
                    </a:lnTo>
                    <a:cubicBezTo>
                      <a:pt x="88210" y="96421"/>
                      <a:pt x="224278" y="0"/>
                      <a:pt x="382866" y="0"/>
                    </a:cubicBezTo>
                    <a:close/>
                  </a:path>
                </a:pathLst>
              </a:custGeom>
              <a:solidFill>
                <a:schemeClr val="bg1"/>
              </a:solidFill>
              <a:ln>
                <a:solidFill>
                  <a:schemeClr val="accent1"/>
                </a:solidFill>
              </a:ln>
              <a:effectLst>
                <a:outerShdw blurRad="127000" sx="105000" sy="105000" algn="ctr" rotWithShape="0">
                  <a:schemeClr val="accent1">
                    <a:alpha val="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4" name="PPT世界-8-4"/>
              <p:cNvSpPr/>
              <p:nvPr/>
            </p:nvSpPr>
            <p:spPr>
              <a:xfrm>
                <a:off x="1986929" y="2342803"/>
                <a:ext cx="2519630" cy="289503"/>
              </a:xfrm>
              <a:prstGeom prst="rect">
                <a:avLst/>
              </a:prstGeom>
              <a:scene3d>
                <a:camera prst="orthographicFront"/>
                <a:lightRig rig="threePt" dir="t">
                  <a:rot lat="0" lon="0" rev="0"/>
                </a:lightRig>
              </a:scene3d>
              <a:sp3d prstMaterial="metal"/>
            </p:spPr>
            <p:txBody>
              <a:bodyPr wrap="square" lIns="0" tIns="0" rIns="0" bIns="0">
                <a:no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85000"/>
                        <a:lumOff val="15000"/>
                      </a:prstClr>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单击此处键入文本单击单击此</a:t>
                </a:r>
                <a:endParaRPr kumimoji="0" lang="en-US" altLang="zh-CN" sz="1400" b="0" i="0" u="none" strike="noStrike" kern="1200" cap="none" spc="0" normalizeH="0" baseline="0" noProof="0" dirty="0">
                  <a:ln>
                    <a:noFill/>
                  </a:ln>
                  <a:solidFill>
                    <a:prstClr val="black">
                      <a:lumMod val="85000"/>
                      <a:lumOff val="15000"/>
                    </a:prstClr>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6" name="PPT世界-8-5"/>
              <p:cNvSpPr/>
              <p:nvPr/>
            </p:nvSpPr>
            <p:spPr>
              <a:xfrm>
                <a:off x="1986929" y="2066697"/>
                <a:ext cx="1538883" cy="307777"/>
              </a:xfrm>
              <a:prstGeom prst="rect">
                <a:avLst/>
              </a:prstGeom>
              <a:scene3d>
                <a:camera prst="orthographicFront"/>
                <a:lightRig rig="threePt" dir="t">
                  <a:rot lat="0" lon="0" rev="0"/>
                </a:lightRig>
              </a:scene3d>
              <a:sp3d prstMaterial="metal"/>
            </p:spPr>
            <p:txBody>
              <a:bodyPr wrap="none" lIns="0" tIns="0" rIns="0" bIns="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1"/>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47" name="PPT世界-8-6"/>
              <p:cNvSpPr/>
              <p:nvPr/>
            </p:nvSpPr>
            <p:spPr>
              <a:xfrm>
                <a:off x="1559941" y="2162798"/>
                <a:ext cx="260249" cy="346973"/>
              </a:xfrm>
              <a:custGeom>
                <a:avLst/>
                <a:gdLst>
                  <a:gd name="T0" fmla="*/ 648 w 7770"/>
                  <a:gd name="T1" fmla="*/ 0 h 10360"/>
                  <a:gd name="T2" fmla="*/ 7123 w 7770"/>
                  <a:gd name="T3" fmla="*/ 0 h 10360"/>
                  <a:gd name="T4" fmla="*/ 7770 w 7770"/>
                  <a:gd name="T5" fmla="*/ 647 h 10360"/>
                  <a:gd name="T6" fmla="*/ 7770 w 7770"/>
                  <a:gd name="T7" fmla="*/ 9712 h 10360"/>
                  <a:gd name="T8" fmla="*/ 7123 w 7770"/>
                  <a:gd name="T9" fmla="*/ 10360 h 10360"/>
                  <a:gd name="T10" fmla="*/ 648 w 7770"/>
                  <a:gd name="T11" fmla="*/ 10360 h 10360"/>
                  <a:gd name="T12" fmla="*/ 0 w 7770"/>
                  <a:gd name="T13" fmla="*/ 9712 h 10360"/>
                  <a:gd name="T14" fmla="*/ 0 w 7770"/>
                  <a:gd name="T15" fmla="*/ 647 h 10360"/>
                  <a:gd name="T16" fmla="*/ 648 w 7770"/>
                  <a:gd name="T17" fmla="*/ 0 h 10360"/>
                  <a:gd name="T18" fmla="*/ 1295 w 7770"/>
                  <a:gd name="T19" fmla="*/ 1293 h 10360"/>
                  <a:gd name="T20" fmla="*/ 1295 w 7770"/>
                  <a:gd name="T21" fmla="*/ 8416 h 10360"/>
                  <a:gd name="T22" fmla="*/ 6475 w 7770"/>
                  <a:gd name="T23" fmla="*/ 8416 h 10360"/>
                  <a:gd name="T24" fmla="*/ 6475 w 7770"/>
                  <a:gd name="T25" fmla="*/ 1293 h 10360"/>
                  <a:gd name="T26" fmla="*/ 1295 w 7770"/>
                  <a:gd name="T27" fmla="*/ 1293 h 10360"/>
                  <a:gd name="T28" fmla="*/ 3890 w 7770"/>
                  <a:gd name="T29" fmla="*/ 8902 h 10360"/>
                  <a:gd name="T30" fmla="*/ 3405 w 7770"/>
                  <a:gd name="T31" fmla="*/ 9387 h 10360"/>
                  <a:gd name="T32" fmla="*/ 3890 w 7770"/>
                  <a:gd name="T33" fmla="*/ 9872 h 10360"/>
                  <a:gd name="T34" fmla="*/ 4375 w 7770"/>
                  <a:gd name="T35" fmla="*/ 9387 h 10360"/>
                  <a:gd name="T36" fmla="*/ 3890 w 7770"/>
                  <a:gd name="T37" fmla="*/ 8902 h 10360"/>
                  <a:gd name="T38" fmla="*/ 3413 w 7770"/>
                  <a:gd name="T39" fmla="*/ 5486 h 10360"/>
                  <a:gd name="T40" fmla="*/ 5026 w 7770"/>
                  <a:gd name="T41" fmla="*/ 3825 h 10360"/>
                  <a:gd name="T42" fmla="*/ 5683 w 7770"/>
                  <a:gd name="T43" fmla="*/ 3815 h 10360"/>
                  <a:gd name="T44" fmla="*/ 5688 w 7770"/>
                  <a:gd name="T45" fmla="*/ 3820 h 10360"/>
                  <a:gd name="T46" fmla="*/ 5692 w 7770"/>
                  <a:gd name="T47" fmla="*/ 4491 h 10360"/>
                  <a:gd name="T48" fmla="*/ 3769 w 7770"/>
                  <a:gd name="T49" fmla="*/ 6472 h 10360"/>
                  <a:gd name="T50" fmla="*/ 3636 w 7770"/>
                  <a:gd name="T51" fmla="*/ 6567 h 10360"/>
                  <a:gd name="T52" fmla="*/ 3081 w 7770"/>
                  <a:gd name="T53" fmla="*/ 6485 h 10360"/>
                  <a:gd name="T54" fmla="*/ 2081 w 7770"/>
                  <a:gd name="T55" fmla="*/ 5486 h 10360"/>
                  <a:gd name="T56" fmla="*/ 2103 w 7770"/>
                  <a:gd name="T57" fmla="*/ 4820 h 10360"/>
                  <a:gd name="T58" fmla="*/ 2748 w 7770"/>
                  <a:gd name="T59" fmla="*/ 4820 h 10360"/>
                  <a:gd name="T60" fmla="*/ 3413 w 7770"/>
                  <a:gd name="T61" fmla="*/ 5486 h 10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70" h="10360">
                    <a:moveTo>
                      <a:pt x="648" y="0"/>
                    </a:moveTo>
                    <a:lnTo>
                      <a:pt x="7123" y="0"/>
                    </a:lnTo>
                    <a:cubicBezTo>
                      <a:pt x="7480" y="0"/>
                      <a:pt x="7770" y="290"/>
                      <a:pt x="7770" y="647"/>
                    </a:cubicBezTo>
                    <a:lnTo>
                      <a:pt x="7770" y="9712"/>
                    </a:lnTo>
                    <a:cubicBezTo>
                      <a:pt x="7770" y="10070"/>
                      <a:pt x="7480" y="10360"/>
                      <a:pt x="7123" y="10360"/>
                    </a:cubicBezTo>
                    <a:lnTo>
                      <a:pt x="648" y="10360"/>
                    </a:lnTo>
                    <a:cubicBezTo>
                      <a:pt x="290" y="10360"/>
                      <a:pt x="0" y="10070"/>
                      <a:pt x="0" y="9712"/>
                    </a:cubicBezTo>
                    <a:lnTo>
                      <a:pt x="0" y="647"/>
                    </a:lnTo>
                    <a:cubicBezTo>
                      <a:pt x="0" y="288"/>
                      <a:pt x="290" y="0"/>
                      <a:pt x="648" y="0"/>
                    </a:cubicBezTo>
                    <a:close/>
                    <a:moveTo>
                      <a:pt x="1295" y="1293"/>
                    </a:moveTo>
                    <a:lnTo>
                      <a:pt x="1295" y="8416"/>
                    </a:lnTo>
                    <a:lnTo>
                      <a:pt x="6475" y="8416"/>
                    </a:lnTo>
                    <a:lnTo>
                      <a:pt x="6475" y="1293"/>
                    </a:lnTo>
                    <a:lnTo>
                      <a:pt x="1295" y="1293"/>
                    </a:lnTo>
                    <a:close/>
                    <a:moveTo>
                      <a:pt x="3890" y="8902"/>
                    </a:moveTo>
                    <a:cubicBezTo>
                      <a:pt x="3621" y="8902"/>
                      <a:pt x="3405" y="9120"/>
                      <a:pt x="3405" y="9387"/>
                    </a:cubicBezTo>
                    <a:cubicBezTo>
                      <a:pt x="3405" y="9656"/>
                      <a:pt x="3622" y="9872"/>
                      <a:pt x="3890" y="9872"/>
                    </a:cubicBezTo>
                    <a:cubicBezTo>
                      <a:pt x="4157" y="9872"/>
                      <a:pt x="4375" y="9655"/>
                      <a:pt x="4375" y="9387"/>
                    </a:cubicBezTo>
                    <a:cubicBezTo>
                      <a:pt x="4376" y="9120"/>
                      <a:pt x="4159" y="8902"/>
                      <a:pt x="3890" y="8902"/>
                    </a:cubicBezTo>
                    <a:close/>
                    <a:moveTo>
                      <a:pt x="3413" y="5486"/>
                    </a:moveTo>
                    <a:lnTo>
                      <a:pt x="5026" y="3825"/>
                    </a:lnTo>
                    <a:cubicBezTo>
                      <a:pt x="5205" y="3641"/>
                      <a:pt x="5499" y="3636"/>
                      <a:pt x="5683" y="3815"/>
                    </a:cubicBezTo>
                    <a:lnTo>
                      <a:pt x="5688" y="3820"/>
                    </a:lnTo>
                    <a:cubicBezTo>
                      <a:pt x="5872" y="4005"/>
                      <a:pt x="5874" y="4303"/>
                      <a:pt x="5692" y="4491"/>
                    </a:cubicBezTo>
                    <a:lnTo>
                      <a:pt x="3769" y="6472"/>
                    </a:lnTo>
                    <a:cubicBezTo>
                      <a:pt x="3730" y="6511"/>
                      <a:pt x="3685" y="6543"/>
                      <a:pt x="3636" y="6567"/>
                    </a:cubicBezTo>
                    <a:cubicBezTo>
                      <a:pt x="3453" y="6665"/>
                      <a:pt x="3228" y="6631"/>
                      <a:pt x="3081" y="6485"/>
                    </a:cubicBezTo>
                    <a:lnTo>
                      <a:pt x="2081" y="5486"/>
                    </a:lnTo>
                    <a:cubicBezTo>
                      <a:pt x="1904" y="5296"/>
                      <a:pt x="1913" y="4997"/>
                      <a:pt x="2103" y="4820"/>
                    </a:cubicBezTo>
                    <a:cubicBezTo>
                      <a:pt x="2284" y="4650"/>
                      <a:pt x="2566" y="4650"/>
                      <a:pt x="2748" y="4820"/>
                    </a:cubicBezTo>
                    <a:lnTo>
                      <a:pt x="3413" y="548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grpSp>
          <p:nvGrpSpPr>
            <p:cNvPr id="20" name="组合 19"/>
            <p:cNvGrpSpPr/>
            <p:nvPr/>
          </p:nvGrpSpPr>
          <p:grpSpPr>
            <a:xfrm>
              <a:off x="599870" y="3194125"/>
              <a:ext cx="4236962" cy="819992"/>
              <a:chOff x="599870" y="3194125"/>
              <a:chExt cx="4236962" cy="819992"/>
            </a:xfrm>
          </p:grpSpPr>
          <p:sp>
            <p:nvSpPr>
              <p:cNvPr id="28" name="PPT世界-8-7"/>
              <p:cNvSpPr/>
              <p:nvPr/>
            </p:nvSpPr>
            <p:spPr>
              <a:xfrm>
                <a:off x="4713455" y="3569563"/>
                <a:ext cx="123377" cy="123377"/>
              </a:xfrm>
              <a:prstGeom prst="ellipse">
                <a:avLst/>
              </a:prstGeom>
              <a:solidFill>
                <a:schemeClr val="accent3"/>
              </a:solidFill>
              <a:ln w="34925">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29" name="PPT世界-8-8"/>
              <p:cNvSpPr/>
              <p:nvPr/>
            </p:nvSpPr>
            <p:spPr>
              <a:xfrm>
                <a:off x="599870" y="3194125"/>
                <a:ext cx="3847852" cy="765732"/>
              </a:xfrm>
              <a:custGeom>
                <a:avLst/>
                <a:gdLst>
                  <a:gd name="connsiteX0" fmla="*/ 0 w 3847852"/>
                  <a:gd name="connsiteY0" fmla="*/ 382865 h 765732"/>
                  <a:gd name="connsiteX1" fmla="*/ 0 w 3847852"/>
                  <a:gd name="connsiteY1" fmla="*/ 382866 h 765732"/>
                  <a:gd name="connsiteX2" fmla="*/ 0 w 3847852"/>
                  <a:gd name="connsiteY2" fmla="*/ 382866 h 765732"/>
                  <a:gd name="connsiteX3" fmla="*/ 382866 w 3847852"/>
                  <a:gd name="connsiteY3" fmla="*/ 0 h 765732"/>
                  <a:gd name="connsiteX4" fmla="*/ 3287158 w 3847852"/>
                  <a:gd name="connsiteY4" fmla="*/ 0 h 765732"/>
                  <a:gd name="connsiteX5" fmla="*/ 3639937 w 3847852"/>
                  <a:gd name="connsiteY5" fmla="*/ 233837 h 765732"/>
                  <a:gd name="connsiteX6" fmla="*/ 3651822 w 3847852"/>
                  <a:gd name="connsiteY6" fmla="*/ 292709 h 765732"/>
                  <a:gd name="connsiteX7" fmla="*/ 3847852 w 3847852"/>
                  <a:gd name="connsiteY7" fmla="*/ 382866 h 765732"/>
                  <a:gd name="connsiteX8" fmla="*/ 3651821 w 3847852"/>
                  <a:gd name="connsiteY8" fmla="*/ 473023 h 765732"/>
                  <a:gd name="connsiteX9" fmla="*/ 3639936 w 3847852"/>
                  <a:gd name="connsiteY9" fmla="*/ 531895 h 765732"/>
                  <a:gd name="connsiteX10" fmla="*/ 3287157 w 3847852"/>
                  <a:gd name="connsiteY10" fmla="*/ 765732 h 765732"/>
                  <a:gd name="connsiteX11" fmla="*/ 382866 w 3847852"/>
                  <a:gd name="connsiteY11" fmla="*/ 765731 h 765732"/>
                  <a:gd name="connsiteX12" fmla="*/ 30088 w 3847852"/>
                  <a:gd name="connsiteY12" fmla="*/ 531894 h 765732"/>
                  <a:gd name="connsiteX13" fmla="*/ 0 w 3847852"/>
                  <a:gd name="connsiteY13" fmla="*/ 382866 h 765732"/>
                  <a:gd name="connsiteX14" fmla="*/ 30088 w 3847852"/>
                  <a:gd name="connsiteY14" fmla="*/ 233837 h 765732"/>
                  <a:gd name="connsiteX15" fmla="*/ 382866 w 3847852"/>
                  <a:gd name="connsiteY15" fmla="*/ 0 h 765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847852" h="765732">
                    <a:moveTo>
                      <a:pt x="0" y="382865"/>
                    </a:moveTo>
                    <a:lnTo>
                      <a:pt x="0" y="382866"/>
                    </a:lnTo>
                    <a:lnTo>
                      <a:pt x="0" y="382866"/>
                    </a:lnTo>
                    <a:close/>
                    <a:moveTo>
                      <a:pt x="382866" y="0"/>
                    </a:moveTo>
                    <a:lnTo>
                      <a:pt x="3287158" y="0"/>
                    </a:lnTo>
                    <a:cubicBezTo>
                      <a:pt x="3445746" y="0"/>
                      <a:pt x="3581815" y="96421"/>
                      <a:pt x="3639937" y="233837"/>
                    </a:cubicBezTo>
                    <a:lnTo>
                      <a:pt x="3651822" y="292709"/>
                    </a:lnTo>
                    <a:lnTo>
                      <a:pt x="3847852" y="382866"/>
                    </a:lnTo>
                    <a:lnTo>
                      <a:pt x="3651821" y="473023"/>
                    </a:lnTo>
                    <a:lnTo>
                      <a:pt x="3639936" y="531895"/>
                    </a:lnTo>
                    <a:cubicBezTo>
                      <a:pt x="3581813" y="669311"/>
                      <a:pt x="3445745" y="765732"/>
                      <a:pt x="3287157" y="765732"/>
                    </a:cubicBezTo>
                    <a:lnTo>
                      <a:pt x="382866" y="765731"/>
                    </a:lnTo>
                    <a:cubicBezTo>
                      <a:pt x="224278" y="765731"/>
                      <a:pt x="88210" y="669310"/>
                      <a:pt x="30088" y="531894"/>
                    </a:cubicBezTo>
                    <a:lnTo>
                      <a:pt x="0" y="382866"/>
                    </a:lnTo>
                    <a:lnTo>
                      <a:pt x="30088" y="233837"/>
                    </a:lnTo>
                    <a:cubicBezTo>
                      <a:pt x="88210" y="96421"/>
                      <a:pt x="224278" y="0"/>
                      <a:pt x="382866" y="0"/>
                    </a:cubicBezTo>
                    <a:close/>
                  </a:path>
                </a:pathLst>
              </a:custGeom>
              <a:noFill/>
              <a:ln>
                <a:solidFill>
                  <a:srgbClr val="005F9A">
                    <a:alpha val="2000"/>
                  </a:srgbClr>
                </a:solidFill>
              </a:ln>
              <a:effectLst>
                <a:outerShdw blurRad="127000" sx="105000" sy="105000" algn="ctr" rotWithShape="0">
                  <a:srgbClr val="009BFA">
                    <a:alpha val="5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0" name="PPT世界-8-9"/>
              <p:cNvSpPr/>
              <p:nvPr/>
            </p:nvSpPr>
            <p:spPr>
              <a:xfrm>
                <a:off x="660399" y="3248385"/>
                <a:ext cx="3893871" cy="765732"/>
              </a:xfrm>
              <a:custGeom>
                <a:avLst/>
                <a:gdLst>
                  <a:gd name="connsiteX0" fmla="*/ 0 w 3847852"/>
                  <a:gd name="connsiteY0" fmla="*/ 382865 h 765732"/>
                  <a:gd name="connsiteX1" fmla="*/ 0 w 3847852"/>
                  <a:gd name="connsiteY1" fmla="*/ 382866 h 765732"/>
                  <a:gd name="connsiteX2" fmla="*/ 0 w 3847852"/>
                  <a:gd name="connsiteY2" fmla="*/ 382866 h 765732"/>
                  <a:gd name="connsiteX3" fmla="*/ 382866 w 3847852"/>
                  <a:gd name="connsiteY3" fmla="*/ 0 h 765732"/>
                  <a:gd name="connsiteX4" fmla="*/ 3287158 w 3847852"/>
                  <a:gd name="connsiteY4" fmla="*/ 0 h 765732"/>
                  <a:gd name="connsiteX5" fmla="*/ 3639937 w 3847852"/>
                  <a:gd name="connsiteY5" fmla="*/ 233837 h 765732"/>
                  <a:gd name="connsiteX6" fmla="*/ 3651822 w 3847852"/>
                  <a:gd name="connsiteY6" fmla="*/ 292709 h 765732"/>
                  <a:gd name="connsiteX7" fmla="*/ 3847852 w 3847852"/>
                  <a:gd name="connsiteY7" fmla="*/ 382866 h 765732"/>
                  <a:gd name="connsiteX8" fmla="*/ 3651821 w 3847852"/>
                  <a:gd name="connsiteY8" fmla="*/ 473023 h 765732"/>
                  <a:gd name="connsiteX9" fmla="*/ 3639936 w 3847852"/>
                  <a:gd name="connsiteY9" fmla="*/ 531895 h 765732"/>
                  <a:gd name="connsiteX10" fmla="*/ 3287157 w 3847852"/>
                  <a:gd name="connsiteY10" fmla="*/ 765732 h 765732"/>
                  <a:gd name="connsiteX11" fmla="*/ 382866 w 3847852"/>
                  <a:gd name="connsiteY11" fmla="*/ 765731 h 765732"/>
                  <a:gd name="connsiteX12" fmla="*/ 30088 w 3847852"/>
                  <a:gd name="connsiteY12" fmla="*/ 531894 h 765732"/>
                  <a:gd name="connsiteX13" fmla="*/ 0 w 3847852"/>
                  <a:gd name="connsiteY13" fmla="*/ 382866 h 765732"/>
                  <a:gd name="connsiteX14" fmla="*/ 30088 w 3847852"/>
                  <a:gd name="connsiteY14" fmla="*/ 233837 h 765732"/>
                  <a:gd name="connsiteX15" fmla="*/ 382866 w 3847852"/>
                  <a:gd name="connsiteY15" fmla="*/ 0 h 765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847852" h="765732">
                    <a:moveTo>
                      <a:pt x="0" y="382865"/>
                    </a:moveTo>
                    <a:lnTo>
                      <a:pt x="0" y="382866"/>
                    </a:lnTo>
                    <a:lnTo>
                      <a:pt x="0" y="382866"/>
                    </a:lnTo>
                    <a:close/>
                    <a:moveTo>
                      <a:pt x="382866" y="0"/>
                    </a:moveTo>
                    <a:lnTo>
                      <a:pt x="3287158" y="0"/>
                    </a:lnTo>
                    <a:cubicBezTo>
                      <a:pt x="3445746" y="0"/>
                      <a:pt x="3581815" y="96421"/>
                      <a:pt x="3639937" y="233837"/>
                    </a:cubicBezTo>
                    <a:lnTo>
                      <a:pt x="3651822" y="292709"/>
                    </a:lnTo>
                    <a:lnTo>
                      <a:pt x="3847852" y="382866"/>
                    </a:lnTo>
                    <a:lnTo>
                      <a:pt x="3651821" y="473023"/>
                    </a:lnTo>
                    <a:lnTo>
                      <a:pt x="3639936" y="531895"/>
                    </a:lnTo>
                    <a:cubicBezTo>
                      <a:pt x="3581813" y="669311"/>
                      <a:pt x="3445745" y="765732"/>
                      <a:pt x="3287157" y="765732"/>
                    </a:cubicBezTo>
                    <a:lnTo>
                      <a:pt x="382866" y="765731"/>
                    </a:lnTo>
                    <a:cubicBezTo>
                      <a:pt x="224278" y="765731"/>
                      <a:pt x="88210" y="669310"/>
                      <a:pt x="30088" y="531894"/>
                    </a:cubicBezTo>
                    <a:lnTo>
                      <a:pt x="0" y="382866"/>
                    </a:lnTo>
                    <a:lnTo>
                      <a:pt x="30088" y="233837"/>
                    </a:lnTo>
                    <a:cubicBezTo>
                      <a:pt x="88210" y="96421"/>
                      <a:pt x="224278" y="0"/>
                      <a:pt x="382866" y="0"/>
                    </a:cubicBezTo>
                    <a:close/>
                  </a:path>
                </a:pathLst>
              </a:custGeom>
              <a:solidFill>
                <a:schemeClr val="bg1"/>
              </a:solidFill>
              <a:ln>
                <a:solidFill>
                  <a:schemeClr val="accent3"/>
                </a:solidFill>
              </a:ln>
              <a:effectLst>
                <a:outerShdw blurRad="127000" sx="105000" sy="105000" algn="ctr" rotWithShape="0">
                  <a:schemeClr val="accent1">
                    <a:alpha val="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1" name="PPT世界-8-10"/>
              <p:cNvSpPr/>
              <p:nvPr/>
            </p:nvSpPr>
            <p:spPr>
              <a:xfrm>
                <a:off x="1568484" y="3645265"/>
                <a:ext cx="2358753" cy="289503"/>
              </a:xfrm>
              <a:prstGeom prst="rect">
                <a:avLst/>
              </a:prstGeom>
              <a:scene3d>
                <a:camera prst="orthographicFront"/>
                <a:lightRig rig="threePt" dir="t">
                  <a:rot lat="0" lon="0" rev="0"/>
                </a:lightRig>
              </a:scene3d>
              <a:sp3d prstMaterial="metal"/>
            </p:spPr>
            <p:txBody>
              <a:bodyPr wrap="square" lIns="0" tIns="0" rIns="0" bIns="0">
                <a:no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85000"/>
                        <a:lumOff val="15000"/>
                      </a:prstClr>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单击此处键入文本单击单击此</a:t>
                </a:r>
                <a:endParaRPr kumimoji="0" lang="en-US" altLang="zh-CN" sz="1400" b="0" i="0" u="none" strike="noStrike" kern="1200" cap="none" spc="0" normalizeH="0" baseline="0" noProof="0" dirty="0">
                  <a:ln>
                    <a:noFill/>
                  </a:ln>
                  <a:solidFill>
                    <a:prstClr val="black">
                      <a:lumMod val="85000"/>
                      <a:lumOff val="15000"/>
                    </a:prstClr>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2" name="PPT世界-8-11"/>
              <p:cNvSpPr/>
              <p:nvPr/>
            </p:nvSpPr>
            <p:spPr>
              <a:xfrm>
                <a:off x="1568484" y="3369159"/>
                <a:ext cx="1538883" cy="307777"/>
              </a:xfrm>
              <a:prstGeom prst="rect">
                <a:avLst/>
              </a:prstGeom>
              <a:scene3d>
                <a:camera prst="orthographicFront"/>
                <a:lightRig rig="threePt" dir="t">
                  <a:rot lat="0" lon="0" rev="0"/>
                </a:lightRig>
              </a:scene3d>
              <a:sp3d prstMaterial="metal"/>
            </p:spPr>
            <p:txBody>
              <a:bodyPr wrap="none" lIns="0" tIns="0" rIns="0" bIns="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3"/>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33" name="PPT世界-8-12"/>
              <p:cNvSpPr/>
              <p:nvPr/>
            </p:nvSpPr>
            <p:spPr>
              <a:xfrm>
                <a:off x="953329" y="3462865"/>
                <a:ext cx="408426" cy="336773"/>
              </a:xfrm>
              <a:custGeom>
                <a:avLst/>
                <a:gdLst>
                  <a:gd name="connsiteX0" fmla="*/ 435416 w 609586"/>
                  <a:gd name="connsiteY0" fmla="*/ 80352 h 502648"/>
                  <a:gd name="connsiteX1" fmla="*/ 551577 w 609586"/>
                  <a:gd name="connsiteY1" fmla="*/ 190215 h 502648"/>
                  <a:gd name="connsiteX2" fmla="*/ 551577 w 609586"/>
                  <a:gd name="connsiteY2" fmla="*/ 217693 h 502648"/>
                  <a:gd name="connsiteX3" fmla="*/ 496140 w 609586"/>
                  <a:gd name="connsiteY3" fmla="*/ 310936 h 502648"/>
                  <a:gd name="connsiteX4" fmla="*/ 609586 w 609586"/>
                  <a:gd name="connsiteY4" fmla="*/ 437323 h 502648"/>
                  <a:gd name="connsiteX5" fmla="*/ 580534 w 609586"/>
                  <a:gd name="connsiteY5" fmla="*/ 464753 h 502648"/>
                  <a:gd name="connsiteX6" fmla="*/ 504951 w 609586"/>
                  <a:gd name="connsiteY6" fmla="*/ 464753 h 502648"/>
                  <a:gd name="connsiteX7" fmla="*/ 373787 w 609586"/>
                  <a:gd name="connsiteY7" fmla="*/ 301459 h 502648"/>
                  <a:gd name="connsiteX8" fmla="*/ 426510 w 609586"/>
                  <a:gd name="connsiteY8" fmla="*/ 179500 h 502648"/>
                  <a:gd name="connsiteX9" fmla="*/ 426510 w 609586"/>
                  <a:gd name="connsiteY9" fmla="*/ 143641 h 502648"/>
                  <a:gd name="connsiteX10" fmla="*/ 412126 w 609586"/>
                  <a:gd name="connsiteY10" fmla="*/ 82543 h 502648"/>
                  <a:gd name="connsiteX11" fmla="*/ 435416 w 609586"/>
                  <a:gd name="connsiteY11" fmla="*/ 80352 h 502648"/>
                  <a:gd name="connsiteX12" fmla="*/ 227788 w 609586"/>
                  <a:gd name="connsiteY12" fmla="*/ 0 h 502648"/>
                  <a:gd name="connsiteX13" fmla="*/ 379662 w 609586"/>
                  <a:gd name="connsiteY13" fmla="*/ 143662 h 502648"/>
                  <a:gd name="connsiteX14" fmla="*/ 379662 w 609586"/>
                  <a:gd name="connsiteY14" fmla="*/ 179565 h 502648"/>
                  <a:gd name="connsiteX15" fmla="*/ 307225 w 609586"/>
                  <a:gd name="connsiteY15" fmla="*/ 301465 h 502648"/>
                  <a:gd name="connsiteX16" fmla="*/ 455528 w 609586"/>
                  <a:gd name="connsiteY16" fmla="*/ 466745 h 502648"/>
                  <a:gd name="connsiteX17" fmla="*/ 417524 w 609586"/>
                  <a:gd name="connsiteY17" fmla="*/ 502648 h 502648"/>
                  <a:gd name="connsiteX18" fmla="*/ 38004 w 609586"/>
                  <a:gd name="connsiteY18" fmla="*/ 502648 h 502648"/>
                  <a:gd name="connsiteX19" fmla="*/ 0 w 609586"/>
                  <a:gd name="connsiteY19" fmla="*/ 466745 h 502648"/>
                  <a:gd name="connsiteX20" fmla="*/ 148350 w 609586"/>
                  <a:gd name="connsiteY20" fmla="*/ 301465 h 502648"/>
                  <a:gd name="connsiteX21" fmla="*/ 75913 w 609586"/>
                  <a:gd name="connsiteY21" fmla="*/ 179565 h 502648"/>
                  <a:gd name="connsiteX22" fmla="*/ 75913 w 609586"/>
                  <a:gd name="connsiteY22" fmla="*/ 143662 h 502648"/>
                  <a:gd name="connsiteX23" fmla="*/ 227788 w 609586"/>
                  <a:gd name="connsiteY23" fmla="*/ 0 h 502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9586" h="502648">
                    <a:moveTo>
                      <a:pt x="435416" y="80352"/>
                    </a:moveTo>
                    <a:cubicBezTo>
                      <a:pt x="499521" y="80352"/>
                      <a:pt x="551577" y="129545"/>
                      <a:pt x="551577" y="190215"/>
                    </a:cubicBezTo>
                    <a:lnTo>
                      <a:pt x="551577" y="217693"/>
                    </a:lnTo>
                    <a:cubicBezTo>
                      <a:pt x="551577" y="257219"/>
                      <a:pt x="529288" y="291601"/>
                      <a:pt x="496140" y="310936"/>
                    </a:cubicBezTo>
                    <a:cubicBezTo>
                      <a:pt x="553434" y="331175"/>
                      <a:pt x="609586" y="382416"/>
                      <a:pt x="609586" y="437323"/>
                    </a:cubicBezTo>
                    <a:cubicBezTo>
                      <a:pt x="609586" y="452467"/>
                      <a:pt x="596584" y="464753"/>
                      <a:pt x="580534" y="464753"/>
                    </a:cubicBezTo>
                    <a:lnTo>
                      <a:pt x="504951" y="464753"/>
                    </a:lnTo>
                    <a:cubicBezTo>
                      <a:pt x="503855" y="393607"/>
                      <a:pt x="444465" y="318793"/>
                      <a:pt x="373787" y="301459"/>
                    </a:cubicBezTo>
                    <a:cubicBezTo>
                      <a:pt x="411936" y="270457"/>
                      <a:pt x="426510" y="231217"/>
                      <a:pt x="426510" y="179500"/>
                    </a:cubicBezTo>
                    <a:lnTo>
                      <a:pt x="426510" y="143641"/>
                    </a:lnTo>
                    <a:cubicBezTo>
                      <a:pt x="426510" y="121783"/>
                      <a:pt x="421318" y="101068"/>
                      <a:pt x="412126" y="82543"/>
                    </a:cubicBezTo>
                    <a:cubicBezTo>
                      <a:pt x="419651" y="81114"/>
                      <a:pt x="427415" y="80352"/>
                      <a:pt x="435416" y="80352"/>
                    </a:cubicBezTo>
                    <a:close/>
                    <a:moveTo>
                      <a:pt x="227788" y="0"/>
                    </a:moveTo>
                    <a:cubicBezTo>
                      <a:pt x="311607" y="0"/>
                      <a:pt x="379662" y="64378"/>
                      <a:pt x="379662" y="143662"/>
                    </a:cubicBezTo>
                    <a:lnTo>
                      <a:pt x="379662" y="179565"/>
                    </a:lnTo>
                    <a:cubicBezTo>
                      <a:pt x="379662" y="231230"/>
                      <a:pt x="350516" y="276180"/>
                      <a:pt x="307225" y="301465"/>
                    </a:cubicBezTo>
                    <a:cubicBezTo>
                      <a:pt x="382186" y="327940"/>
                      <a:pt x="455528" y="394986"/>
                      <a:pt x="455528" y="466745"/>
                    </a:cubicBezTo>
                    <a:cubicBezTo>
                      <a:pt x="455528" y="486554"/>
                      <a:pt x="438574" y="502648"/>
                      <a:pt x="417524" y="502648"/>
                    </a:cubicBezTo>
                    <a:lnTo>
                      <a:pt x="38004" y="502648"/>
                    </a:lnTo>
                    <a:cubicBezTo>
                      <a:pt x="16954" y="502648"/>
                      <a:pt x="0" y="486554"/>
                      <a:pt x="0" y="466745"/>
                    </a:cubicBezTo>
                    <a:cubicBezTo>
                      <a:pt x="0" y="394986"/>
                      <a:pt x="73389" y="327940"/>
                      <a:pt x="148350" y="301465"/>
                    </a:cubicBezTo>
                    <a:cubicBezTo>
                      <a:pt x="105012" y="276180"/>
                      <a:pt x="75913" y="231230"/>
                      <a:pt x="75913" y="179565"/>
                    </a:cubicBezTo>
                    <a:lnTo>
                      <a:pt x="75913" y="143662"/>
                    </a:lnTo>
                    <a:cubicBezTo>
                      <a:pt x="75913" y="64378"/>
                      <a:pt x="143969" y="0"/>
                      <a:pt x="227788"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grpSp>
          <p:nvGrpSpPr>
            <p:cNvPr id="21" name="组合 20"/>
            <p:cNvGrpSpPr/>
            <p:nvPr/>
          </p:nvGrpSpPr>
          <p:grpSpPr>
            <a:xfrm>
              <a:off x="1103368" y="4503550"/>
              <a:ext cx="4120333" cy="827420"/>
              <a:chOff x="1103368" y="4503550"/>
              <a:chExt cx="4120333" cy="827420"/>
            </a:xfrm>
          </p:grpSpPr>
          <p:sp>
            <p:nvSpPr>
              <p:cNvPr id="22" name="PPT世界-8-13"/>
              <p:cNvSpPr/>
              <p:nvPr/>
            </p:nvSpPr>
            <p:spPr>
              <a:xfrm>
                <a:off x="5100324" y="4503550"/>
                <a:ext cx="123377" cy="123377"/>
              </a:xfrm>
              <a:prstGeom prst="ellipse">
                <a:avLst/>
              </a:prstGeom>
              <a:solidFill>
                <a:schemeClr val="accent1"/>
              </a:solidFill>
              <a:ln w="34925">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23" name="PPT世界-8-14"/>
              <p:cNvSpPr/>
              <p:nvPr/>
            </p:nvSpPr>
            <p:spPr>
              <a:xfrm>
                <a:off x="1103368" y="4508107"/>
                <a:ext cx="3821858" cy="765732"/>
              </a:xfrm>
              <a:custGeom>
                <a:avLst/>
                <a:gdLst>
                  <a:gd name="connsiteX0" fmla="*/ 0 w 3821858"/>
                  <a:gd name="connsiteY0" fmla="*/ 382865 h 765732"/>
                  <a:gd name="connsiteX1" fmla="*/ 0 w 3821858"/>
                  <a:gd name="connsiteY1" fmla="*/ 382866 h 765732"/>
                  <a:gd name="connsiteX2" fmla="*/ 0 w 3821858"/>
                  <a:gd name="connsiteY2" fmla="*/ 382866 h 765732"/>
                  <a:gd name="connsiteX3" fmla="*/ 382866 w 3821858"/>
                  <a:gd name="connsiteY3" fmla="*/ 0 h 765732"/>
                  <a:gd name="connsiteX4" fmla="*/ 3287158 w 3821858"/>
                  <a:gd name="connsiteY4" fmla="*/ 0 h 765732"/>
                  <a:gd name="connsiteX5" fmla="*/ 3557885 w 3821858"/>
                  <a:gd name="connsiteY5" fmla="*/ 112139 h 765732"/>
                  <a:gd name="connsiteX6" fmla="*/ 3558714 w 3821858"/>
                  <a:gd name="connsiteY6" fmla="*/ 113143 h 765732"/>
                  <a:gd name="connsiteX7" fmla="*/ 3821858 w 3821858"/>
                  <a:gd name="connsiteY7" fmla="*/ 92043 h 765732"/>
                  <a:gd name="connsiteX8" fmla="*/ 3632706 w 3821858"/>
                  <a:gd name="connsiteY8" fmla="*/ 220516 h 765732"/>
                  <a:gd name="connsiteX9" fmla="*/ 3639937 w 3821858"/>
                  <a:gd name="connsiteY9" fmla="*/ 233838 h 765732"/>
                  <a:gd name="connsiteX10" fmla="*/ 3670024 w 3821858"/>
                  <a:gd name="connsiteY10" fmla="*/ 382866 h 765732"/>
                  <a:gd name="connsiteX11" fmla="*/ 3670023 w 3821858"/>
                  <a:gd name="connsiteY11" fmla="*/ 382866 h 765732"/>
                  <a:gd name="connsiteX12" fmla="*/ 3287157 w 3821858"/>
                  <a:gd name="connsiteY12" fmla="*/ 765732 h 765732"/>
                  <a:gd name="connsiteX13" fmla="*/ 382866 w 3821858"/>
                  <a:gd name="connsiteY13" fmla="*/ 765731 h 765732"/>
                  <a:gd name="connsiteX14" fmla="*/ 30088 w 3821858"/>
                  <a:gd name="connsiteY14" fmla="*/ 531894 h 765732"/>
                  <a:gd name="connsiteX15" fmla="*/ 0 w 3821858"/>
                  <a:gd name="connsiteY15" fmla="*/ 382866 h 765732"/>
                  <a:gd name="connsiteX16" fmla="*/ 30088 w 3821858"/>
                  <a:gd name="connsiteY16" fmla="*/ 233838 h 765732"/>
                  <a:gd name="connsiteX17" fmla="*/ 382866 w 3821858"/>
                  <a:gd name="connsiteY17" fmla="*/ 0 h 765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821858" h="765732">
                    <a:moveTo>
                      <a:pt x="0" y="382865"/>
                    </a:moveTo>
                    <a:lnTo>
                      <a:pt x="0" y="382866"/>
                    </a:lnTo>
                    <a:lnTo>
                      <a:pt x="0" y="382866"/>
                    </a:lnTo>
                    <a:close/>
                    <a:moveTo>
                      <a:pt x="382866" y="0"/>
                    </a:moveTo>
                    <a:lnTo>
                      <a:pt x="3287158" y="0"/>
                    </a:lnTo>
                    <a:cubicBezTo>
                      <a:pt x="3392884" y="0"/>
                      <a:pt x="3488600" y="42854"/>
                      <a:pt x="3557885" y="112139"/>
                    </a:cubicBezTo>
                    <a:lnTo>
                      <a:pt x="3558714" y="113143"/>
                    </a:lnTo>
                    <a:lnTo>
                      <a:pt x="3821858" y="92043"/>
                    </a:lnTo>
                    <a:lnTo>
                      <a:pt x="3632706" y="220516"/>
                    </a:lnTo>
                    <a:lnTo>
                      <a:pt x="3639937" y="233838"/>
                    </a:lnTo>
                    <a:cubicBezTo>
                      <a:pt x="3659311" y="279643"/>
                      <a:pt x="3670024" y="330004"/>
                      <a:pt x="3670024" y="382866"/>
                    </a:cubicBezTo>
                    <a:lnTo>
                      <a:pt x="3670023" y="382866"/>
                    </a:lnTo>
                    <a:cubicBezTo>
                      <a:pt x="3670023" y="594317"/>
                      <a:pt x="3498608" y="765732"/>
                      <a:pt x="3287157" y="765732"/>
                    </a:cubicBezTo>
                    <a:lnTo>
                      <a:pt x="382866" y="765731"/>
                    </a:lnTo>
                    <a:cubicBezTo>
                      <a:pt x="224278" y="765731"/>
                      <a:pt x="88210" y="669310"/>
                      <a:pt x="30088" y="531894"/>
                    </a:cubicBezTo>
                    <a:lnTo>
                      <a:pt x="0" y="382866"/>
                    </a:lnTo>
                    <a:lnTo>
                      <a:pt x="30088" y="233838"/>
                    </a:lnTo>
                    <a:cubicBezTo>
                      <a:pt x="88210" y="96421"/>
                      <a:pt x="224278" y="0"/>
                      <a:pt x="382866" y="0"/>
                    </a:cubicBezTo>
                    <a:close/>
                  </a:path>
                </a:pathLst>
              </a:custGeom>
              <a:noFill/>
              <a:ln>
                <a:solidFill>
                  <a:srgbClr val="005F9A">
                    <a:alpha val="2000"/>
                  </a:srgbClr>
                </a:solidFill>
              </a:ln>
              <a:effectLst>
                <a:outerShdw blurRad="127000" sx="105000" sy="105000" algn="ctr" rotWithShape="0">
                  <a:srgbClr val="009BFA">
                    <a:alpha val="5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24" name="PPT世界-8-15"/>
              <p:cNvSpPr/>
              <p:nvPr/>
            </p:nvSpPr>
            <p:spPr>
              <a:xfrm>
                <a:off x="1199509" y="4565238"/>
                <a:ext cx="3821858" cy="765732"/>
              </a:xfrm>
              <a:custGeom>
                <a:avLst/>
                <a:gdLst>
                  <a:gd name="connsiteX0" fmla="*/ 0 w 3821858"/>
                  <a:gd name="connsiteY0" fmla="*/ 382865 h 765732"/>
                  <a:gd name="connsiteX1" fmla="*/ 0 w 3821858"/>
                  <a:gd name="connsiteY1" fmla="*/ 382866 h 765732"/>
                  <a:gd name="connsiteX2" fmla="*/ 0 w 3821858"/>
                  <a:gd name="connsiteY2" fmla="*/ 382866 h 765732"/>
                  <a:gd name="connsiteX3" fmla="*/ 382866 w 3821858"/>
                  <a:gd name="connsiteY3" fmla="*/ 0 h 765732"/>
                  <a:gd name="connsiteX4" fmla="*/ 3287158 w 3821858"/>
                  <a:gd name="connsiteY4" fmla="*/ 0 h 765732"/>
                  <a:gd name="connsiteX5" fmla="*/ 3557885 w 3821858"/>
                  <a:gd name="connsiteY5" fmla="*/ 112139 h 765732"/>
                  <a:gd name="connsiteX6" fmla="*/ 3558714 w 3821858"/>
                  <a:gd name="connsiteY6" fmla="*/ 113143 h 765732"/>
                  <a:gd name="connsiteX7" fmla="*/ 3821858 w 3821858"/>
                  <a:gd name="connsiteY7" fmla="*/ 92043 h 765732"/>
                  <a:gd name="connsiteX8" fmla="*/ 3632706 w 3821858"/>
                  <a:gd name="connsiteY8" fmla="*/ 220516 h 765732"/>
                  <a:gd name="connsiteX9" fmla="*/ 3639937 w 3821858"/>
                  <a:gd name="connsiteY9" fmla="*/ 233838 h 765732"/>
                  <a:gd name="connsiteX10" fmla="*/ 3670024 w 3821858"/>
                  <a:gd name="connsiteY10" fmla="*/ 382866 h 765732"/>
                  <a:gd name="connsiteX11" fmla="*/ 3670023 w 3821858"/>
                  <a:gd name="connsiteY11" fmla="*/ 382866 h 765732"/>
                  <a:gd name="connsiteX12" fmla="*/ 3287157 w 3821858"/>
                  <a:gd name="connsiteY12" fmla="*/ 765732 h 765732"/>
                  <a:gd name="connsiteX13" fmla="*/ 382866 w 3821858"/>
                  <a:gd name="connsiteY13" fmla="*/ 765731 h 765732"/>
                  <a:gd name="connsiteX14" fmla="*/ 30088 w 3821858"/>
                  <a:gd name="connsiteY14" fmla="*/ 531894 h 765732"/>
                  <a:gd name="connsiteX15" fmla="*/ 0 w 3821858"/>
                  <a:gd name="connsiteY15" fmla="*/ 382866 h 765732"/>
                  <a:gd name="connsiteX16" fmla="*/ 30088 w 3821858"/>
                  <a:gd name="connsiteY16" fmla="*/ 233838 h 765732"/>
                  <a:gd name="connsiteX17" fmla="*/ 382866 w 3821858"/>
                  <a:gd name="connsiteY17" fmla="*/ 0 h 765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821858" h="765732">
                    <a:moveTo>
                      <a:pt x="0" y="382865"/>
                    </a:moveTo>
                    <a:lnTo>
                      <a:pt x="0" y="382866"/>
                    </a:lnTo>
                    <a:lnTo>
                      <a:pt x="0" y="382866"/>
                    </a:lnTo>
                    <a:close/>
                    <a:moveTo>
                      <a:pt x="382866" y="0"/>
                    </a:moveTo>
                    <a:lnTo>
                      <a:pt x="3287158" y="0"/>
                    </a:lnTo>
                    <a:cubicBezTo>
                      <a:pt x="3392884" y="0"/>
                      <a:pt x="3488600" y="42854"/>
                      <a:pt x="3557885" y="112139"/>
                    </a:cubicBezTo>
                    <a:lnTo>
                      <a:pt x="3558714" y="113143"/>
                    </a:lnTo>
                    <a:lnTo>
                      <a:pt x="3821858" y="92043"/>
                    </a:lnTo>
                    <a:lnTo>
                      <a:pt x="3632706" y="220516"/>
                    </a:lnTo>
                    <a:lnTo>
                      <a:pt x="3639937" y="233838"/>
                    </a:lnTo>
                    <a:cubicBezTo>
                      <a:pt x="3659311" y="279643"/>
                      <a:pt x="3670024" y="330004"/>
                      <a:pt x="3670024" y="382866"/>
                    </a:cubicBezTo>
                    <a:lnTo>
                      <a:pt x="3670023" y="382866"/>
                    </a:lnTo>
                    <a:cubicBezTo>
                      <a:pt x="3670023" y="594317"/>
                      <a:pt x="3498608" y="765732"/>
                      <a:pt x="3287157" y="765732"/>
                    </a:cubicBezTo>
                    <a:lnTo>
                      <a:pt x="382866" y="765731"/>
                    </a:lnTo>
                    <a:cubicBezTo>
                      <a:pt x="224278" y="765731"/>
                      <a:pt x="88210" y="669310"/>
                      <a:pt x="30088" y="531894"/>
                    </a:cubicBezTo>
                    <a:lnTo>
                      <a:pt x="0" y="382866"/>
                    </a:lnTo>
                    <a:lnTo>
                      <a:pt x="30088" y="233838"/>
                    </a:lnTo>
                    <a:cubicBezTo>
                      <a:pt x="88210" y="96421"/>
                      <a:pt x="224278" y="0"/>
                      <a:pt x="382866" y="0"/>
                    </a:cubicBezTo>
                    <a:close/>
                  </a:path>
                </a:pathLst>
              </a:custGeom>
              <a:solidFill>
                <a:schemeClr val="bg1"/>
              </a:solidFill>
              <a:ln>
                <a:solidFill>
                  <a:schemeClr val="accent1"/>
                </a:solidFill>
              </a:ln>
              <a:effectLst>
                <a:outerShdw blurRad="127000" sx="105000" sy="105000" algn="ctr" rotWithShape="0">
                  <a:schemeClr val="accent1">
                    <a:alpha val="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25" name="PPT世界-8-16"/>
              <p:cNvSpPr/>
              <p:nvPr/>
            </p:nvSpPr>
            <p:spPr>
              <a:xfrm>
                <a:off x="1978425" y="4954623"/>
                <a:ext cx="2519630" cy="289503"/>
              </a:xfrm>
              <a:prstGeom prst="rect">
                <a:avLst/>
              </a:prstGeom>
              <a:scene3d>
                <a:camera prst="orthographicFront"/>
                <a:lightRig rig="balanced" dir="t"/>
              </a:scene3d>
              <a:sp3d prstMaterial="powder"/>
            </p:spPr>
            <p:txBody>
              <a:bodyPr wrap="square" lIns="0" tIns="0" rIns="0" bIns="0">
                <a:no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85000"/>
                        <a:lumOff val="15000"/>
                      </a:prstClr>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单击此处键入文本单击单击此</a:t>
                </a:r>
                <a:endParaRPr kumimoji="0" lang="en-US" altLang="zh-CN" sz="1400" b="0" i="0" u="none" strike="noStrike" kern="1200" cap="none" spc="0" normalizeH="0" baseline="0" noProof="0" dirty="0">
                  <a:ln>
                    <a:noFill/>
                  </a:ln>
                  <a:solidFill>
                    <a:prstClr val="black">
                      <a:lumMod val="85000"/>
                      <a:lumOff val="15000"/>
                    </a:prstClr>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26" name="PPT世界-8-17"/>
              <p:cNvSpPr/>
              <p:nvPr/>
            </p:nvSpPr>
            <p:spPr>
              <a:xfrm>
                <a:off x="1978425" y="4678517"/>
                <a:ext cx="1538883" cy="307777"/>
              </a:xfrm>
              <a:prstGeom prst="rect">
                <a:avLst/>
              </a:prstGeom>
              <a:scene3d>
                <a:camera prst="orthographicFront"/>
                <a:lightRig rig="balanced" dir="t"/>
              </a:scene3d>
              <a:sp3d prstMaterial="powder"/>
            </p:spPr>
            <p:txBody>
              <a:bodyPr wrap="none" lIns="0" tIns="0" rIns="0" bIns="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1"/>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27" name="PPT世界-8-18"/>
              <p:cNvSpPr/>
              <p:nvPr/>
            </p:nvSpPr>
            <p:spPr>
              <a:xfrm>
                <a:off x="1542909" y="4774618"/>
                <a:ext cx="273475" cy="346973"/>
              </a:xfrm>
              <a:custGeom>
                <a:avLst/>
                <a:gdLst>
                  <a:gd name="T0" fmla="*/ 3166 w 6332"/>
                  <a:gd name="T1" fmla="*/ 0 h 8034"/>
                  <a:gd name="T2" fmla="*/ 0 w 6332"/>
                  <a:gd name="T3" fmla="*/ 3166 h 8034"/>
                  <a:gd name="T4" fmla="*/ 2481 w 6332"/>
                  <a:gd name="T5" fmla="*/ 7590 h 8034"/>
                  <a:gd name="T6" fmla="*/ 3853 w 6332"/>
                  <a:gd name="T7" fmla="*/ 7588 h 8034"/>
                  <a:gd name="T8" fmla="*/ 6332 w 6332"/>
                  <a:gd name="T9" fmla="*/ 3166 h 8034"/>
                  <a:gd name="T10" fmla="*/ 3166 w 6332"/>
                  <a:gd name="T11" fmla="*/ 0 h 8034"/>
                  <a:gd name="T12" fmla="*/ 3166 w 6332"/>
                  <a:gd name="T13" fmla="*/ 0 h 8034"/>
                  <a:gd name="T14" fmla="*/ 3166 w 6332"/>
                  <a:gd name="T15" fmla="*/ 0 h 8034"/>
                  <a:gd name="T16" fmla="*/ 3166 w 6332"/>
                  <a:gd name="T17" fmla="*/ 0 h 8034"/>
                  <a:gd name="T18" fmla="*/ 3166 w 6332"/>
                  <a:gd name="T19" fmla="*/ 4529 h 8034"/>
                  <a:gd name="T20" fmla="*/ 1702 w 6332"/>
                  <a:gd name="T21" fmla="*/ 3065 h 8034"/>
                  <a:gd name="T22" fmla="*/ 3166 w 6332"/>
                  <a:gd name="T23" fmla="*/ 1600 h 8034"/>
                  <a:gd name="T24" fmla="*/ 4630 w 6332"/>
                  <a:gd name="T25" fmla="*/ 3065 h 8034"/>
                  <a:gd name="T26" fmla="*/ 3166 w 6332"/>
                  <a:gd name="T27" fmla="*/ 4529 h 8034"/>
                  <a:gd name="T28" fmla="*/ 3166 w 6332"/>
                  <a:gd name="T29" fmla="*/ 4529 h 8034"/>
                  <a:gd name="T30" fmla="*/ 3166 w 6332"/>
                  <a:gd name="T31" fmla="*/ 4529 h 8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32" h="8034">
                    <a:moveTo>
                      <a:pt x="3166" y="0"/>
                    </a:moveTo>
                    <a:cubicBezTo>
                      <a:pt x="1418" y="0"/>
                      <a:pt x="0" y="1418"/>
                      <a:pt x="0" y="3166"/>
                    </a:cubicBezTo>
                    <a:cubicBezTo>
                      <a:pt x="0" y="4914"/>
                      <a:pt x="2481" y="7590"/>
                      <a:pt x="2481" y="7590"/>
                    </a:cubicBezTo>
                    <a:cubicBezTo>
                      <a:pt x="2859" y="8031"/>
                      <a:pt x="3478" y="8034"/>
                      <a:pt x="3853" y="7588"/>
                    </a:cubicBezTo>
                    <a:cubicBezTo>
                      <a:pt x="3853" y="7588"/>
                      <a:pt x="6332" y="4914"/>
                      <a:pt x="6332" y="3166"/>
                    </a:cubicBezTo>
                    <a:cubicBezTo>
                      <a:pt x="6332" y="1418"/>
                      <a:pt x="4914" y="0"/>
                      <a:pt x="3166" y="0"/>
                    </a:cubicBezTo>
                    <a:lnTo>
                      <a:pt x="3166" y="0"/>
                    </a:lnTo>
                    <a:lnTo>
                      <a:pt x="3166" y="0"/>
                    </a:lnTo>
                    <a:lnTo>
                      <a:pt x="3166" y="0"/>
                    </a:lnTo>
                    <a:close/>
                    <a:moveTo>
                      <a:pt x="3166" y="4529"/>
                    </a:moveTo>
                    <a:cubicBezTo>
                      <a:pt x="2357" y="4529"/>
                      <a:pt x="1702" y="3874"/>
                      <a:pt x="1702" y="3065"/>
                    </a:cubicBezTo>
                    <a:cubicBezTo>
                      <a:pt x="1702" y="2256"/>
                      <a:pt x="2357" y="1600"/>
                      <a:pt x="3166" y="1600"/>
                    </a:cubicBezTo>
                    <a:cubicBezTo>
                      <a:pt x="3975" y="1600"/>
                      <a:pt x="4630" y="2256"/>
                      <a:pt x="4630" y="3065"/>
                    </a:cubicBezTo>
                    <a:cubicBezTo>
                      <a:pt x="4630" y="3874"/>
                      <a:pt x="3975" y="4529"/>
                      <a:pt x="3166" y="4529"/>
                    </a:cubicBezTo>
                    <a:lnTo>
                      <a:pt x="3166" y="4529"/>
                    </a:lnTo>
                    <a:close/>
                    <a:moveTo>
                      <a:pt x="3166" y="4529"/>
                    </a:move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grpSp>
      <p:grpSp>
        <p:nvGrpSpPr>
          <p:cNvPr id="48" name="PPT世界-9"/>
          <p:cNvGrpSpPr/>
          <p:nvPr/>
        </p:nvGrpSpPr>
        <p:grpSpPr>
          <a:xfrm>
            <a:off x="6968298" y="2014151"/>
            <a:ext cx="4594739" cy="3501996"/>
            <a:chOff x="6968298" y="1828974"/>
            <a:chExt cx="4594739" cy="3501996"/>
          </a:xfrm>
        </p:grpSpPr>
        <p:grpSp>
          <p:nvGrpSpPr>
            <p:cNvPr id="49" name="组合 48"/>
            <p:cNvGrpSpPr/>
            <p:nvPr/>
          </p:nvGrpSpPr>
          <p:grpSpPr>
            <a:xfrm>
              <a:off x="6968298" y="1828974"/>
              <a:ext cx="4168242" cy="929978"/>
              <a:chOff x="6968298" y="1828974"/>
              <a:chExt cx="4168242" cy="929978"/>
            </a:xfrm>
          </p:grpSpPr>
          <p:sp>
            <p:nvSpPr>
              <p:cNvPr id="64" name="PPT世界-9-1"/>
              <p:cNvSpPr/>
              <p:nvPr/>
            </p:nvSpPr>
            <p:spPr>
              <a:xfrm>
                <a:off x="6968298" y="2635575"/>
                <a:ext cx="123377" cy="123377"/>
              </a:xfrm>
              <a:prstGeom prst="ellipse">
                <a:avLst/>
              </a:prstGeom>
              <a:solidFill>
                <a:schemeClr val="accent3"/>
              </a:solidFill>
              <a:ln w="34925">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65" name="PPT世界-9-2"/>
              <p:cNvSpPr/>
              <p:nvPr/>
            </p:nvSpPr>
            <p:spPr>
              <a:xfrm flipH="1">
                <a:off x="7323186" y="1828974"/>
                <a:ext cx="3813354" cy="765732"/>
              </a:xfrm>
              <a:custGeom>
                <a:avLst/>
                <a:gdLst>
                  <a:gd name="connsiteX0" fmla="*/ 0 w 3813354"/>
                  <a:gd name="connsiteY0" fmla="*/ 382865 h 765732"/>
                  <a:gd name="connsiteX1" fmla="*/ 0 w 3813354"/>
                  <a:gd name="connsiteY1" fmla="*/ 382866 h 765732"/>
                  <a:gd name="connsiteX2" fmla="*/ 0 w 3813354"/>
                  <a:gd name="connsiteY2" fmla="*/ 382866 h 765732"/>
                  <a:gd name="connsiteX3" fmla="*/ 382866 w 3813354"/>
                  <a:gd name="connsiteY3" fmla="*/ 0 h 765732"/>
                  <a:gd name="connsiteX4" fmla="*/ 3287158 w 3813354"/>
                  <a:gd name="connsiteY4" fmla="*/ 0 h 765732"/>
                  <a:gd name="connsiteX5" fmla="*/ 3670024 w 3813354"/>
                  <a:gd name="connsiteY5" fmla="*/ 382866 h 765732"/>
                  <a:gd name="connsiteX6" fmla="*/ 3670023 w 3813354"/>
                  <a:gd name="connsiteY6" fmla="*/ 382866 h 765732"/>
                  <a:gd name="connsiteX7" fmla="*/ 3639936 w 3813354"/>
                  <a:gd name="connsiteY7" fmla="*/ 531895 h 765732"/>
                  <a:gd name="connsiteX8" fmla="*/ 3639682 w 3813354"/>
                  <a:gd name="connsiteY8" fmla="*/ 532362 h 765732"/>
                  <a:gd name="connsiteX9" fmla="*/ 3813354 w 3813354"/>
                  <a:gd name="connsiteY9" fmla="*/ 719525 h 765732"/>
                  <a:gd name="connsiteX10" fmla="*/ 3567582 w 3813354"/>
                  <a:gd name="connsiteY10" fmla="*/ 641840 h 765732"/>
                  <a:gd name="connsiteX11" fmla="*/ 3557884 w 3813354"/>
                  <a:gd name="connsiteY11" fmla="*/ 653593 h 765732"/>
                  <a:gd name="connsiteX12" fmla="*/ 3287157 w 3813354"/>
                  <a:gd name="connsiteY12" fmla="*/ 765732 h 765732"/>
                  <a:gd name="connsiteX13" fmla="*/ 382866 w 3813354"/>
                  <a:gd name="connsiteY13" fmla="*/ 765731 h 765732"/>
                  <a:gd name="connsiteX14" fmla="*/ 30088 w 3813354"/>
                  <a:gd name="connsiteY14" fmla="*/ 531894 h 765732"/>
                  <a:gd name="connsiteX15" fmla="*/ 0 w 3813354"/>
                  <a:gd name="connsiteY15" fmla="*/ 382866 h 765732"/>
                  <a:gd name="connsiteX16" fmla="*/ 30088 w 3813354"/>
                  <a:gd name="connsiteY16" fmla="*/ 233837 h 765732"/>
                  <a:gd name="connsiteX17" fmla="*/ 382866 w 3813354"/>
                  <a:gd name="connsiteY17" fmla="*/ 0 h 765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813354" h="765732">
                    <a:moveTo>
                      <a:pt x="0" y="382865"/>
                    </a:moveTo>
                    <a:lnTo>
                      <a:pt x="0" y="382866"/>
                    </a:lnTo>
                    <a:lnTo>
                      <a:pt x="0" y="382866"/>
                    </a:lnTo>
                    <a:close/>
                    <a:moveTo>
                      <a:pt x="382866" y="0"/>
                    </a:moveTo>
                    <a:lnTo>
                      <a:pt x="3287158" y="0"/>
                    </a:lnTo>
                    <a:cubicBezTo>
                      <a:pt x="3498609" y="0"/>
                      <a:pt x="3670024" y="171415"/>
                      <a:pt x="3670024" y="382866"/>
                    </a:cubicBezTo>
                    <a:lnTo>
                      <a:pt x="3670023" y="382866"/>
                    </a:lnTo>
                    <a:cubicBezTo>
                      <a:pt x="3670023" y="435729"/>
                      <a:pt x="3659310" y="486089"/>
                      <a:pt x="3639936" y="531895"/>
                    </a:cubicBezTo>
                    <a:lnTo>
                      <a:pt x="3639682" y="532362"/>
                    </a:lnTo>
                    <a:lnTo>
                      <a:pt x="3813354" y="719525"/>
                    </a:lnTo>
                    <a:lnTo>
                      <a:pt x="3567582" y="641840"/>
                    </a:lnTo>
                    <a:lnTo>
                      <a:pt x="3557884" y="653593"/>
                    </a:lnTo>
                    <a:cubicBezTo>
                      <a:pt x="3488599" y="722878"/>
                      <a:pt x="3392883" y="765732"/>
                      <a:pt x="3287157" y="765732"/>
                    </a:cubicBezTo>
                    <a:lnTo>
                      <a:pt x="382866" y="765731"/>
                    </a:lnTo>
                    <a:cubicBezTo>
                      <a:pt x="224278" y="765731"/>
                      <a:pt x="88210" y="669310"/>
                      <a:pt x="30088" y="531894"/>
                    </a:cubicBezTo>
                    <a:lnTo>
                      <a:pt x="0" y="382866"/>
                    </a:lnTo>
                    <a:lnTo>
                      <a:pt x="30088" y="233837"/>
                    </a:lnTo>
                    <a:cubicBezTo>
                      <a:pt x="88210" y="96421"/>
                      <a:pt x="224278" y="0"/>
                      <a:pt x="382866" y="0"/>
                    </a:cubicBezTo>
                    <a:close/>
                  </a:path>
                </a:pathLst>
              </a:custGeom>
              <a:noFill/>
              <a:ln>
                <a:solidFill>
                  <a:srgbClr val="005F9A">
                    <a:alpha val="2000"/>
                  </a:srgbClr>
                </a:solidFill>
              </a:ln>
              <a:effectLst>
                <a:outerShdw blurRad="127000" sx="105000" sy="105000" algn="ctr" rotWithShape="0">
                  <a:srgbClr val="009BFA">
                    <a:alpha val="5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66" name="PPT世界-9-3"/>
              <p:cNvSpPr/>
              <p:nvPr/>
            </p:nvSpPr>
            <p:spPr>
              <a:xfrm flipH="1">
                <a:off x="7241056" y="1899154"/>
                <a:ext cx="3813354" cy="765732"/>
              </a:xfrm>
              <a:custGeom>
                <a:avLst/>
                <a:gdLst>
                  <a:gd name="connsiteX0" fmla="*/ 0 w 3813354"/>
                  <a:gd name="connsiteY0" fmla="*/ 382865 h 765732"/>
                  <a:gd name="connsiteX1" fmla="*/ 0 w 3813354"/>
                  <a:gd name="connsiteY1" fmla="*/ 382866 h 765732"/>
                  <a:gd name="connsiteX2" fmla="*/ 0 w 3813354"/>
                  <a:gd name="connsiteY2" fmla="*/ 382866 h 765732"/>
                  <a:gd name="connsiteX3" fmla="*/ 382866 w 3813354"/>
                  <a:gd name="connsiteY3" fmla="*/ 0 h 765732"/>
                  <a:gd name="connsiteX4" fmla="*/ 3287158 w 3813354"/>
                  <a:gd name="connsiteY4" fmla="*/ 0 h 765732"/>
                  <a:gd name="connsiteX5" fmla="*/ 3670024 w 3813354"/>
                  <a:gd name="connsiteY5" fmla="*/ 382866 h 765732"/>
                  <a:gd name="connsiteX6" fmla="*/ 3670023 w 3813354"/>
                  <a:gd name="connsiteY6" fmla="*/ 382866 h 765732"/>
                  <a:gd name="connsiteX7" fmla="*/ 3639936 w 3813354"/>
                  <a:gd name="connsiteY7" fmla="*/ 531895 h 765732"/>
                  <a:gd name="connsiteX8" fmla="*/ 3639682 w 3813354"/>
                  <a:gd name="connsiteY8" fmla="*/ 532362 h 765732"/>
                  <a:gd name="connsiteX9" fmla="*/ 3813354 w 3813354"/>
                  <a:gd name="connsiteY9" fmla="*/ 719525 h 765732"/>
                  <a:gd name="connsiteX10" fmla="*/ 3567582 w 3813354"/>
                  <a:gd name="connsiteY10" fmla="*/ 641840 h 765732"/>
                  <a:gd name="connsiteX11" fmla="*/ 3557884 w 3813354"/>
                  <a:gd name="connsiteY11" fmla="*/ 653593 h 765732"/>
                  <a:gd name="connsiteX12" fmla="*/ 3287157 w 3813354"/>
                  <a:gd name="connsiteY12" fmla="*/ 765732 h 765732"/>
                  <a:gd name="connsiteX13" fmla="*/ 382866 w 3813354"/>
                  <a:gd name="connsiteY13" fmla="*/ 765731 h 765732"/>
                  <a:gd name="connsiteX14" fmla="*/ 30088 w 3813354"/>
                  <a:gd name="connsiteY14" fmla="*/ 531894 h 765732"/>
                  <a:gd name="connsiteX15" fmla="*/ 0 w 3813354"/>
                  <a:gd name="connsiteY15" fmla="*/ 382866 h 765732"/>
                  <a:gd name="connsiteX16" fmla="*/ 30088 w 3813354"/>
                  <a:gd name="connsiteY16" fmla="*/ 233837 h 765732"/>
                  <a:gd name="connsiteX17" fmla="*/ 382866 w 3813354"/>
                  <a:gd name="connsiteY17" fmla="*/ 0 h 765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813354" h="765732">
                    <a:moveTo>
                      <a:pt x="0" y="382865"/>
                    </a:moveTo>
                    <a:lnTo>
                      <a:pt x="0" y="382866"/>
                    </a:lnTo>
                    <a:lnTo>
                      <a:pt x="0" y="382866"/>
                    </a:lnTo>
                    <a:close/>
                    <a:moveTo>
                      <a:pt x="382866" y="0"/>
                    </a:moveTo>
                    <a:lnTo>
                      <a:pt x="3287158" y="0"/>
                    </a:lnTo>
                    <a:cubicBezTo>
                      <a:pt x="3498609" y="0"/>
                      <a:pt x="3670024" y="171415"/>
                      <a:pt x="3670024" y="382866"/>
                    </a:cubicBezTo>
                    <a:lnTo>
                      <a:pt x="3670023" y="382866"/>
                    </a:lnTo>
                    <a:cubicBezTo>
                      <a:pt x="3670023" y="435729"/>
                      <a:pt x="3659310" y="486089"/>
                      <a:pt x="3639936" y="531895"/>
                    </a:cubicBezTo>
                    <a:lnTo>
                      <a:pt x="3639682" y="532362"/>
                    </a:lnTo>
                    <a:lnTo>
                      <a:pt x="3813354" y="719525"/>
                    </a:lnTo>
                    <a:lnTo>
                      <a:pt x="3567582" y="641840"/>
                    </a:lnTo>
                    <a:lnTo>
                      <a:pt x="3557884" y="653593"/>
                    </a:lnTo>
                    <a:cubicBezTo>
                      <a:pt x="3488599" y="722878"/>
                      <a:pt x="3392883" y="765732"/>
                      <a:pt x="3287157" y="765732"/>
                    </a:cubicBezTo>
                    <a:lnTo>
                      <a:pt x="382866" y="765731"/>
                    </a:lnTo>
                    <a:cubicBezTo>
                      <a:pt x="224278" y="765731"/>
                      <a:pt x="88210" y="669310"/>
                      <a:pt x="30088" y="531894"/>
                    </a:cubicBezTo>
                    <a:lnTo>
                      <a:pt x="0" y="382866"/>
                    </a:lnTo>
                    <a:lnTo>
                      <a:pt x="30088" y="233837"/>
                    </a:lnTo>
                    <a:cubicBezTo>
                      <a:pt x="88210" y="96421"/>
                      <a:pt x="224278" y="0"/>
                      <a:pt x="382866" y="0"/>
                    </a:cubicBezTo>
                    <a:close/>
                  </a:path>
                </a:pathLst>
              </a:custGeom>
              <a:solidFill>
                <a:schemeClr val="bg1"/>
              </a:solidFill>
              <a:ln>
                <a:solidFill>
                  <a:schemeClr val="accent3"/>
                </a:solidFill>
              </a:ln>
              <a:effectLst>
                <a:outerShdw blurRad="127000" sx="105000" sy="105000" algn="ctr" rotWithShape="0">
                  <a:schemeClr val="accent1">
                    <a:alpha val="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67" name="PPT世界-9-4"/>
              <p:cNvSpPr/>
              <p:nvPr/>
            </p:nvSpPr>
            <p:spPr>
              <a:xfrm>
                <a:off x="8209339" y="2288539"/>
                <a:ext cx="2333972" cy="289503"/>
              </a:xfrm>
              <a:prstGeom prst="rect">
                <a:avLst/>
              </a:prstGeom>
              <a:scene3d>
                <a:camera prst="orthographicFront"/>
                <a:lightRig rig="balanced" dir="t"/>
              </a:scene3d>
              <a:sp3d prstMaterial="powder"/>
            </p:spPr>
            <p:txBody>
              <a:bodyPr wrap="none" lIns="0" tIns="0" rIns="0" bIns="0">
                <a:no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85000"/>
                        <a:lumOff val="15000"/>
                      </a:prstClr>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单击此处键入文本单击单击此</a:t>
                </a:r>
                <a:endParaRPr kumimoji="0" lang="en-US" altLang="zh-CN" sz="1400" b="0" i="0" u="none" strike="noStrike" kern="1200" cap="none" spc="0" normalizeH="0" baseline="0" noProof="0" dirty="0">
                  <a:ln>
                    <a:noFill/>
                  </a:ln>
                  <a:solidFill>
                    <a:prstClr val="black">
                      <a:lumMod val="85000"/>
                      <a:lumOff val="15000"/>
                    </a:prstClr>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68" name="PPT世界-9-5"/>
              <p:cNvSpPr/>
              <p:nvPr/>
            </p:nvSpPr>
            <p:spPr>
              <a:xfrm>
                <a:off x="8209339" y="2012433"/>
                <a:ext cx="1538883" cy="307777"/>
              </a:xfrm>
              <a:prstGeom prst="rect">
                <a:avLst/>
              </a:prstGeom>
              <a:scene3d>
                <a:camera prst="orthographicFront"/>
                <a:lightRig rig="balanced" dir="t"/>
              </a:scene3d>
              <a:sp3d prstMaterial="powder"/>
            </p:spPr>
            <p:txBody>
              <a:bodyPr wrap="none" lIns="0" tIns="0" rIns="0" bIns="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3"/>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69" name="PPT世界-9-6"/>
              <p:cNvSpPr/>
              <p:nvPr/>
            </p:nvSpPr>
            <p:spPr>
              <a:xfrm>
                <a:off x="7704789" y="2108534"/>
                <a:ext cx="260249" cy="346973"/>
              </a:xfrm>
              <a:custGeom>
                <a:avLst/>
                <a:gdLst>
                  <a:gd name="T0" fmla="*/ 648 w 7770"/>
                  <a:gd name="T1" fmla="*/ 0 h 10360"/>
                  <a:gd name="T2" fmla="*/ 7123 w 7770"/>
                  <a:gd name="T3" fmla="*/ 0 h 10360"/>
                  <a:gd name="T4" fmla="*/ 7770 w 7770"/>
                  <a:gd name="T5" fmla="*/ 647 h 10360"/>
                  <a:gd name="T6" fmla="*/ 7770 w 7770"/>
                  <a:gd name="T7" fmla="*/ 9712 h 10360"/>
                  <a:gd name="T8" fmla="*/ 7123 w 7770"/>
                  <a:gd name="T9" fmla="*/ 10360 h 10360"/>
                  <a:gd name="T10" fmla="*/ 648 w 7770"/>
                  <a:gd name="T11" fmla="*/ 10360 h 10360"/>
                  <a:gd name="T12" fmla="*/ 0 w 7770"/>
                  <a:gd name="T13" fmla="*/ 9712 h 10360"/>
                  <a:gd name="T14" fmla="*/ 0 w 7770"/>
                  <a:gd name="T15" fmla="*/ 647 h 10360"/>
                  <a:gd name="T16" fmla="*/ 648 w 7770"/>
                  <a:gd name="T17" fmla="*/ 0 h 10360"/>
                  <a:gd name="T18" fmla="*/ 1295 w 7770"/>
                  <a:gd name="T19" fmla="*/ 1293 h 10360"/>
                  <a:gd name="T20" fmla="*/ 1295 w 7770"/>
                  <a:gd name="T21" fmla="*/ 8416 h 10360"/>
                  <a:gd name="T22" fmla="*/ 6475 w 7770"/>
                  <a:gd name="T23" fmla="*/ 8416 h 10360"/>
                  <a:gd name="T24" fmla="*/ 6475 w 7770"/>
                  <a:gd name="T25" fmla="*/ 1293 h 10360"/>
                  <a:gd name="T26" fmla="*/ 1295 w 7770"/>
                  <a:gd name="T27" fmla="*/ 1293 h 10360"/>
                  <a:gd name="T28" fmla="*/ 3890 w 7770"/>
                  <a:gd name="T29" fmla="*/ 8902 h 10360"/>
                  <a:gd name="T30" fmla="*/ 3405 w 7770"/>
                  <a:gd name="T31" fmla="*/ 9387 h 10360"/>
                  <a:gd name="T32" fmla="*/ 3890 w 7770"/>
                  <a:gd name="T33" fmla="*/ 9872 h 10360"/>
                  <a:gd name="T34" fmla="*/ 4375 w 7770"/>
                  <a:gd name="T35" fmla="*/ 9387 h 10360"/>
                  <a:gd name="T36" fmla="*/ 3890 w 7770"/>
                  <a:gd name="T37" fmla="*/ 8902 h 10360"/>
                  <a:gd name="T38" fmla="*/ 3413 w 7770"/>
                  <a:gd name="T39" fmla="*/ 5486 h 10360"/>
                  <a:gd name="T40" fmla="*/ 5026 w 7770"/>
                  <a:gd name="T41" fmla="*/ 3825 h 10360"/>
                  <a:gd name="T42" fmla="*/ 5683 w 7770"/>
                  <a:gd name="T43" fmla="*/ 3815 h 10360"/>
                  <a:gd name="T44" fmla="*/ 5688 w 7770"/>
                  <a:gd name="T45" fmla="*/ 3820 h 10360"/>
                  <a:gd name="T46" fmla="*/ 5692 w 7770"/>
                  <a:gd name="T47" fmla="*/ 4491 h 10360"/>
                  <a:gd name="T48" fmla="*/ 3769 w 7770"/>
                  <a:gd name="T49" fmla="*/ 6472 h 10360"/>
                  <a:gd name="T50" fmla="*/ 3636 w 7770"/>
                  <a:gd name="T51" fmla="*/ 6567 h 10360"/>
                  <a:gd name="T52" fmla="*/ 3081 w 7770"/>
                  <a:gd name="T53" fmla="*/ 6485 h 10360"/>
                  <a:gd name="T54" fmla="*/ 2081 w 7770"/>
                  <a:gd name="T55" fmla="*/ 5486 h 10360"/>
                  <a:gd name="T56" fmla="*/ 2103 w 7770"/>
                  <a:gd name="T57" fmla="*/ 4820 h 10360"/>
                  <a:gd name="T58" fmla="*/ 2748 w 7770"/>
                  <a:gd name="T59" fmla="*/ 4820 h 10360"/>
                  <a:gd name="T60" fmla="*/ 3413 w 7770"/>
                  <a:gd name="T61" fmla="*/ 5486 h 10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70" h="10360">
                    <a:moveTo>
                      <a:pt x="648" y="0"/>
                    </a:moveTo>
                    <a:lnTo>
                      <a:pt x="7123" y="0"/>
                    </a:lnTo>
                    <a:cubicBezTo>
                      <a:pt x="7480" y="0"/>
                      <a:pt x="7770" y="290"/>
                      <a:pt x="7770" y="647"/>
                    </a:cubicBezTo>
                    <a:lnTo>
                      <a:pt x="7770" y="9712"/>
                    </a:lnTo>
                    <a:cubicBezTo>
                      <a:pt x="7770" y="10070"/>
                      <a:pt x="7480" y="10360"/>
                      <a:pt x="7123" y="10360"/>
                    </a:cubicBezTo>
                    <a:lnTo>
                      <a:pt x="648" y="10360"/>
                    </a:lnTo>
                    <a:cubicBezTo>
                      <a:pt x="290" y="10360"/>
                      <a:pt x="0" y="10070"/>
                      <a:pt x="0" y="9712"/>
                    </a:cubicBezTo>
                    <a:lnTo>
                      <a:pt x="0" y="647"/>
                    </a:lnTo>
                    <a:cubicBezTo>
                      <a:pt x="0" y="288"/>
                      <a:pt x="290" y="0"/>
                      <a:pt x="648" y="0"/>
                    </a:cubicBezTo>
                    <a:close/>
                    <a:moveTo>
                      <a:pt x="1295" y="1293"/>
                    </a:moveTo>
                    <a:lnTo>
                      <a:pt x="1295" y="8416"/>
                    </a:lnTo>
                    <a:lnTo>
                      <a:pt x="6475" y="8416"/>
                    </a:lnTo>
                    <a:lnTo>
                      <a:pt x="6475" y="1293"/>
                    </a:lnTo>
                    <a:lnTo>
                      <a:pt x="1295" y="1293"/>
                    </a:lnTo>
                    <a:close/>
                    <a:moveTo>
                      <a:pt x="3890" y="8902"/>
                    </a:moveTo>
                    <a:cubicBezTo>
                      <a:pt x="3621" y="8902"/>
                      <a:pt x="3405" y="9120"/>
                      <a:pt x="3405" y="9387"/>
                    </a:cubicBezTo>
                    <a:cubicBezTo>
                      <a:pt x="3405" y="9656"/>
                      <a:pt x="3622" y="9872"/>
                      <a:pt x="3890" y="9872"/>
                    </a:cubicBezTo>
                    <a:cubicBezTo>
                      <a:pt x="4157" y="9872"/>
                      <a:pt x="4375" y="9655"/>
                      <a:pt x="4375" y="9387"/>
                    </a:cubicBezTo>
                    <a:cubicBezTo>
                      <a:pt x="4376" y="9120"/>
                      <a:pt x="4159" y="8902"/>
                      <a:pt x="3890" y="8902"/>
                    </a:cubicBezTo>
                    <a:close/>
                    <a:moveTo>
                      <a:pt x="3413" y="5486"/>
                    </a:moveTo>
                    <a:lnTo>
                      <a:pt x="5026" y="3825"/>
                    </a:lnTo>
                    <a:cubicBezTo>
                      <a:pt x="5205" y="3641"/>
                      <a:pt x="5499" y="3636"/>
                      <a:pt x="5683" y="3815"/>
                    </a:cubicBezTo>
                    <a:lnTo>
                      <a:pt x="5688" y="3820"/>
                    </a:lnTo>
                    <a:cubicBezTo>
                      <a:pt x="5872" y="4005"/>
                      <a:pt x="5874" y="4303"/>
                      <a:pt x="5692" y="4491"/>
                    </a:cubicBezTo>
                    <a:lnTo>
                      <a:pt x="3769" y="6472"/>
                    </a:lnTo>
                    <a:cubicBezTo>
                      <a:pt x="3730" y="6511"/>
                      <a:pt x="3685" y="6543"/>
                      <a:pt x="3636" y="6567"/>
                    </a:cubicBezTo>
                    <a:cubicBezTo>
                      <a:pt x="3453" y="6665"/>
                      <a:pt x="3228" y="6631"/>
                      <a:pt x="3081" y="6485"/>
                    </a:cubicBezTo>
                    <a:lnTo>
                      <a:pt x="2081" y="5486"/>
                    </a:lnTo>
                    <a:cubicBezTo>
                      <a:pt x="1904" y="5296"/>
                      <a:pt x="1913" y="4997"/>
                      <a:pt x="2103" y="4820"/>
                    </a:cubicBezTo>
                    <a:cubicBezTo>
                      <a:pt x="2284" y="4650"/>
                      <a:pt x="2566" y="4650"/>
                      <a:pt x="2748" y="4820"/>
                    </a:cubicBezTo>
                    <a:lnTo>
                      <a:pt x="3413" y="5486"/>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grpSp>
          <p:nvGrpSpPr>
            <p:cNvPr id="50" name="组合 49"/>
            <p:cNvGrpSpPr/>
            <p:nvPr/>
          </p:nvGrpSpPr>
          <p:grpSpPr>
            <a:xfrm>
              <a:off x="7355168" y="3125390"/>
              <a:ext cx="4207869" cy="888727"/>
              <a:chOff x="7355168" y="3125390"/>
              <a:chExt cx="4207869" cy="888727"/>
            </a:xfrm>
          </p:grpSpPr>
          <p:sp>
            <p:nvSpPr>
              <p:cNvPr id="58" name="PPT世界-9-7"/>
              <p:cNvSpPr/>
              <p:nvPr/>
            </p:nvSpPr>
            <p:spPr>
              <a:xfrm flipH="1">
                <a:off x="7715185" y="3125390"/>
                <a:ext cx="3847852" cy="765732"/>
              </a:xfrm>
              <a:custGeom>
                <a:avLst/>
                <a:gdLst>
                  <a:gd name="connsiteX0" fmla="*/ 0 w 3847852"/>
                  <a:gd name="connsiteY0" fmla="*/ 382865 h 765732"/>
                  <a:gd name="connsiteX1" fmla="*/ 0 w 3847852"/>
                  <a:gd name="connsiteY1" fmla="*/ 382866 h 765732"/>
                  <a:gd name="connsiteX2" fmla="*/ 0 w 3847852"/>
                  <a:gd name="connsiteY2" fmla="*/ 382866 h 765732"/>
                  <a:gd name="connsiteX3" fmla="*/ 382866 w 3847852"/>
                  <a:gd name="connsiteY3" fmla="*/ 0 h 765732"/>
                  <a:gd name="connsiteX4" fmla="*/ 3287158 w 3847852"/>
                  <a:gd name="connsiteY4" fmla="*/ 0 h 765732"/>
                  <a:gd name="connsiteX5" fmla="*/ 3639937 w 3847852"/>
                  <a:gd name="connsiteY5" fmla="*/ 233837 h 765732"/>
                  <a:gd name="connsiteX6" fmla="*/ 3651822 w 3847852"/>
                  <a:gd name="connsiteY6" fmla="*/ 292709 h 765732"/>
                  <a:gd name="connsiteX7" fmla="*/ 3847852 w 3847852"/>
                  <a:gd name="connsiteY7" fmla="*/ 382866 h 765732"/>
                  <a:gd name="connsiteX8" fmla="*/ 3651821 w 3847852"/>
                  <a:gd name="connsiteY8" fmla="*/ 473023 h 765732"/>
                  <a:gd name="connsiteX9" fmla="*/ 3639936 w 3847852"/>
                  <a:gd name="connsiteY9" fmla="*/ 531895 h 765732"/>
                  <a:gd name="connsiteX10" fmla="*/ 3287157 w 3847852"/>
                  <a:gd name="connsiteY10" fmla="*/ 765732 h 765732"/>
                  <a:gd name="connsiteX11" fmla="*/ 382866 w 3847852"/>
                  <a:gd name="connsiteY11" fmla="*/ 765731 h 765732"/>
                  <a:gd name="connsiteX12" fmla="*/ 30088 w 3847852"/>
                  <a:gd name="connsiteY12" fmla="*/ 531894 h 765732"/>
                  <a:gd name="connsiteX13" fmla="*/ 0 w 3847852"/>
                  <a:gd name="connsiteY13" fmla="*/ 382866 h 765732"/>
                  <a:gd name="connsiteX14" fmla="*/ 30088 w 3847852"/>
                  <a:gd name="connsiteY14" fmla="*/ 233837 h 765732"/>
                  <a:gd name="connsiteX15" fmla="*/ 382866 w 3847852"/>
                  <a:gd name="connsiteY15" fmla="*/ 0 h 765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847852" h="765732">
                    <a:moveTo>
                      <a:pt x="0" y="382865"/>
                    </a:moveTo>
                    <a:lnTo>
                      <a:pt x="0" y="382866"/>
                    </a:lnTo>
                    <a:lnTo>
                      <a:pt x="0" y="382866"/>
                    </a:lnTo>
                    <a:close/>
                    <a:moveTo>
                      <a:pt x="382866" y="0"/>
                    </a:moveTo>
                    <a:lnTo>
                      <a:pt x="3287158" y="0"/>
                    </a:lnTo>
                    <a:cubicBezTo>
                      <a:pt x="3445746" y="0"/>
                      <a:pt x="3581815" y="96421"/>
                      <a:pt x="3639937" y="233837"/>
                    </a:cubicBezTo>
                    <a:lnTo>
                      <a:pt x="3651822" y="292709"/>
                    </a:lnTo>
                    <a:lnTo>
                      <a:pt x="3847852" y="382866"/>
                    </a:lnTo>
                    <a:lnTo>
                      <a:pt x="3651821" y="473023"/>
                    </a:lnTo>
                    <a:lnTo>
                      <a:pt x="3639936" y="531895"/>
                    </a:lnTo>
                    <a:cubicBezTo>
                      <a:pt x="3581813" y="669311"/>
                      <a:pt x="3445745" y="765732"/>
                      <a:pt x="3287157" y="765732"/>
                    </a:cubicBezTo>
                    <a:lnTo>
                      <a:pt x="382866" y="765731"/>
                    </a:lnTo>
                    <a:cubicBezTo>
                      <a:pt x="224278" y="765731"/>
                      <a:pt x="88210" y="669310"/>
                      <a:pt x="30088" y="531894"/>
                    </a:cubicBezTo>
                    <a:lnTo>
                      <a:pt x="0" y="382866"/>
                    </a:lnTo>
                    <a:lnTo>
                      <a:pt x="30088" y="233837"/>
                    </a:lnTo>
                    <a:cubicBezTo>
                      <a:pt x="88210" y="96421"/>
                      <a:pt x="224278" y="0"/>
                      <a:pt x="382866" y="0"/>
                    </a:cubicBezTo>
                    <a:close/>
                  </a:path>
                </a:pathLst>
              </a:custGeom>
              <a:noFill/>
              <a:ln>
                <a:solidFill>
                  <a:srgbClr val="005F9A">
                    <a:alpha val="2000"/>
                  </a:srgbClr>
                </a:solidFill>
              </a:ln>
              <a:effectLst>
                <a:outerShdw blurRad="127000" sx="105000" sy="105000" algn="ctr" rotWithShape="0">
                  <a:srgbClr val="009BFA">
                    <a:alpha val="5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59" name="PPT世界-9-8"/>
              <p:cNvSpPr/>
              <p:nvPr/>
            </p:nvSpPr>
            <p:spPr>
              <a:xfrm>
                <a:off x="7355168" y="3569563"/>
                <a:ext cx="123377" cy="123377"/>
              </a:xfrm>
              <a:prstGeom prst="ellipse">
                <a:avLst/>
              </a:prstGeom>
              <a:solidFill>
                <a:schemeClr val="accent1"/>
              </a:solidFill>
              <a:ln w="34925">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60" name="PPT世界-9-9"/>
              <p:cNvSpPr/>
              <p:nvPr/>
            </p:nvSpPr>
            <p:spPr>
              <a:xfrm flipH="1">
                <a:off x="7671048" y="3248385"/>
                <a:ext cx="3847852" cy="765732"/>
              </a:xfrm>
              <a:custGeom>
                <a:avLst/>
                <a:gdLst>
                  <a:gd name="connsiteX0" fmla="*/ 0 w 3847852"/>
                  <a:gd name="connsiteY0" fmla="*/ 382865 h 765732"/>
                  <a:gd name="connsiteX1" fmla="*/ 0 w 3847852"/>
                  <a:gd name="connsiteY1" fmla="*/ 382866 h 765732"/>
                  <a:gd name="connsiteX2" fmla="*/ 0 w 3847852"/>
                  <a:gd name="connsiteY2" fmla="*/ 382866 h 765732"/>
                  <a:gd name="connsiteX3" fmla="*/ 382866 w 3847852"/>
                  <a:gd name="connsiteY3" fmla="*/ 0 h 765732"/>
                  <a:gd name="connsiteX4" fmla="*/ 3287158 w 3847852"/>
                  <a:gd name="connsiteY4" fmla="*/ 0 h 765732"/>
                  <a:gd name="connsiteX5" fmla="*/ 3639937 w 3847852"/>
                  <a:gd name="connsiteY5" fmla="*/ 233837 h 765732"/>
                  <a:gd name="connsiteX6" fmla="*/ 3651822 w 3847852"/>
                  <a:gd name="connsiteY6" fmla="*/ 292709 h 765732"/>
                  <a:gd name="connsiteX7" fmla="*/ 3847852 w 3847852"/>
                  <a:gd name="connsiteY7" fmla="*/ 382866 h 765732"/>
                  <a:gd name="connsiteX8" fmla="*/ 3651821 w 3847852"/>
                  <a:gd name="connsiteY8" fmla="*/ 473023 h 765732"/>
                  <a:gd name="connsiteX9" fmla="*/ 3639936 w 3847852"/>
                  <a:gd name="connsiteY9" fmla="*/ 531895 h 765732"/>
                  <a:gd name="connsiteX10" fmla="*/ 3287157 w 3847852"/>
                  <a:gd name="connsiteY10" fmla="*/ 765732 h 765732"/>
                  <a:gd name="connsiteX11" fmla="*/ 382866 w 3847852"/>
                  <a:gd name="connsiteY11" fmla="*/ 765731 h 765732"/>
                  <a:gd name="connsiteX12" fmla="*/ 30088 w 3847852"/>
                  <a:gd name="connsiteY12" fmla="*/ 531894 h 765732"/>
                  <a:gd name="connsiteX13" fmla="*/ 0 w 3847852"/>
                  <a:gd name="connsiteY13" fmla="*/ 382866 h 765732"/>
                  <a:gd name="connsiteX14" fmla="*/ 30088 w 3847852"/>
                  <a:gd name="connsiteY14" fmla="*/ 233837 h 765732"/>
                  <a:gd name="connsiteX15" fmla="*/ 382866 w 3847852"/>
                  <a:gd name="connsiteY15" fmla="*/ 0 h 765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847852" h="765732">
                    <a:moveTo>
                      <a:pt x="0" y="382865"/>
                    </a:moveTo>
                    <a:lnTo>
                      <a:pt x="0" y="382866"/>
                    </a:lnTo>
                    <a:lnTo>
                      <a:pt x="0" y="382866"/>
                    </a:lnTo>
                    <a:close/>
                    <a:moveTo>
                      <a:pt x="382866" y="0"/>
                    </a:moveTo>
                    <a:lnTo>
                      <a:pt x="3287158" y="0"/>
                    </a:lnTo>
                    <a:cubicBezTo>
                      <a:pt x="3445746" y="0"/>
                      <a:pt x="3581815" y="96421"/>
                      <a:pt x="3639937" y="233837"/>
                    </a:cubicBezTo>
                    <a:lnTo>
                      <a:pt x="3651822" y="292709"/>
                    </a:lnTo>
                    <a:lnTo>
                      <a:pt x="3847852" y="382866"/>
                    </a:lnTo>
                    <a:lnTo>
                      <a:pt x="3651821" y="473023"/>
                    </a:lnTo>
                    <a:lnTo>
                      <a:pt x="3639936" y="531895"/>
                    </a:lnTo>
                    <a:cubicBezTo>
                      <a:pt x="3581813" y="669311"/>
                      <a:pt x="3445745" y="765732"/>
                      <a:pt x="3287157" y="765732"/>
                    </a:cubicBezTo>
                    <a:lnTo>
                      <a:pt x="382866" y="765731"/>
                    </a:lnTo>
                    <a:cubicBezTo>
                      <a:pt x="224278" y="765731"/>
                      <a:pt x="88210" y="669310"/>
                      <a:pt x="30088" y="531894"/>
                    </a:cubicBezTo>
                    <a:lnTo>
                      <a:pt x="0" y="382866"/>
                    </a:lnTo>
                    <a:lnTo>
                      <a:pt x="30088" y="233837"/>
                    </a:lnTo>
                    <a:cubicBezTo>
                      <a:pt x="88210" y="96421"/>
                      <a:pt x="224278" y="0"/>
                      <a:pt x="382866" y="0"/>
                    </a:cubicBezTo>
                    <a:close/>
                  </a:path>
                </a:pathLst>
              </a:custGeom>
              <a:solidFill>
                <a:schemeClr val="bg1"/>
              </a:solidFill>
              <a:ln>
                <a:solidFill>
                  <a:schemeClr val="accent1"/>
                </a:solidFill>
              </a:ln>
              <a:effectLst>
                <a:outerShdw blurRad="127000" sx="105000" sy="105000" algn="ctr" rotWithShape="0">
                  <a:schemeClr val="accent1">
                    <a:alpha val="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61" name="PPT世界-9-10"/>
              <p:cNvSpPr/>
              <p:nvPr/>
            </p:nvSpPr>
            <p:spPr>
              <a:xfrm>
                <a:off x="8787727" y="3639888"/>
                <a:ext cx="2397033" cy="289503"/>
              </a:xfrm>
              <a:prstGeom prst="rect">
                <a:avLst/>
              </a:prstGeom>
              <a:scene3d>
                <a:camera prst="orthographicFront"/>
                <a:lightRig rig="threePt" dir="t">
                  <a:rot lat="0" lon="0" rev="8400000"/>
                </a:lightRig>
              </a:scene3d>
              <a:sp3d prstMaterial="powder"/>
            </p:spPr>
            <p:txBody>
              <a:bodyPr wrap="square" lIns="0" tIns="0" rIns="0" bIns="0">
                <a:no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85000"/>
                        <a:lumOff val="15000"/>
                      </a:prstClr>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单击此处键入文本单击单击此</a:t>
                </a:r>
                <a:endParaRPr kumimoji="0" lang="en-US" altLang="zh-CN" sz="1400" b="0" i="0" u="none" strike="noStrike" kern="1200" cap="none" spc="0" normalizeH="0" baseline="0" noProof="0" dirty="0">
                  <a:ln>
                    <a:noFill/>
                  </a:ln>
                  <a:solidFill>
                    <a:prstClr val="black">
                      <a:lumMod val="85000"/>
                      <a:lumOff val="15000"/>
                    </a:prstClr>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62" name="PPT世界-9-11"/>
              <p:cNvSpPr/>
              <p:nvPr/>
            </p:nvSpPr>
            <p:spPr>
              <a:xfrm>
                <a:off x="8787728" y="3363782"/>
                <a:ext cx="1538883" cy="307777"/>
              </a:xfrm>
              <a:prstGeom prst="rect">
                <a:avLst/>
              </a:prstGeom>
              <a:scene3d>
                <a:camera prst="orthographicFront"/>
                <a:lightRig rig="threePt" dir="t">
                  <a:rot lat="0" lon="0" rev="8400000"/>
                </a:lightRig>
              </a:scene3d>
              <a:sp3d prstMaterial="powder"/>
            </p:spPr>
            <p:txBody>
              <a:bodyPr wrap="none" lIns="0" tIns="0" rIns="0" bIns="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1"/>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63" name="PPT世界-9-12"/>
              <p:cNvSpPr/>
              <p:nvPr/>
            </p:nvSpPr>
            <p:spPr>
              <a:xfrm>
                <a:off x="8155594" y="3462865"/>
                <a:ext cx="408426" cy="336773"/>
              </a:xfrm>
              <a:custGeom>
                <a:avLst/>
                <a:gdLst>
                  <a:gd name="connsiteX0" fmla="*/ 435416 w 609586"/>
                  <a:gd name="connsiteY0" fmla="*/ 80352 h 502648"/>
                  <a:gd name="connsiteX1" fmla="*/ 551577 w 609586"/>
                  <a:gd name="connsiteY1" fmla="*/ 190215 h 502648"/>
                  <a:gd name="connsiteX2" fmla="*/ 551577 w 609586"/>
                  <a:gd name="connsiteY2" fmla="*/ 217693 h 502648"/>
                  <a:gd name="connsiteX3" fmla="*/ 496140 w 609586"/>
                  <a:gd name="connsiteY3" fmla="*/ 310936 h 502648"/>
                  <a:gd name="connsiteX4" fmla="*/ 609586 w 609586"/>
                  <a:gd name="connsiteY4" fmla="*/ 437323 h 502648"/>
                  <a:gd name="connsiteX5" fmla="*/ 580534 w 609586"/>
                  <a:gd name="connsiteY5" fmla="*/ 464753 h 502648"/>
                  <a:gd name="connsiteX6" fmla="*/ 504951 w 609586"/>
                  <a:gd name="connsiteY6" fmla="*/ 464753 h 502648"/>
                  <a:gd name="connsiteX7" fmla="*/ 373787 w 609586"/>
                  <a:gd name="connsiteY7" fmla="*/ 301459 h 502648"/>
                  <a:gd name="connsiteX8" fmla="*/ 426510 w 609586"/>
                  <a:gd name="connsiteY8" fmla="*/ 179500 h 502648"/>
                  <a:gd name="connsiteX9" fmla="*/ 426510 w 609586"/>
                  <a:gd name="connsiteY9" fmla="*/ 143641 h 502648"/>
                  <a:gd name="connsiteX10" fmla="*/ 412126 w 609586"/>
                  <a:gd name="connsiteY10" fmla="*/ 82543 h 502648"/>
                  <a:gd name="connsiteX11" fmla="*/ 435416 w 609586"/>
                  <a:gd name="connsiteY11" fmla="*/ 80352 h 502648"/>
                  <a:gd name="connsiteX12" fmla="*/ 227788 w 609586"/>
                  <a:gd name="connsiteY12" fmla="*/ 0 h 502648"/>
                  <a:gd name="connsiteX13" fmla="*/ 379662 w 609586"/>
                  <a:gd name="connsiteY13" fmla="*/ 143662 h 502648"/>
                  <a:gd name="connsiteX14" fmla="*/ 379662 w 609586"/>
                  <a:gd name="connsiteY14" fmla="*/ 179565 h 502648"/>
                  <a:gd name="connsiteX15" fmla="*/ 307225 w 609586"/>
                  <a:gd name="connsiteY15" fmla="*/ 301465 h 502648"/>
                  <a:gd name="connsiteX16" fmla="*/ 455528 w 609586"/>
                  <a:gd name="connsiteY16" fmla="*/ 466745 h 502648"/>
                  <a:gd name="connsiteX17" fmla="*/ 417524 w 609586"/>
                  <a:gd name="connsiteY17" fmla="*/ 502648 h 502648"/>
                  <a:gd name="connsiteX18" fmla="*/ 38004 w 609586"/>
                  <a:gd name="connsiteY18" fmla="*/ 502648 h 502648"/>
                  <a:gd name="connsiteX19" fmla="*/ 0 w 609586"/>
                  <a:gd name="connsiteY19" fmla="*/ 466745 h 502648"/>
                  <a:gd name="connsiteX20" fmla="*/ 148350 w 609586"/>
                  <a:gd name="connsiteY20" fmla="*/ 301465 h 502648"/>
                  <a:gd name="connsiteX21" fmla="*/ 75913 w 609586"/>
                  <a:gd name="connsiteY21" fmla="*/ 179565 h 502648"/>
                  <a:gd name="connsiteX22" fmla="*/ 75913 w 609586"/>
                  <a:gd name="connsiteY22" fmla="*/ 143662 h 502648"/>
                  <a:gd name="connsiteX23" fmla="*/ 227788 w 609586"/>
                  <a:gd name="connsiteY23" fmla="*/ 0 h 502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9586" h="502648">
                    <a:moveTo>
                      <a:pt x="435416" y="80352"/>
                    </a:moveTo>
                    <a:cubicBezTo>
                      <a:pt x="499521" y="80352"/>
                      <a:pt x="551577" y="129545"/>
                      <a:pt x="551577" y="190215"/>
                    </a:cubicBezTo>
                    <a:lnTo>
                      <a:pt x="551577" y="217693"/>
                    </a:lnTo>
                    <a:cubicBezTo>
                      <a:pt x="551577" y="257219"/>
                      <a:pt x="529288" y="291601"/>
                      <a:pt x="496140" y="310936"/>
                    </a:cubicBezTo>
                    <a:cubicBezTo>
                      <a:pt x="553434" y="331175"/>
                      <a:pt x="609586" y="382416"/>
                      <a:pt x="609586" y="437323"/>
                    </a:cubicBezTo>
                    <a:cubicBezTo>
                      <a:pt x="609586" y="452467"/>
                      <a:pt x="596584" y="464753"/>
                      <a:pt x="580534" y="464753"/>
                    </a:cubicBezTo>
                    <a:lnTo>
                      <a:pt x="504951" y="464753"/>
                    </a:lnTo>
                    <a:cubicBezTo>
                      <a:pt x="503855" y="393607"/>
                      <a:pt x="444465" y="318793"/>
                      <a:pt x="373787" y="301459"/>
                    </a:cubicBezTo>
                    <a:cubicBezTo>
                      <a:pt x="411936" y="270457"/>
                      <a:pt x="426510" y="231217"/>
                      <a:pt x="426510" y="179500"/>
                    </a:cubicBezTo>
                    <a:lnTo>
                      <a:pt x="426510" y="143641"/>
                    </a:lnTo>
                    <a:cubicBezTo>
                      <a:pt x="426510" y="121783"/>
                      <a:pt x="421318" y="101068"/>
                      <a:pt x="412126" y="82543"/>
                    </a:cubicBezTo>
                    <a:cubicBezTo>
                      <a:pt x="419651" y="81114"/>
                      <a:pt x="427415" y="80352"/>
                      <a:pt x="435416" y="80352"/>
                    </a:cubicBezTo>
                    <a:close/>
                    <a:moveTo>
                      <a:pt x="227788" y="0"/>
                    </a:moveTo>
                    <a:cubicBezTo>
                      <a:pt x="311607" y="0"/>
                      <a:pt x="379662" y="64378"/>
                      <a:pt x="379662" y="143662"/>
                    </a:cubicBezTo>
                    <a:lnTo>
                      <a:pt x="379662" y="179565"/>
                    </a:lnTo>
                    <a:cubicBezTo>
                      <a:pt x="379662" y="231230"/>
                      <a:pt x="350516" y="276180"/>
                      <a:pt x="307225" y="301465"/>
                    </a:cubicBezTo>
                    <a:cubicBezTo>
                      <a:pt x="382186" y="327940"/>
                      <a:pt x="455528" y="394986"/>
                      <a:pt x="455528" y="466745"/>
                    </a:cubicBezTo>
                    <a:cubicBezTo>
                      <a:pt x="455528" y="486554"/>
                      <a:pt x="438574" y="502648"/>
                      <a:pt x="417524" y="502648"/>
                    </a:cubicBezTo>
                    <a:lnTo>
                      <a:pt x="38004" y="502648"/>
                    </a:lnTo>
                    <a:cubicBezTo>
                      <a:pt x="16954" y="502648"/>
                      <a:pt x="0" y="486554"/>
                      <a:pt x="0" y="466745"/>
                    </a:cubicBezTo>
                    <a:cubicBezTo>
                      <a:pt x="0" y="394986"/>
                      <a:pt x="73389" y="327940"/>
                      <a:pt x="148350" y="301465"/>
                    </a:cubicBezTo>
                    <a:cubicBezTo>
                      <a:pt x="105012" y="276180"/>
                      <a:pt x="75913" y="231230"/>
                      <a:pt x="75913" y="179565"/>
                    </a:cubicBezTo>
                    <a:lnTo>
                      <a:pt x="75913" y="143662"/>
                    </a:lnTo>
                    <a:cubicBezTo>
                      <a:pt x="75913" y="64378"/>
                      <a:pt x="143969" y="0"/>
                      <a:pt x="227788"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grpSp>
          <p:nvGrpSpPr>
            <p:cNvPr id="51" name="组合 50"/>
            <p:cNvGrpSpPr/>
            <p:nvPr/>
          </p:nvGrpSpPr>
          <p:grpSpPr>
            <a:xfrm>
              <a:off x="6968298" y="4500001"/>
              <a:ext cx="4200767" cy="830969"/>
              <a:chOff x="6968298" y="4500001"/>
              <a:chExt cx="4200767" cy="830969"/>
            </a:xfrm>
          </p:grpSpPr>
          <p:sp>
            <p:nvSpPr>
              <p:cNvPr id="52" name="PPT世界-9-13"/>
              <p:cNvSpPr/>
              <p:nvPr/>
            </p:nvSpPr>
            <p:spPr>
              <a:xfrm>
                <a:off x="6968298" y="4503550"/>
                <a:ext cx="123377" cy="123377"/>
              </a:xfrm>
              <a:prstGeom prst="ellipse">
                <a:avLst/>
              </a:prstGeom>
              <a:solidFill>
                <a:schemeClr val="accent3"/>
              </a:solidFill>
              <a:ln w="34925">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53" name="PPT世界-9-14"/>
              <p:cNvSpPr/>
              <p:nvPr/>
            </p:nvSpPr>
            <p:spPr>
              <a:xfrm flipH="1">
                <a:off x="7232552" y="4565238"/>
                <a:ext cx="3821858" cy="765732"/>
              </a:xfrm>
              <a:custGeom>
                <a:avLst/>
                <a:gdLst>
                  <a:gd name="connsiteX0" fmla="*/ 0 w 3821858"/>
                  <a:gd name="connsiteY0" fmla="*/ 382865 h 765732"/>
                  <a:gd name="connsiteX1" fmla="*/ 0 w 3821858"/>
                  <a:gd name="connsiteY1" fmla="*/ 382866 h 765732"/>
                  <a:gd name="connsiteX2" fmla="*/ 0 w 3821858"/>
                  <a:gd name="connsiteY2" fmla="*/ 382866 h 765732"/>
                  <a:gd name="connsiteX3" fmla="*/ 382866 w 3821858"/>
                  <a:gd name="connsiteY3" fmla="*/ 0 h 765732"/>
                  <a:gd name="connsiteX4" fmla="*/ 3287158 w 3821858"/>
                  <a:gd name="connsiteY4" fmla="*/ 0 h 765732"/>
                  <a:gd name="connsiteX5" fmla="*/ 3557885 w 3821858"/>
                  <a:gd name="connsiteY5" fmla="*/ 112139 h 765732"/>
                  <a:gd name="connsiteX6" fmla="*/ 3558714 w 3821858"/>
                  <a:gd name="connsiteY6" fmla="*/ 113143 h 765732"/>
                  <a:gd name="connsiteX7" fmla="*/ 3821858 w 3821858"/>
                  <a:gd name="connsiteY7" fmla="*/ 92043 h 765732"/>
                  <a:gd name="connsiteX8" fmla="*/ 3632706 w 3821858"/>
                  <a:gd name="connsiteY8" fmla="*/ 220516 h 765732"/>
                  <a:gd name="connsiteX9" fmla="*/ 3639937 w 3821858"/>
                  <a:gd name="connsiteY9" fmla="*/ 233838 h 765732"/>
                  <a:gd name="connsiteX10" fmla="*/ 3670024 w 3821858"/>
                  <a:gd name="connsiteY10" fmla="*/ 382866 h 765732"/>
                  <a:gd name="connsiteX11" fmla="*/ 3670023 w 3821858"/>
                  <a:gd name="connsiteY11" fmla="*/ 382866 h 765732"/>
                  <a:gd name="connsiteX12" fmla="*/ 3287157 w 3821858"/>
                  <a:gd name="connsiteY12" fmla="*/ 765732 h 765732"/>
                  <a:gd name="connsiteX13" fmla="*/ 382866 w 3821858"/>
                  <a:gd name="connsiteY13" fmla="*/ 765731 h 765732"/>
                  <a:gd name="connsiteX14" fmla="*/ 30088 w 3821858"/>
                  <a:gd name="connsiteY14" fmla="*/ 531894 h 765732"/>
                  <a:gd name="connsiteX15" fmla="*/ 0 w 3821858"/>
                  <a:gd name="connsiteY15" fmla="*/ 382866 h 765732"/>
                  <a:gd name="connsiteX16" fmla="*/ 30088 w 3821858"/>
                  <a:gd name="connsiteY16" fmla="*/ 233838 h 765732"/>
                  <a:gd name="connsiteX17" fmla="*/ 382866 w 3821858"/>
                  <a:gd name="connsiteY17" fmla="*/ 0 h 765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821858" h="765732">
                    <a:moveTo>
                      <a:pt x="0" y="382865"/>
                    </a:moveTo>
                    <a:lnTo>
                      <a:pt x="0" y="382866"/>
                    </a:lnTo>
                    <a:lnTo>
                      <a:pt x="0" y="382866"/>
                    </a:lnTo>
                    <a:close/>
                    <a:moveTo>
                      <a:pt x="382866" y="0"/>
                    </a:moveTo>
                    <a:lnTo>
                      <a:pt x="3287158" y="0"/>
                    </a:lnTo>
                    <a:cubicBezTo>
                      <a:pt x="3392884" y="0"/>
                      <a:pt x="3488600" y="42854"/>
                      <a:pt x="3557885" y="112139"/>
                    </a:cubicBezTo>
                    <a:lnTo>
                      <a:pt x="3558714" y="113143"/>
                    </a:lnTo>
                    <a:lnTo>
                      <a:pt x="3821858" y="92043"/>
                    </a:lnTo>
                    <a:lnTo>
                      <a:pt x="3632706" y="220516"/>
                    </a:lnTo>
                    <a:lnTo>
                      <a:pt x="3639937" y="233838"/>
                    </a:lnTo>
                    <a:cubicBezTo>
                      <a:pt x="3659311" y="279643"/>
                      <a:pt x="3670024" y="330004"/>
                      <a:pt x="3670024" y="382866"/>
                    </a:cubicBezTo>
                    <a:lnTo>
                      <a:pt x="3670023" y="382866"/>
                    </a:lnTo>
                    <a:cubicBezTo>
                      <a:pt x="3670023" y="594317"/>
                      <a:pt x="3498608" y="765732"/>
                      <a:pt x="3287157" y="765732"/>
                    </a:cubicBezTo>
                    <a:lnTo>
                      <a:pt x="382866" y="765731"/>
                    </a:lnTo>
                    <a:cubicBezTo>
                      <a:pt x="224278" y="765731"/>
                      <a:pt x="88210" y="669310"/>
                      <a:pt x="30088" y="531894"/>
                    </a:cubicBezTo>
                    <a:lnTo>
                      <a:pt x="0" y="382866"/>
                    </a:lnTo>
                    <a:lnTo>
                      <a:pt x="30088" y="233838"/>
                    </a:lnTo>
                    <a:cubicBezTo>
                      <a:pt x="88210" y="96421"/>
                      <a:pt x="224278" y="0"/>
                      <a:pt x="382866" y="0"/>
                    </a:cubicBezTo>
                    <a:close/>
                  </a:path>
                </a:pathLst>
              </a:custGeom>
              <a:solidFill>
                <a:schemeClr val="bg1"/>
              </a:solidFill>
              <a:ln>
                <a:solidFill>
                  <a:schemeClr val="accent3"/>
                </a:solidFill>
              </a:ln>
              <a:effectLst>
                <a:outerShdw blurRad="127000" sx="105000" sy="105000" algn="ctr" rotWithShape="0">
                  <a:schemeClr val="accent1">
                    <a:alpha val="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54" name="PPT世界-9-15"/>
              <p:cNvSpPr/>
              <p:nvPr/>
            </p:nvSpPr>
            <p:spPr>
              <a:xfrm>
                <a:off x="8209339" y="4954623"/>
                <a:ext cx="2397033" cy="289503"/>
              </a:xfrm>
              <a:prstGeom prst="rect">
                <a:avLst/>
              </a:prstGeom>
              <a:scene3d>
                <a:camera prst="orthographicFront"/>
                <a:lightRig rig="threePt" dir="t">
                  <a:rot lat="0" lon="0" rev="8400000"/>
                </a:lightRig>
              </a:scene3d>
              <a:sp3d prstMaterial="powder"/>
            </p:spPr>
            <p:txBody>
              <a:bodyPr wrap="square" lIns="0" tIns="0" rIns="0" bIns="0">
                <a:no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85000"/>
                        <a:lumOff val="15000"/>
                      </a:prstClr>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单击此处键入文本单击单击此</a:t>
                </a:r>
                <a:endParaRPr kumimoji="0" lang="en-US" altLang="zh-CN" sz="1400" b="0" i="0" u="none" strike="noStrike" kern="1200" cap="none" spc="0" normalizeH="0" baseline="0" noProof="0" dirty="0">
                  <a:ln>
                    <a:noFill/>
                  </a:ln>
                  <a:solidFill>
                    <a:prstClr val="black">
                      <a:lumMod val="85000"/>
                      <a:lumOff val="15000"/>
                    </a:prstClr>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55" name="PPT世界-9-16"/>
              <p:cNvSpPr/>
              <p:nvPr/>
            </p:nvSpPr>
            <p:spPr>
              <a:xfrm>
                <a:off x="8209340" y="4678517"/>
                <a:ext cx="1538883" cy="307777"/>
              </a:xfrm>
              <a:prstGeom prst="rect">
                <a:avLst/>
              </a:prstGeom>
              <a:scene3d>
                <a:camera prst="orthographicFront"/>
                <a:lightRig rig="threePt" dir="t">
                  <a:rot lat="0" lon="0" rev="8400000"/>
                </a:lightRig>
              </a:scene3d>
              <a:sp3d prstMaterial="powder"/>
            </p:spPr>
            <p:txBody>
              <a:bodyPr wrap="none" lIns="0" tIns="0" rIns="0" bIns="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3"/>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56" name="PPT世界-9-17"/>
              <p:cNvSpPr/>
              <p:nvPr/>
            </p:nvSpPr>
            <p:spPr>
              <a:xfrm flipH="1">
                <a:off x="7347207" y="4500001"/>
                <a:ext cx="3821858" cy="765732"/>
              </a:xfrm>
              <a:custGeom>
                <a:avLst/>
                <a:gdLst>
                  <a:gd name="connsiteX0" fmla="*/ 0 w 3821858"/>
                  <a:gd name="connsiteY0" fmla="*/ 382865 h 765732"/>
                  <a:gd name="connsiteX1" fmla="*/ 0 w 3821858"/>
                  <a:gd name="connsiteY1" fmla="*/ 382866 h 765732"/>
                  <a:gd name="connsiteX2" fmla="*/ 0 w 3821858"/>
                  <a:gd name="connsiteY2" fmla="*/ 382866 h 765732"/>
                  <a:gd name="connsiteX3" fmla="*/ 382866 w 3821858"/>
                  <a:gd name="connsiteY3" fmla="*/ 0 h 765732"/>
                  <a:gd name="connsiteX4" fmla="*/ 3287158 w 3821858"/>
                  <a:gd name="connsiteY4" fmla="*/ 0 h 765732"/>
                  <a:gd name="connsiteX5" fmla="*/ 3557885 w 3821858"/>
                  <a:gd name="connsiteY5" fmla="*/ 112139 h 765732"/>
                  <a:gd name="connsiteX6" fmla="*/ 3558714 w 3821858"/>
                  <a:gd name="connsiteY6" fmla="*/ 113143 h 765732"/>
                  <a:gd name="connsiteX7" fmla="*/ 3821858 w 3821858"/>
                  <a:gd name="connsiteY7" fmla="*/ 92043 h 765732"/>
                  <a:gd name="connsiteX8" fmla="*/ 3632706 w 3821858"/>
                  <a:gd name="connsiteY8" fmla="*/ 220516 h 765732"/>
                  <a:gd name="connsiteX9" fmla="*/ 3639937 w 3821858"/>
                  <a:gd name="connsiteY9" fmla="*/ 233838 h 765732"/>
                  <a:gd name="connsiteX10" fmla="*/ 3670024 w 3821858"/>
                  <a:gd name="connsiteY10" fmla="*/ 382866 h 765732"/>
                  <a:gd name="connsiteX11" fmla="*/ 3670023 w 3821858"/>
                  <a:gd name="connsiteY11" fmla="*/ 382866 h 765732"/>
                  <a:gd name="connsiteX12" fmla="*/ 3287157 w 3821858"/>
                  <a:gd name="connsiteY12" fmla="*/ 765732 h 765732"/>
                  <a:gd name="connsiteX13" fmla="*/ 382866 w 3821858"/>
                  <a:gd name="connsiteY13" fmla="*/ 765731 h 765732"/>
                  <a:gd name="connsiteX14" fmla="*/ 30088 w 3821858"/>
                  <a:gd name="connsiteY14" fmla="*/ 531894 h 765732"/>
                  <a:gd name="connsiteX15" fmla="*/ 0 w 3821858"/>
                  <a:gd name="connsiteY15" fmla="*/ 382866 h 765732"/>
                  <a:gd name="connsiteX16" fmla="*/ 30088 w 3821858"/>
                  <a:gd name="connsiteY16" fmla="*/ 233838 h 765732"/>
                  <a:gd name="connsiteX17" fmla="*/ 382866 w 3821858"/>
                  <a:gd name="connsiteY17" fmla="*/ 0 h 765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821858" h="765732">
                    <a:moveTo>
                      <a:pt x="0" y="382865"/>
                    </a:moveTo>
                    <a:lnTo>
                      <a:pt x="0" y="382866"/>
                    </a:lnTo>
                    <a:lnTo>
                      <a:pt x="0" y="382866"/>
                    </a:lnTo>
                    <a:close/>
                    <a:moveTo>
                      <a:pt x="382866" y="0"/>
                    </a:moveTo>
                    <a:lnTo>
                      <a:pt x="3287158" y="0"/>
                    </a:lnTo>
                    <a:cubicBezTo>
                      <a:pt x="3392884" y="0"/>
                      <a:pt x="3488600" y="42854"/>
                      <a:pt x="3557885" y="112139"/>
                    </a:cubicBezTo>
                    <a:lnTo>
                      <a:pt x="3558714" y="113143"/>
                    </a:lnTo>
                    <a:lnTo>
                      <a:pt x="3821858" y="92043"/>
                    </a:lnTo>
                    <a:lnTo>
                      <a:pt x="3632706" y="220516"/>
                    </a:lnTo>
                    <a:lnTo>
                      <a:pt x="3639937" y="233838"/>
                    </a:lnTo>
                    <a:cubicBezTo>
                      <a:pt x="3659311" y="279643"/>
                      <a:pt x="3670024" y="330004"/>
                      <a:pt x="3670024" y="382866"/>
                    </a:cubicBezTo>
                    <a:lnTo>
                      <a:pt x="3670023" y="382866"/>
                    </a:lnTo>
                    <a:cubicBezTo>
                      <a:pt x="3670023" y="594317"/>
                      <a:pt x="3498608" y="765732"/>
                      <a:pt x="3287157" y="765732"/>
                    </a:cubicBezTo>
                    <a:lnTo>
                      <a:pt x="382866" y="765731"/>
                    </a:lnTo>
                    <a:cubicBezTo>
                      <a:pt x="224278" y="765731"/>
                      <a:pt x="88210" y="669310"/>
                      <a:pt x="30088" y="531894"/>
                    </a:cubicBezTo>
                    <a:lnTo>
                      <a:pt x="0" y="382866"/>
                    </a:lnTo>
                    <a:lnTo>
                      <a:pt x="30088" y="233838"/>
                    </a:lnTo>
                    <a:cubicBezTo>
                      <a:pt x="88210" y="96421"/>
                      <a:pt x="224278" y="0"/>
                      <a:pt x="382866" y="0"/>
                    </a:cubicBezTo>
                    <a:close/>
                  </a:path>
                </a:pathLst>
              </a:custGeom>
              <a:noFill/>
              <a:ln>
                <a:solidFill>
                  <a:srgbClr val="005F9A">
                    <a:alpha val="2000"/>
                  </a:srgbClr>
                </a:solidFill>
              </a:ln>
              <a:effectLst>
                <a:outerShdw blurRad="127000" sx="105000" sy="105000" algn="ctr" rotWithShape="0">
                  <a:srgbClr val="009BFA">
                    <a:alpha val="5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57" name="PPT世界-9-18"/>
              <p:cNvSpPr/>
              <p:nvPr/>
            </p:nvSpPr>
            <p:spPr>
              <a:xfrm>
                <a:off x="7687757" y="4774618"/>
                <a:ext cx="273475" cy="346973"/>
              </a:xfrm>
              <a:custGeom>
                <a:avLst/>
                <a:gdLst>
                  <a:gd name="T0" fmla="*/ 3166 w 6332"/>
                  <a:gd name="T1" fmla="*/ 0 h 8034"/>
                  <a:gd name="T2" fmla="*/ 0 w 6332"/>
                  <a:gd name="T3" fmla="*/ 3166 h 8034"/>
                  <a:gd name="T4" fmla="*/ 2481 w 6332"/>
                  <a:gd name="T5" fmla="*/ 7590 h 8034"/>
                  <a:gd name="T6" fmla="*/ 3853 w 6332"/>
                  <a:gd name="T7" fmla="*/ 7588 h 8034"/>
                  <a:gd name="T8" fmla="*/ 6332 w 6332"/>
                  <a:gd name="T9" fmla="*/ 3166 h 8034"/>
                  <a:gd name="T10" fmla="*/ 3166 w 6332"/>
                  <a:gd name="T11" fmla="*/ 0 h 8034"/>
                  <a:gd name="T12" fmla="*/ 3166 w 6332"/>
                  <a:gd name="T13" fmla="*/ 0 h 8034"/>
                  <a:gd name="T14" fmla="*/ 3166 w 6332"/>
                  <a:gd name="T15" fmla="*/ 0 h 8034"/>
                  <a:gd name="T16" fmla="*/ 3166 w 6332"/>
                  <a:gd name="T17" fmla="*/ 0 h 8034"/>
                  <a:gd name="T18" fmla="*/ 3166 w 6332"/>
                  <a:gd name="T19" fmla="*/ 4529 h 8034"/>
                  <a:gd name="T20" fmla="*/ 1702 w 6332"/>
                  <a:gd name="T21" fmla="*/ 3065 h 8034"/>
                  <a:gd name="T22" fmla="*/ 3166 w 6332"/>
                  <a:gd name="T23" fmla="*/ 1600 h 8034"/>
                  <a:gd name="T24" fmla="*/ 4630 w 6332"/>
                  <a:gd name="T25" fmla="*/ 3065 h 8034"/>
                  <a:gd name="T26" fmla="*/ 3166 w 6332"/>
                  <a:gd name="T27" fmla="*/ 4529 h 8034"/>
                  <a:gd name="T28" fmla="*/ 3166 w 6332"/>
                  <a:gd name="T29" fmla="*/ 4529 h 8034"/>
                  <a:gd name="T30" fmla="*/ 3166 w 6332"/>
                  <a:gd name="T31" fmla="*/ 4529 h 8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32" h="8034">
                    <a:moveTo>
                      <a:pt x="3166" y="0"/>
                    </a:moveTo>
                    <a:cubicBezTo>
                      <a:pt x="1418" y="0"/>
                      <a:pt x="0" y="1418"/>
                      <a:pt x="0" y="3166"/>
                    </a:cubicBezTo>
                    <a:cubicBezTo>
                      <a:pt x="0" y="4914"/>
                      <a:pt x="2481" y="7590"/>
                      <a:pt x="2481" y="7590"/>
                    </a:cubicBezTo>
                    <a:cubicBezTo>
                      <a:pt x="2859" y="8031"/>
                      <a:pt x="3478" y="8034"/>
                      <a:pt x="3853" y="7588"/>
                    </a:cubicBezTo>
                    <a:cubicBezTo>
                      <a:pt x="3853" y="7588"/>
                      <a:pt x="6332" y="4914"/>
                      <a:pt x="6332" y="3166"/>
                    </a:cubicBezTo>
                    <a:cubicBezTo>
                      <a:pt x="6332" y="1418"/>
                      <a:pt x="4914" y="0"/>
                      <a:pt x="3166" y="0"/>
                    </a:cubicBezTo>
                    <a:lnTo>
                      <a:pt x="3166" y="0"/>
                    </a:lnTo>
                    <a:lnTo>
                      <a:pt x="3166" y="0"/>
                    </a:lnTo>
                    <a:lnTo>
                      <a:pt x="3166" y="0"/>
                    </a:lnTo>
                    <a:close/>
                    <a:moveTo>
                      <a:pt x="3166" y="4529"/>
                    </a:moveTo>
                    <a:cubicBezTo>
                      <a:pt x="2357" y="4529"/>
                      <a:pt x="1702" y="3874"/>
                      <a:pt x="1702" y="3065"/>
                    </a:cubicBezTo>
                    <a:cubicBezTo>
                      <a:pt x="1702" y="2256"/>
                      <a:pt x="2357" y="1600"/>
                      <a:pt x="3166" y="1600"/>
                    </a:cubicBezTo>
                    <a:cubicBezTo>
                      <a:pt x="3975" y="1600"/>
                      <a:pt x="4630" y="2256"/>
                      <a:pt x="4630" y="3065"/>
                    </a:cubicBezTo>
                    <a:cubicBezTo>
                      <a:pt x="4630" y="3874"/>
                      <a:pt x="3975" y="4529"/>
                      <a:pt x="3166" y="4529"/>
                    </a:cubicBezTo>
                    <a:lnTo>
                      <a:pt x="3166" y="4529"/>
                    </a:lnTo>
                    <a:close/>
                    <a:moveTo>
                      <a:pt x="3166" y="4529"/>
                    </a:move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grpSp>
      <p:grpSp>
        <p:nvGrpSpPr>
          <p:cNvPr id="70" name="PPT世界-10"/>
          <p:cNvGrpSpPr/>
          <p:nvPr/>
        </p:nvGrpSpPr>
        <p:grpSpPr>
          <a:xfrm>
            <a:off x="4779755" y="2784085"/>
            <a:ext cx="2391736" cy="1996970"/>
            <a:chOff x="4019104" y="320867"/>
            <a:chExt cx="6263592" cy="5229762"/>
          </a:xfrm>
        </p:grpSpPr>
        <p:pic>
          <p:nvPicPr>
            <p:cNvPr id="71" name="PPT世界-10-1"/>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884006">
              <a:off x="4634746" y="1007609"/>
              <a:ext cx="5647950" cy="4543020"/>
            </a:xfrm>
            <a:custGeom>
              <a:avLst/>
              <a:gdLst>
                <a:gd name="connsiteX0" fmla="*/ 0 w 8525968"/>
                <a:gd name="connsiteY0" fmla="*/ 0 h 6858000"/>
                <a:gd name="connsiteX1" fmla="*/ 8525969 w 8525968"/>
                <a:gd name="connsiteY1" fmla="*/ 0 h 6858000"/>
                <a:gd name="connsiteX2" fmla="*/ 8525969 w 8525968"/>
                <a:gd name="connsiteY2" fmla="*/ 6858000 h 6858000"/>
                <a:gd name="connsiteX3" fmla="*/ 0 w 8525968"/>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8525968" h="6858000">
                  <a:moveTo>
                    <a:pt x="0" y="0"/>
                  </a:moveTo>
                  <a:lnTo>
                    <a:pt x="8525969" y="0"/>
                  </a:lnTo>
                  <a:lnTo>
                    <a:pt x="8525969" y="6858000"/>
                  </a:lnTo>
                  <a:lnTo>
                    <a:pt x="0" y="6858000"/>
                  </a:lnTo>
                  <a:close/>
                </a:path>
              </a:pathLst>
            </a:custGeom>
          </p:spPr>
        </p:pic>
        <p:pic>
          <p:nvPicPr>
            <p:cNvPr id="72" name="PPT世界-10-2"/>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flipH="1">
              <a:off x="6940919" y="320867"/>
              <a:ext cx="2838910" cy="3108133"/>
            </a:xfrm>
            <a:custGeom>
              <a:avLst/>
              <a:gdLst>
                <a:gd name="connsiteX0" fmla="*/ 0 w 5472798"/>
                <a:gd name="connsiteY0" fmla="*/ 0 h 5991801"/>
                <a:gd name="connsiteX1" fmla="*/ 5472799 w 5472798"/>
                <a:gd name="connsiteY1" fmla="*/ 0 h 5991801"/>
                <a:gd name="connsiteX2" fmla="*/ 5472799 w 5472798"/>
                <a:gd name="connsiteY2" fmla="*/ 5991802 h 5991801"/>
                <a:gd name="connsiteX3" fmla="*/ 0 w 5472798"/>
                <a:gd name="connsiteY3" fmla="*/ 5991802 h 5991801"/>
              </a:gdLst>
              <a:ahLst/>
              <a:cxnLst>
                <a:cxn ang="0">
                  <a:pos x="connsiteX0" y="connsiteY0"/>
                </a:cxn>
                <a:cxn ang="0">
                  <a:pos x="connsiteX1" y="connsiteY1"/>
                </a:cxn>
                <a:cxn ang="0">
                  <a:pos x="connsiteX2" y="connsiteY2"/>
                </a:cxn>
                <a:cxn ang="0">
                  <a:pos x="connsiteX3" y="connsiteY3"/>
                </a:cxn>
              </a:cxnLst>
              <a:rect l="l" t="t" r="r" b="b"/>
              <a:pathLst>
                <a:path w="5472798" h="5991801">
                  <a:moveTo>
                    <a:pt x="0" y="0"/>
                  </a:moveTo>
                  <a:lnTo>
                    <a:pt x="5472799" y="0"/>
                  </a:lnTo>
                  <a:lnTo>
                    <a:pt x="5472799" y="5991802"/>
                  </a:lnTo>
                  <a:lnTo>
                    <a:pt x="0" y="5991802"/>
                  </a:lnTo>
                  <a:close/>
                </a:path>
              </a:pathLst>
            </a:custGeom>
            <a:effectLst>
              <a:outerShdw blurRad="254000" dist="254000" dir="5400000" algn="t" rotWithShape="0">
                <a:prstClr val="black">
                  <a:alpha val="70000"/>
                </a:prstClr>
              </a:outerShdw>
            </a:effectLst>
          </p:spPr>
        </p:pic>
        <p:pic>
          <p:nvPicPr>
            <p:cNvPr id="73" name="PPT世界-10-3"/>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flipH="1">
              <a:off x="6009393" y="2111299"/>
              <a:ext cx="786887" cy="757483"/>
            </a:xfrm>
            <a:custGeom>
              <a:avLst/>
              <a:gdLst>
                <a:gd name="connsiteX0" fmla="*/ 0 w 2011584"/>
                <a:gd name="connsiteY0" fmla="*/ 0 h 1936418"/>
                <a:gd name="connsiteX1" fmla="*/ 2011585 w 2011584"/>
                <a:gd name="connsiteY1" fmla="*/ 0 h 1936418"/>
                <a:gd name="connsiteX2" fmla="*/ 2011585 w 2011584"/>
                <a:gd name="connsiteY2" fmla="*/ 1936419 h 1936418"/>
                <a:gd name="connsiteX3" fmla="*/ 0 w 2011584"/>
                <a:gd name="connsiteY3" fmla="*/ 1936419 h 1936418"/>
              </a:gdLst>
              <a:ahLst/>
              <a:cxnLst>
                <a:cxn ang="0">
                  <a:pos x="connsiteX0" y="connsiteY0"/>
                </a:cxn>
                <a:cxn ang="0">
                  <a:pos x="connsiteX1" y="connsiteY1"/>
                </a:cxn>
                <a:cxn ang="0">
                  <a:pos x="connsiteX2" y="connsiteY2"/>
                </a:cxn>
                <a:cxn ang="0">
                  <a:pos x="connsiteX3" y="connsiteY3"/>
                </a:cxn>
              </a:cxnLst>
              <a:rect l="l" t="t" r="r" b="b"/>
              <a:pathLst>
                <a:path w="2011584" h="1936418">
                  <a:moveTo>
                    <a:pt x="0" y="0"/>
                  </a:moveTo>
                  <a:lnTo>
                    <a:pt x="2011585" y="0"/>
                  </a:lnTo>
                  <a:lnTo>
                    <a:pt x="2011585" y="1936419"/>
                  </a:lnTo>
                  <a:lnTo>
                    <a:pt x="0" y="1936419"/>
                  </a:lnTo>
                  <a:close/>
                </a:path>
              </a:pathLst>
            </a:custGeom>
            <a:effectLst>
              <a:outerShdw blurRad="254000" dist="254000" dir="5400000" algn="t" rotWithShape="0">
                <a:schemeClr val="tx1">
                  <a:alpha val="70000"/>
                </a:schemeClr>
              </a:outerShdw>
            </a:effectLst>
          </p:spPr>
        </p:pic>
        <p:pic>
          <p:nvPicPr>
            <p:cNvPr id="74" name="PPT世界-10-4"/>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flipH="1">
              <a:off x="6603547" y="2967349"/>
              <a:ext cx="680682" cy="683131"/>
            </a:xfrm>
            <a:custGeom>
              <a:avLst/>
              <a:gdLst>
                <a:gd name="connsiteX0" fmla="*/ 0 w 1990108"/>
                <a:gd name="connsiteY0" fmla="*/ 0 h 1997267"/>
                <a:gd name="connsiteX1" fmla="*/ 1990109 w 1990108"/>
                <a:gd name="connsiteY1" fmla="*/ 0 h 1997267"/>
                <a:gd name="connsiteX2" fmla="*/ 1990109 w 1990108"/>
                <a:gd name="connsiteY2" fmla="*/ 1997267 h 1997267"/>
                <a:gd name="connsiteX3" fmla="*/ 0 w 1990108"/>
                <a:gd name="connsiteY3" fmla="*/ 1997267 h 1997267"/>
              </a:gdLst>
              <a:ahLst/>
              <a:cxnLst>
                <a:cxn ang="0">
                  <a:pos x="connsiteX0" y="connsiteY0"/>
                </a:cxn>
                <a:cxn ang="0">
                  <a:pos x="connsiteX1" y="connsiteY1"/>
                </a:cxn>
                <a:cxn ang="0">
                  <a:pos x="connsiteX2" y="connsiteY2"/>
                </a:cxn>
                <a:cxn ang="0">
                  <a:pos x="connsiteX3" y="connsiteY3"/>
                </a:cxn>
              </a:cxnLst>
              <a:rect l="l" t="t" r="r" b="b"/>
              <a:pathLst>
                <a:path w="1990108" h="1997267">
                  <a:moveTo>
                    <a:pt x="0" y="0"/>
                  </a:moveTo>
                  <a:lnTo>
                    <a:pt x="1990109" y="0"/>
                  </a:lnTo>
                  <a:lnTo>
                    <a:pt x="1990109" y="1997267"/>
                  </a:lnTo>
                  <a:lnTo>
                    <a:pt x="0" y="1997267"/>
                  </a:lnTo>
                  <a:close/>
                </a:path>
              </a:pathLst>
            </a:custGeom>
            <a:effectLst>
              <a:outerShdw blurRad="254000" dist="254000" dir="5400000" algn="t" rotWithShape="0">
                <a:schemeClr val="tx1">
                  <a:alpha val="70000"/>
                </a:schemeClr>
              </a:outerShdw>
            </a:effectLst>
          </p:spPr>
        </p:pic>
        <p:pic>
          <p:nvPicPr>
            <p:cNvPr id="75" name="PPT世界-10-5"/>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1410506">
              <a:off x="7536287" y="3804326"/>
              <a:ext cx="1871564" cy="956205"/>
            </a:xfrm>
            <a:custGeom>
              <a:avLst/>
              <a:gdLst>
                <a:gd name="connsiteX0" fmla="*/ 0 w 3607966"/>
                <a:gd name="connsiteY0" fmla="*/ 0 h 1843355"/>
                <a:gd name="connsiteX1" fmla="*/ 3607967 w 3607966"/>
                <a:gd name="connsiteY1" fmla="*/ 0 h 1843355"/>
                <a:gd name="connsiteX2" fmla="*/ 3607967 w 3607966"/>
                <a:gd name="connsiteY2" fmla="*/ 1843356 h 1843355"/>
                <a:gd name="connsiteX3" fmla="*/ 0 w 3607966"/>
                <a:gd name="connsiteY3" fmla="*/ 1843356 h 1843355"/>
              </a:gdLst>
              <a:ahLst/>
              <a:cxnLst>
                <a:cxn ang="0">
                  <a:pos x="connsiteX0" y="connsiteY0"/>
                </a:cxn>
                <a:cxn ang="0">
                  <a:pos x="connsiteX1" y="connsiteY1"/>
                </a:cxn>
                <a:cxn ang="0">
                  <a:pos x="connsiteX2" y="connsiteY2"/>
                </a:cxn>
                <a:cxn ang="0">
                  <a:pos x="connsiteX3" y="connsiteY3"/>
                </a:cxn>
              </a:cxnLst>
              <a:rect l="l" t="t" r="r" b="b"/>
              <a:pathLst>
                <a:path w="3607966" h="1843355">
                  <a:moveTo>
                    <a:pt x="0" y="0"/>
                  </a:moveTo>
                  <a:lnTo>
                    <a:pt x="3607967" y="0"/>
                  </a:lnTo>
                  <a:lnTo>
                    <a:pt x="3607967" y="1843356"/>
                  </a:lnTo>
                  <a:lnTo>
                    <a:pt x="0" y="1843356"/>
                  </a:lnTo>
                  <a:close/>
                </a:path>
              </a:pathLst>
            </a:custGeom>
            <a:effectLst>
              <a:outerShdw blurRad="254000" dist="254000" dir="5400000" algn="t" rotWithShape="0">
                <a:schemeClr val="tx1">
                  <a:alpha val="70000"/>
                </a:schemeClr>
              </a:outerShdw>
            </a:effectLst>
          </p:spPr>
        </p:pic>
        <p:pic>
          <p:nvPicPr>
            <p:cNvPr id="76" name="PPT世界-10-6"/>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flipH="1">
              <a:off x="4019104" y="3689603"/>
              <a:ext cx="1460477" cy="1473460"/>
            </a:xfrm>
            <a:custGeom>
              <a:avLst/>
              <a:gdLst>
                <a:gd name="connsiteX0" fmla="*/ 0 w 2011584"/>
                <a:gd name="connsiteY0" fmla="*/ 0 h 1936418"/>
                <a:gd name="connsiteX1" fmla="*/ 2011585 w 2011584"/>
                <a:gd name="connsiteY1" fmla="*/ 0 h 1936418"/>
                <a:gd name="connsiteX2" fmla="*/ 2011585 w 2011584"/>
                <a:gd name="connsiteY2" fmla="*/ 1936419 h 1936418"/>
                <a:gd name="connsiteX3" fmla="*/ 0 w 2011584"/>
                <a:gd name="connsiteY3" fmla="*/ 1936419 h 1936418"/>
              </a:gdLst>
              <a:ahLst/>
              <a:cxnLst>
                <a:cxn ang="0">
                  <a:pos x="connsiteX0" y="connsiteY0"/>
                </a:cxn>
                <a:cxn ang="0">
                  <a:pos x="connsiteX1" y="connsiteY1"/>
                </a:cxn>
                <a:cxn ang="0">
                  <a:pos x="connsiteX2" y="connsiteY2"/>
                </a:cxn>
                <a:cxn ang="0">
                  <a:pos x="connsiteX3" y="connsiteY3"/>
                </a:cxn>
              </a:cxnLst>
              <a:rect l="l" t="t" r="r" b="b"/>
              <a:pathLst>
                <a:path w="2011584" h="1936418">
                  <a:moveTo>
                    <a:pt x="0" y="0"/>
                  </a:moveTo>
                  <a:lnTo>
                    <a:pt x="2011585" y="0"/>
                  </a:lnTo>
                  <a:lnTo>
                    <a:pt x="2011585" y="1936419"/>
                  </a:lnTo>
                  <a:lnTo>
                    <a:pt x="0" y="1936419"/>
                  </a:lnTo>
                  <a:close/>
                </a:path>
              </a:pathLst>
            </a:custGeom>
            <a:effectLst>
              <a:outerShdw blurRad="254000" dist="254000" dir="5400000" algn="t" rotWithShape="0">
                <a:schemeClr val="tx1">
                  <a:alpha val="70000"/>
                </a:schemeClr>
              </a:outerShdw>
            </a:effectLst>
          </p:spPr>
        </p:pic>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500"/>
                                        <p:tgtEl>
                                          <p:spTgt spid="18"/>
                                        </p:tgtEl>
                                      </p:cBhvr>
                                    </p:animEffect>
                                    <p:anim calcmode="lin" valueType="num">
                                      <p:cBhvr>
                                        <p:cTn id="14" dur="500" fill="hold"/>
                                        <p:tgtEl>
                                          <p:spTgt spid="18"/>
                                        </p:tgtEl>
                                        <p:attrNameLst>
                                          <p:attrName>ppt_x</p:attrName>
                                        </p:attrNameLst>
                                      </p:cBhvr>
                                      <p:tavLst>
                                        <p:tav tm="0">
                                          <p:val>
                                            <p:strVal val="#ppt_x"/>
                                          </p:val>
                                        </p:tav>
                                        <p:tav tm="100000">
                                          <p:val>
                                            <p:strVal val="#ppt_x"/>
                                          </p:val>
                                        </p:tav>
                                      </p:tavLst>
                                    </p:anim>
                                    <p:anim calcmode="lin" valueType="num">
                                      <p:cBhvr>
                                        <p:cTn id="15" dur="500" fill="hold"/>
                                        <p:tgtEl>
                                          <p:spTgt spid="18"/>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48"/>
                                        </p:tgtEl>
                                        <p:attrNameLst>
                                          <p:attrName>style.visibility</p:attrName>
                                        </p:attrNameLst>
                                      </p:cBhvr>
                                      <p:to>
                                        <p:strVal val="visible"/>
                                      </p:to>
                                    </p:set>
                                    <p:animEffect transition="in" filter="fade">
                                      <p:cBhvr>
                                        <p:cTn id="19" dur="500"/>
                                        <p:tgtEl>
                                          <p:spTgt spid="48"/>
                                        </p:tgtEl>
                                      </p:cBhvr>
                                    </p:animEffect>
                                    <p:anim calcmode="lin" valueType="num">
                                      <p:cBhvr>
                                        <p:cTn id="20" dur="500" fill="hold"/>
                                        <p:tgtEl>
                                          <p:spTgt spid="48"/>
                                        </p:tgtEl>
                                        <p:attrNameLst>
                                          <p:attrName>ppt_x</p:attrName>
                                        </p:attrNameLst>
                                      </p:cBhvr>
                                      <p:tavLst>
                                        <p:tav tm="0">
                                          <p:val>
                                            <p:strVal val="#ppt_x"/>
                                          </p:val>
                                        </p:tav>
                                        <p:tav tm="100000">
                                          <p:val>
                                            <p:strVal val="#ppt_x"/>
                                          </p:val>
                                        </p:tav>
                                      </p:tavLst>
                                    </p:anim>
                                    <p:anim calcmode="lin" valueType="num">
                                      <p:cBhvr>
                                        <p:cTn id="21" dur="500" fill="hold"/>
                                        <p:tgtEl>
                                          <p:spTgt spid="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PPT世界-1"/>
          <p:cNvSpPr/>
          <p:nvPr/>
        </p:nvSpPr>
        <p:spPr>
          <a:xfrm flipH="1">
            <a:off x="0" y="0"/>
            <a:ext cx="12192000" cy="6858000"/>
          </a:xfrm>
          <a:prstGeom prst="rect">
            <a:avLst/>
          </a:prstGeom>
          <a:gradFill flip="none" rotWithShape="1">
            <a:gsLst>
              <a:gs pos="40000">
                <a:schemeClr val="accent1"/>
              </a:gs>
              <a:gs pos="100000">
                <a:schemeClr val="accent2"/>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83" name="PPT世界-2"/>
          <p:cNvSpPr/>
          <p:nvPr/>
        </p:nvSpPr>
        <p:spPr>
          <a:xfrm rot="1800000">
            <a:off x="6435607" y="-581558"/>
            <a:ext cx="6711538" cy="9772046"/>
          </a:xfrm>
          <a:custGeom>
            <a:avLst/>
            <a:gdLst>
              <a:gd name="connsiteX0" fmla="*/ 6027620 w 6711538"/>
              <a:gd name="connsiteY0" fmla="*/ 4712556 h 9772046"/>
              <a:gd name="connsiteX1" fmla="*/ 6711538 w 6711538"/>
              <a:gd name="connsiteY1" fmla="*/ 5897138 h 9772046"/>
              <a:gd name="connsiteX2" fmla="*/ 6027620 w 6711538"/>
              <a:gd name="connsiteY2" fmla="*/ 6291998 h 9772046"/>
              <a:gd name="connsiteX3" fmla="*/ 4018413 w 6711538"/>
              <a:gd name="connsiteY3" fmla="*/ 1232508 h 9772046"/>
              <a:gd name="connsiteX4" fmla="*/ 5218886 w 6711538"/>
              <a:gd name="connsiteY4" fmla="*/ 3311788 h 9772046"/>
              <a:gd name="connsiteX5" fmla="*/ 5218886 w 6711538"/>
              <a:gd name="connsiteY5" fmla="*/ 6758921 h 9772046"/>
              <a:gd name="connsiteX6" fmla="*/ 4018413 w 6711538"/>
              <a:gd name="connsiteY6" fmla="*/ 7452014 h 9772046"/>
              <a:gd name="connsiteX7" fmla="*/ 2009207 w 6711538"/>
              <a:gd name="connsiteY7" fmla="*/ 693094 h 9772046"/>
              <a:gd name="connsiteX8" fmla="*/ 3209681 w 6711538"/>
              <a:gd name="connsiteY8" fmla="*/ 0 h 9772046"/>
              <a:gd name="connsiteX9" fmla="*/ 3209680 w 6711538"/>
              <a:gd name="connsiteY9" fmla="*/ 7918936 h 9772046"/>
              <a:gd name="connsiteX10" fmla="*/ 2009207 w 6711538"/>
              <a:gd name="connsiteY10" fmla="*/ 8612030 h 9772046"/>
              <a:gd name="connsiteX11" fmla="*/ 0 w 6711538"/>
              <a:gd name="connsiteY11" fmla="*/ 1853110 h 9772046"/>
              <a:gd name="connsiteX12" fmla="*/ 1200473 w 6711538"/>
              <a:gd name="connsiteY12" fmla="*/ 1160017 h 9772046"/>
              <a:gd name="connsiteX13" fmla="*/ 1200474 w 6711538"/>
              <a:gd name="connsiteY13" fmla="*/ 9078952 h 9772046"/>
              <a:gd name="connsiteX14" fmla="*/ 0 w 6711538"/>
              <a:gd name="connsiteY14" fmla="*/ 9772046 h 9772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711538" h="9772046">
                <a:moveTo>
                  <a:pt x="6027620" y="4712556"/>
                </a:moveTo>
                <a:lnTo>
                  <a:pt x="6711538" y="5897138"/>
                </a:lnTo>
                <a:lnTo>
                  <a:pt x="6027620" y="6291998"/>
                </a:lnTo>
                <a:close/>
                <a:moveTo>
                  <a:pt x="4018413" y="1232508"/>
                </a:moveTo>
                <a:lnTo>
                  <a:pt x="5218886" y="3311788"/>
                </a:lnTo>
                <a:lnTo>
                  <a:pt x="5218886" y="6758921"/>
                </a:lnTo>
                <a:lnTo>
                  <a:pt x="4018413" y="7452014"/>
                </a:lnTo>
                <a:close/>
                <a:moveTo>
                  <a:pt x="2009207" y="693094"/>
                </a:moveTo>
                <a:lnTo>
                  <a:pt x="3209681" y="0"/>
                </a:lnTo>
                <a:lnTo>
                  <a:pt x="3209680" y="7918936"/>
                </a:lnTo>
                <a:lnTo>
                  <a:pt x="2009207" y="8612030"/>
                </a:lnTo>
                <a:close/>
                <a:moveTo>
                  <a:pt x="0" y="1853110"/>
                </a:moveTo>
                <a:lnTo>
                  <a:pt x="1200473" y="1160017"/>
                </a:lnTo>
                <a:lnTo>
                  <a:pt x="1200474" y="9078952"/>
                </a:lnTo>
                <a:lnTo>
                  <a:pt x="0" y="977204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pic>
        <p:nvPicPr>
          <p:cNvPr id="37" name="PPT世界-3" descr="背景图案&#10;&#10;描述已自动生成"/>
          <p:cNvPicPr>
            <a:picLocks noChangeAspect="1"/>
          </p:cNvPicPr>
          <p:nvPr/>
        </p:nvPicPr>
        <p:blipFill>
          <a:blip r:embed="rId2" cstate="screen">
            <a:alphaModFix amt="10000"/>
            <a:extLst>
              <a:ext uri="{BEBA8EAE-BF5A-486C-A8C5-ECC9F3942E4B}">
                <a14:imgProps xmlns:a14="http://schemas.microsoft.com/office/drawing/2010/main">
                  <a14:imgLayer r:embed="rId3">
                    <a14:imgEffect>
                      <a14:brightnessContrast bright="90000"/>
                    </a14:imgEffect>
                  </a14:imgLayer>
                </a14:imgProps>
              </a:ext>
              <a:ext uri="{28A0092B-C50C-407E-A947-70E740481C1C}">
                <a14:useLocalDpi xmlns:a14="http://schemas.microsoft.com/office/drawing/2010/main"/>
              </a:ext>
            </a:extLst>
          </a:blip>
          <a:stretch>
            <a:fillRect/>
          </a:stretch>
        </p:blipFill>
        <p:spPr>
          <a:xfrm rot="5400000" flipH="1">
            <a:off x="2665251" y="-2666999"/>
            <a:ext cx="6858002" cy="12192000"/>
          </a:xfrm>
          <a:prstGeom prst="rect">
            <a:avLst/>
          </a:prstGeom>
        </p:spPr>
      </p:pic>
      <p:sp>
        <p:nvSpPr>
          <p:cNvPr id="7" name="PPT世界-4"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pic>
        <p:nvPicPr>
          <p:cNvPr id="87" name="PPT世界-5"/>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rot="20107322">
            <a:off x="5544622" y="184928"/>
            <a:ext cx="7982514" cy="7149313"/>
          </a:xfrm>
          <a:custGeom>
            <a:avLst/>
            <a:gdLst>
              <a:gd name="connsiteX0" fmla="*/ 5219332 w 7982514"/>
              <a:gd name="connsiteY0" fmla="*/ 0 h 7149313"/>
              <a:gd name="connsiteX1" fmla="*/ 7982514 w 7982514"/>
              <a:gd name="connsiteY1" fmla="*/ 1281335 h 7149313"/>
              <a:gd name="connsiteX2" fmla="*/ 5261431 w 7982514"/>
              <a:gd name="connsiteY2" fmla="*/ 7149313 h 7149313"/>
              <a:gd name="connsiteX3" fmla="*/ 4334824 w 7982514"/>
              <a:gd name="connsiteY3" fmla="*/ 7149313 h 7149313"/>
              <a:gd name="connsiteX4" fmla="*/ 0 w 7982514"/>
              <a:gd name="connsiteY4" fmla="*/ 5139181 h 7149313"/>
              <a:gd name="connsiteX5" fmla="*/ 1 w 7982514"/>
              <a:gd name="connsiteY5" fmla="*/ 0 h 7149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82514" h="7149313">
                <a:moveTo>
                  <a:pt x="5219332" y="0"/>
                </a:moveTo>
                <a:lnTo>
                  <a:pt x="7982514" y="1281335"/>
                </a:lnTo>
                <a:lnTo>
                  <a:pt x="5261431" y="7149313"/>
                </a:lnTo>
                <a:lnTo>
                  <a:pt x="4334824" y="7149313"/>
                </a:lnTo>
                <a:lnTo>
                  <a:pt x="0" y="5139181"/>
                </a:lnTo>
                <a:lnTo>
                  <a:pt x="1" y="0"/>
                </a:lnTo>
                <a:close/>
              </a:path>
            </a:pathLst>
          </a:custGeom>
        </p:spPr>
      </p:pic>
      <p:pic>
        <p:nvPicPr>
          <p:cNvPr id="85" name="PPT世界-6"/>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flipH="1">
            <a:off x="9131810" y="0"/>
            <a:ext cx="3060191" cy="3804960"/>
          </a:xfrm>
          <a:custGeom>
            <a:avLst/>
            <a:gdLst>
              <a:gd name="connsiteX0" fmla="*/ 3060191 w 3060191"/>
              <a:gd name="connsiteY0" fmla="*/ 0 h 3804960"/>
              <a:gd name="connsiteX1" fmla="*/ 0 w 3060191"/>
              <a:gd name="connsiteY1" fmla="*/ 0 h 3804960"/>
              <a:gd name="connsiteX2" fmla="*/ 0 w 3060191"/>
              <a:gd name="connsiteY2" fmla="*/ 3804960 h 3804960"/>
              <a:gd name="connsiteX3" fmla="*/ 3060191 w 3060191"/>
              <a:gd name="connsiteY3" fmla="*/ 3804960 h 3804960"/>
            </a:gdLst>
            <a:ahLst/>
            <a:cxnLst>
              <a:cxn ang="0">
                <a:pos x="connsiteX0" y="connsiteY0"/>
              </a:cxn>
              <a:cxn ang="0">
                <a:pos x="connsiteX1" y="connsiteY1"/>
              </a:cxn>
              <a:cxn ang="0">
                <a:pos x="connsiteX2" y="connsiteY2"/>
              </a:cxn>
              <a:cxn ang="0">
                <a:pos x="connsiteX3" y="connsiteY3"/>
              </a:cxn>
            </a:cxnLst>
            <a:rect l="l" t="t" r="r" b="b"/>
            <a:pathLst>
              <a:path w="3060191" h="3804960">
                <a:moveTo>
                  <a:pt x="3060191" y="0"/>
                </a:moveTo>
                <a:lnTo>
                  <a:pt x="0" y="0"/>
                </a:lnTo>
                <a:lnTo>
                  <a:pt x="0" y="3804960"/>
                </a:lnTo>
                <a:lnTo>
                  <a:pt x="3060191" y="3804960"/>
                </a:lnTo>
                <a:close/>
              </a:path>
            </a:pathLst>
          </a:custGeom>
          <a:effectLst>
            <a:outerShdw blurRad="254000" dist="254000" dir="5400000" algn="t" rotWithShape="0">
              <a:prstClr val="black">
                <a:alpha val="70000"/>
              </a:prstClr>
            </a:outerShdw>
          </a:effectLst>
        </p:spPr>
      </p:pic>
      <p:pic>
        <p:nvPicPr>
          <p:cNvPr id="14" name="PPT世界-7"/>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flipH="1">
            <a:off x="7665875" y="1731305"/>
            <a:ext cx="1238318" cy="1192045"/>
          </a:xfrm>
          <a:custGeom>
            <a:avLst/>
            <a:gdLst>
              <a:gd name="connsiteX0" fmla="*/ 0 w 2011584"/>
              <a:gd name="connsiteY0" fmla="*/ 0 h 1936418"/>
              <a:gd name="connsiteX1" fmla="*/ 2011585 w 2011584"/>
              <a:gd name="connsiteY1" fmla="*/ 0 h 1936418"/>
              <a:gd name="connsiteX2" fmla="*/ 2011585 w 2011584"/>
              <a:gd name="connsiteY2" fmla="*/ 1936419 h 1936418"/>
              <a:gd name="connsiteX3" fmla="*/ 0 w 2011584"/>
              <a:gd name="connsiteY3" fmla="*/ 1936419 h 1936418"/>
            </a:gdLst>
            <a:ahLst/>
            <a:cxnLst>
              <a:cxn ang="0">
                <a:pos x="connsiteX0" y="connsiteY0"/>
              </a:cxn>
              <a:cxn ang="0">
                <a:pos x="connsiteX1" y="connsiteY1"/>
              </a:cxn>
              <a:cxn ang="0">
                <a:pos x="connsiteX2" y="connsiteY2"/>
              </a:cxn>
              <a:cxn ang="0">
                <a:pos x="connsiteX3" y="connsiteY3"/>
              </a:cxn>
            </a:cxnLst>
            <a:rect l="l" t="t" r="r" b="b"/>
            <a:pathLst>
              <a:path w="2011584" h="1936418">
                <a:moveTo>
                  <a:pt x="0" y="0"/>
                </a:moveTo>
                <a:lnTo>
                  <a:pt x="2011585" y="0"/>
                </a:lnTo>
                <a:lnTo>
                  <a:pt x="2011585" y="1936419"/>
                </a:lnTo>
                <a:lnTo>
                  <a:pt x="0" y="1936419"/>
                </a:lnTo>
                <a:close/>
              </a:path>
            </a:pathLst>
          </a:custGeom>
          <a:effectLst>
            <a:outerShdw blurRad="254000" dist="254000" dir="5400000" algn="t" rotWithShape="0">
              <a:schemeClr val="tx1">
                <a:alpha val="70000"/>
              </a:schemeClr>
            </a:outerShdw>
          </a:effectLst>
        </p:spPr>
      </p:pic>
      <p:pic>
        <p:nvPicPr>
          <p:cNvPr id="15" name="PPT世界-8"/>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flipH="1">
            <a:off x="8600890" y="3078464"/>
            <a:ext cx="1071183" cy="1075038"/>
          </a:xfrm>
          <a:custGeom>
            <a:avLst/>
            <a:gdLst>
              <a:gd name="connsiteX0" fmla="*/ 0 w 1990108"/>
              <a:gd name="connsiteY0" fmla="*/ 0 h 1997267"/>
              <a:gd name="connsiteX1" fmla="*/ 1990109 w 1990108"/>
              <a:gd name="connsiteY1" fmla="*/ 0 h 1997267"/>
              <a:gd name="connsiteX2" fmla="*/ 1990109 w 1990108"/>
              <a:gd name="connsiteY2" fmla="*/ 1997267 h 1997267"/>
              <a:gd name="connsiteX3" fmla="*/ 0 w 1990108"/>
              <a:gd name="connsiteY3" fmla="*/ 1997267 h 1997267"/>
            </a:gdLst>
            <a:ahLst/>
            <a:cxnLst>
              <a:cxn ang="0">
                <a:pos x="connsiteX0" y="connsiteY0"/>
              </a:cxn>
              <a:cxn ang="0">
                <a:pos x="connsiteX1" y="connsiteY1"/>
              </a:cxn>
              <a:cxn ang="0">
                <a:pos x="connsiteX2" y="connsiteY2"/>
              </a:cxn>
              <a:cxn ang="0">
                <a:pos x="connsiteX3" y="connsiteY3"/>
              </a:cxn>
            </a:cxnLst>
            <a:rect l="l" t="t" r="r" b="b"/>
            <a:pathLst>
              <a:path w="1990108" h="1997267">
                <a:moveTo>
                  <a:pt x="0" y="0"/>
                </a:moveTo>
                <a:lnTo>
                  <a:pt x="1990109" y="0"/>
                </a:lnTo>
                <a:lnTo>
                  <a:pt x="1990109" y="1997267"/>
                </a:lnTo>
                <a:lnTo>
                  <a:pt x="0" y="1997267"/>
                </a:lnTo>
                <a:close/>
              </a:path>
            </a:pathLst>
          </a:custGeom>
          <a:effectLst>
            <a:outerShdw blurRad="254000" dist="254000" dir="5400000" algn="t" rotWithShape="0">
              <a:schemeClr val="tx1">
                <a:alpha val="70000"/>
              </a:schemeClr>
            </a:outerShdw>
          </a:effectLst>
        </p:spPr>
      </p:pic>
      <p:pic>
        <p:nvPicPr>
          <p:cNvPr id="91" name="PPT世界-9"/>
          <p:cNvPicPr>
            <a:picLocks noChangeAspect="1"/>
          </p:cNvPicPr>
          <p:nvPr/>
        </p:nvPicPr>
        <p:blipFill>
          <a:blip r:embed="rId8" cstate="screen">
            <a:extLst>
              <a:ext uri="{28A0092B-C50C-407E-A947-70E740481C1C}">
                <a14:useLocalDpi xmlns:a14="http://schemas.microsoft.com/office/drawing/2010/main"/>
              </a:ext>
            </a:extLst>
          </a:blip>
          <a:srcRect/>
          <a:stretch>
            <a:fillRect/>
          </a:stretch>
        </p:blipFill>
        <p:spPr>
          <a:xfrm rot="1410506">
            <a:off x="10086822" y="4308684"/>
            <a:ext cx="2509433" cy="1504773"/>
          </a:xfrm>
          <a:custGeom>
            <a:avLst/>
            <a:gdLst>
              <a:gd name="connsiteX0" fmla="*/ 0 w 2509433"/>
              <a:gd name="connsiteY0" fmla="*/ 0 h 1504773"/>
              <a:gd name="connsiteX1" fmla="*/ 1854876 w 2509433"/>
              <a:gd name="connsiteY1" fmla="*/ 0 h 1504773"/>
              <a:gd name="connsiteX2" fmla="*/ 2509433 w 2509433"/>
              <a:gd name="connsiteY2" fmla="*/ 1504773 h 1504773"/>
              <a:gd name="connsiteX3" fmla="*/ 0 w 2509433"/>
              <a:gd name="connsiteY3" fmla="*/ 1504773 h 1504773"/>
            </a:gdLst>
            <a:ahLst/>
            <a:cxnLst>
              <a:cxn ang="0">
                <a:pos x="connsiteX0" y="connsiteY0"/>
              </a:cxn>
              <a:cxn ang="0">
                <a:pos x="connsiteX1" y="connsiteY1"/>
              </a:cxn>
              <a:cxn ang="0">
                <a:pos x="connsiteX2" y="connsiteY2"/>
              </a:cxn>
              <a:cxn ang="0">
                <a:pos x="connsiteX3" y="connsiteY3"/>
              </a:cxn>
            </a:cxnLst>
            <a:rect l="l" t="t" r="r" b="b"/>
            <a:pathLst>
              <a:path w="2509433" h="1504773">
                <a:moveTo>
                  <a:pt x="0" y="0"/>
                </a:moveTo>
                <a:lnTo>
                  <a:pt x="1854876" y="0"/>
                </a:lnTo>
                <a:lnTo>
                  <a:pt x="2509433" y="1504773"/>
                </a:lnTo>
                <a:lnTo>
                  <a:pt x="0" y="1504773"/>
                </a:lnTo>
                <a:close/>
              </a:path>
            </a:pathLst>
          </a:custGeom>
          <a:effectLst>
            <a:outerShdw blurRad="254000" dist="254000" dir="5400000" algn="t" rotWithShape="0">
              <a:schemeClr val="tx1">
                <a:alpha val="70000"/>
              </a:schemeClr>
            </a:outerShdw>
          </a:effectLst>
        </p:spPr>
      </p:pic>
      <p:pic>
        <p:nvPicPr>
          <p:cNvPr id="93" name="PPT世界-10"/>
          <p:cNvPicPr>
            <a:picLocks noChangeAspect="1"/>
          </p:cNvPicPr>
          <p:nvPr/>
        </p:nvPicPr>
        <p:blipFill>
          <a:blip r:embed="rId9" cstate="screen">
            <a:extLst>
              <a:ext uri="{28A0092B-C50C-407E-A947-70E740481C1C}">
                <a14:useLocalDpi xmlns:a14="http://schemas.microsoft.com/office/drawing/2010/main"/>
              </a:ext>
            </a:extLst>
          </a:blip>
          <a:srcRect/>
          <a:stretch>
            <a:fillRect/>
          </a:stretch>
        </p:blipFill>
        <p:spPr>
          <a:xfrm flipH="1">
            <a:off x="1" y="5216162"/>
            <a:ext cx="1532407" cy="1641839"/>
          </a:xfrm>
          <a:custGeom>
            <a:avLst/>
            <a:gdLst>
              <a:gd name="connsiteX0" fmla="*/ 1532407 w 1532407"/>
              <a:gd name="connsiteY0" fmla="*/ 0 h 1641839"/>
              <a:gd name="connsiteX1" fmla="*/ 0 w 1532407"/>
              <a:gd name="connsiteY1" fmla="*/ 0 h 1641839"/>
              <a:gd name="connsiteX2" fmla="*/ 0 w 1532407"/>
              <a:gd name="connsiteY2" fmla="*/ 1641839 h 1641839"/>
              <a:gd name="connsiteX3" fmla="*/ 1532407 w 1532407"/>
              <a:gd name="connsiteY3" fmla="*/ 1641839 h 1641839"/>
            </a:gdLst>
            <a:ahLst/>
            <a:cxnLst>
              <a:cxn ang="0">
                <a:pos x="connsiteX0" y="connsiteY0"/>
              </a:cxn>
              <a:cxn ang="0">
                <a:pos x="connsiteX1" y="connsiteY1"/>
              </a:cxn>
              <a:cxn ang="0">
                <a:pos x="connsiteX2" y="connsiteY2"/>
              </a:cxn>
              <a:cxn ang="0">
                <a:pos x="connsiteX3" y="connsiteY3"/>
              </a:cxn>
            </a:cxnLst>
            <a:rect l="l" t="t" r="r" b="b"/>
            <a:pathLst>
              <a:path w="1532407" h="1641839">
                <a:moveTo>
                  <a:pt x="1532407" y="0"/>
                </a:moveTo>
                <a:lnTo>
                  <a:pt x="0" y="0"/>
                </a:lnTo>
                <a:lnTo>
                  <a:pt x="0" y="1641839"/>
                </a:lnTo>
                <a:lnTo>
                  <a:pt x="1532407" y="1641839"/>
                </a:lnTo>
                <a:close/>
              </a:path>
            </a:pathLst>
          </a:custGeom>
          <a:effectLst>
            <a:outerShdw blurRad="254000" dist="254000" dir="5400000" algn="t" rotWithShape="0">
              <a:schemeClr val="tx1">
                <a:alpha val="70000"/>
              </a:schemeClr>
            </a:outerShdw>
          </a:effectLst>
        </p:spPr>
      </p:pic>
      <p:grpSp>
        <p:nvGrpSpPr>
          <p:cNvPr id="41" name="PPT世界-11"/>
          <p:cNvGrpSpPr/>
          <p:nvPr/>
        </p:nvGrpSpPr>
        <p:grpSpPr>
          <a:xfrm>
            <a:off x="875908" y="2105745"/>
            <a:ext cx="4662499" cy="2311382"/>
            <a:chOff x="629106" y="525456"/>
            <a:chExt cx="2808208" cy="1392137"/>
          </a:xfrm>
        </p:grpSpPr>
        <p:sp>
          <p:nvSpPr>
            <p:cNvPr id="44" name="PPT世界-11-1"/>
            <p:cNvSpPr/>
            <p:nvPr/>
          </p:nvSpPr>
          <p:spPr>
            <a:xfrm>
              <a:off x="695325" y="525456"/>
              <a:ext cx="1241373" cy="359680"/>
            </a:xfrm>
            <a:prstGeom prst="roundRect">
              <a:avLst>
                <a:gd name="adj" fmla="val 15242"/>
              </a:avLst>
            </a:prstGeom>
            <a:solidFill>
              <a:schemeClr val="accent3"/>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46" name="PPT世界-11-2"/>
            <p:cNvSpPr txBox="1"/>
            <p:nvPr/>
          </p:nvSpPr>
          <p:spPr>
            <a:xfrm>
              <a:off x="629106" y="962863"/>
              <a:ext cx="2808208" cy="722954"/>
            </a:xfrm>
            <a:prstGeom prst="rect">
              <a:avLst/>
            </a:prstGeom>
            <a:noFill/>
          </p:spPr>
          <p:txBody>
            <a:bodyPr wrap="square" rtlCol="0">
              <a:spAutoFit/>
            </a:bodyPr>
            <a:lstStyle>
              <a:defPPr>
                <a:defRPr lang="zh-CN"/>
              </a:defPPr>
              <a:lvl1pPr algn="r">
                <a:defRPr sz="11500" b="0" spc="600">
                  <a:gradFill>
                    <a:gsLst>
                      <a:gs pos="0">
                        <a:srgbClr val="55E2EA"/>
                      </a:gs>
                      <a:gs pos="100000">
                        <a:srgbClr val="5346FC"/>
                      </a:gs>
                    </a:gsLst>
                    <a:lin ang="5400000" scaled="1"/>
                  </a:gradFill>
                  <a:effectLst/>
                  <a:latin typeface="锐字真言体免费商用" panose="02010600030101010101" pitchFamily="2" charset="-122"/>
                  <a:ea typeface="锐字真言体免费商用" panose="02010600030101010101" pitchFamily="2" charset="-122"/>
                </a:defRPr>
              </a:lvl1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7200" b="0" i="0" u="none" strike="noStrike" kern="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流体力学</a:t>
              </a:r>
            </a:p>
          </p:txBody>
        </p:sp>
        <p:sp>
          <p:nvSpPr>
            <p:cNvPr id="47" name="PPT世界-11-3"/>
            <p:cNvSpPr txBox="1"/>
            <p:nvPr/>
          </p:nvSpPr>
          <p:spPr>
            <a:xfrm>
              <a:off x="699354" y="526457"/>
              <a:ext cx="1010224" cy="352208"/>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3200" b="0" i="0" u="none" strike="noStrike" kern="0" cap="none"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Part 02</a:t>
              </a:r>
              <a:endParaRPr kumimoji="0" lang="zh-CN" altLang="en-US" sz="3200" b="0" i="0" u="none" strike="noStrike" kern="0" cap="none"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8" name="PPT世界-11-4"/>
            <p:cNvSpPr txBox="1"/>
            <p:nvPr/>
          </p:nvSpPr>
          <p:spPr>
            <a:xfrm>
              <a:off x="663586" y="1713683"/>
              <a:ext cx="2677263" cy="203910"/>
            </a:xfrm>
            <a:prstGeom prst="rect">
              <a:avLst/>
            </a:prstGeom>
            <a:noFill/>
          </p:spPr>
          <p:txBody>
            <a:bodyPr wrap="square" rtlCol="0">
              <a:spAutoFit/>
            </a:bodyPr>
            <a:lstStyle>
              <a:defPPr>
                <a:defRPr lang="zh-CN"/>
              </a:defPPr>
              <a:lvl1pPr algn="r">
                <a:defRPr sz="11500" b="0" spc="600">
                  <a:gradFill>
                    <a:gsLst>
                      <a:gs pos="0">
                        <a:srgbClr val="55E2EA"/>
                      </a:gs>
                      <a:gs pos="100000">
                        <a:srgbClr val="5346FC"/>
                      </a:gs>
                    </a:gsLst>
                    <a:lin ang="5400000" scaled="1"/>
                  </a:gradFill>
                  <a:effectLst/>
                  <a:latin typeface="锐字真言体免费商用" panose="02010600030101010101" pitchFamily="2" charset="-122"/>
                  <a:ea typeface="锐字真言体免费商用" panose="02010600030101010101" pitchFamily="2" charset="-122"/>
                </a:defRPr>
              </a:lvl1pPr>
            </a:lstStyle>
            <a:p>
              <a:pPr marL="0" marR="0" lvl="0" indent="0" algn="dist" defTabSz="914400" eaLnBrk="1" fontAlgn="auto" latinLnBrk="0" hangingPunct="1">
                <a:lnSpc>
                  <a:spcPct val="100000"/>
                </a:lnSpc>
                <a:spcBef>
                  <a:spcPts val="0"/>
                </a:spcBef>
                <a:spcAft>
                  <a:spcPts val="0"/>
                </a:spcAft>
                <a:buClrTx/>
                <a:buSzTx/>
                <a:buFontTx/>
                <a:buNone/>
                <a:defRPr/>
              </a:pPr>
              <a:r>
                <a:rPr kumimoji="0" lang="en-US" altLang="zh-CN" sz="1600" b="0" i="0" u="none" strike="noStrike" kern="0" cap="none" spc="300" normalizeH="0" baseline="0" noProof="0" dirty="0">
                  <a:ln>
                    <a:noFill/>
                  </a:ln>
                  <a:solidFill>
                    <a:schemeClr val="tx1"/>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FLUID MECHANICS</a:t>
              </a:r>
            </a:p>
          </p:txBody>
        </p:sp>
      </p:grpSp>
      <p:grpSp>
        <p:nvGrpSpPr>
          <p:cNvPr id="49" name="PPT世界-12"/>
          <p:cNvGrpSpPr/>
          <p:nvPr/>
        </p:nvGrpSpPr>
        <p:grpSpPr>
          <a:xfrm>
            <a:off x="610033" y="383334"/>
            <a:ext cx="5766201" cy="321014"/>
            <a:chOff x="610033" y="383334"/>
            <a:chExt cx="5766201" cy="321014"/>
          </a:xfrm>
        </p:grpSpPr>
        <p:grpSp>
          <p:nvGrpSpPr>
            <p:cNvPr id="63" name="组合 62"/>
            <p:cNvGrpSpPr/>
            <p:nvPr/>
          </p:nvGrpSpPr>
          <p:grpSpPr>
            <a:xfrm flipH="1">
              <a:off x="610033" y="383334"/>
              <a:ext cx="3375826" cy="321014"/>
              <a:chOff x="8024245" y="383334"/>
              <a:chExt cx="3375826" cy="321014"/>
            </a:xfrm>
          </p:grpSpPr>
          <p:sp>
            <p:nvSpPr>
              <p:cNvPr id="71" name="PPT世界-12-1"/>
              <p:cNvSpPr/>
              <p:nvPr/>
            </p:nvSpPr>
            <p:spPr>
              <a:xfrm>
                <a:off x="8024245" y="383334"/>
                <a:ext cx="967966" cy="321014"/>
              </a:xfrm>
              <a:custGeom>
                <a:avLst/>
                <a:gdLst>
                  <a:gd name="connsiteX0" fmla="*/ -1700 w 1364105"/>
                  <a:gd name="connsiteY0" fmla="*/ -93 h 452388"/>
                  <a:gd name="connsiteX1" fmla="*/ 1362406 w 1364105"/>
                  <a:gd name="connsiteY1" fmla="*/ -93 h 452388"/>
                  <a:gd name="connsiteX2" fmla="*/ 1362406 w 1364105"/>
                  <a:gd name="connsiteY2" fmla="*/ 452295 h 452388"/>
                  <a:gd name="connsiteX3" fmla="*/ -1700 w 1364105"/>
                  <a:gd name="connsiteY3" fmla="*/ 452295 h 452388"/>
                  <a:gd name="connsiteX4" fmla="*/ -1700 w 1364105"/>
                  <a:gd name="connsiteY4" fmla="*/ -93 h 4523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4105" h="452388">
                    <a:moveTo>
                      <a:pt x="-1700" y="-93"/>
                    </a:moveTo>
                    <a:lnTo>
                      <a:pt x="1362406" y="-93"/>
                    </a:lnTo>
                    <a:lnTo>
                      <a:pt x="1362406" y="452295"/>
                    </a:lnTo>
                    <a:lnTo>
                      <a:pt x="-1700" y="452295"/>
                    </a:lnTo>
                    <a:lnTo>
                      <a:pt x="-1700" y="-93"/>
                    </a:lnTo>
                    <a:close/>
                  </a:path>
                </a:pathLst>
              </a:custGeom>
              <a:solidFill>
                <a:schemeClr val="accent3"/>
              </a:solidFill>
              <a:ln w="3427" cap="flat">
                <a:noFill/>
                <a:prstDash val="solid"/>
                <a:miter/>
              </a:ln>
            </p:spPr>
            <p:txBody>
              <a:bodyPr rtlCol="0" anchor="ctr"/>
              <a:lstStyle/>
              <a:p>
                <a:endParaRPr lang="zh-CN" altLang="en-US">
                  <a:cs typeface="思源黑体 CN Bold" panose="020B0800000000000000" pitchFamily="34" charset="-122"/>
                </a:endParaRPr>
              </a:p>
            </p:txBody>
          </p:sp>
          <p:sp>
            <p:nvSpPr>
              <p:cNvPr id="72" name="PPT世界-12-2"/>
              <p:cNvSpPr txBox="1"/>
              <p:nvPr/>
            </p:nvSpPr>
            <p:spPr>
              <a:xfrm>
                <a:off x="10691919" y="405342"/>
                <a:ext cx="708152" cy="276999"/>
              </a:xfrm>
              <a:prstGeom prst="rect">
                <a:avLst/>
              </a:prstGeom>
              <a:noFill/>
            </p:spPr>
            <p:txBody>
              <a:bodyPr wrap="square" rtlCol="0">
                <a:spAutoFit/>
              </a:bodyPr>
              <a:lstStyle/>
              <a:p>
                <a:pPr algn="ctr"/>
                <a:r>
                  <a:rPr lang="zh-CN" altLang="en-US" sz="1200" dirty="0">
                    <a:solidFill>
                      <a:schemeClr val="accent3"/>
                    </a:solidFill>
                    <a:latin typeface="思源黑体 CN Bold" panose="020B0800000000000000" pitchFamily="34" charset="-122"/>
                    <a:ea typeface="思源黑体 CN Bold" panose="020B0800000000000000" pitchFamily="34" charset="-122"/>
                    <a:cs typeface="思源黑体 CN Bold" panose="020B0800000000000000" pitchFamily="34" charset="-122"/>
                  </a:rPr>
                  <a:t>首页</a:t>
                </a:r>
              </a:p>
            </p:txBody>
          </p:sp>
        </p:grpSp>
        <p:sp>
          <p:nvSpPr>
            <p:cNvPr id="64" name="PPT世界-12-3"/>
            <p:cNvSpPr txBox="1"/>
            <p:nvPr/>
          </p:nvSpPr>
          <p:spPr>
            <a:xfrm flipH="1">
              <a:off x="1856735" y="405342"/>
              <a:ext cx="831844" cy="276999"/>
            </a:xfrm>
            <a:prstGeom prst="rect">
              <a:avLst/>
            </a:prstGeom>
            <a:noFill/>
          </p:spPr>
          <p:txBody>
            <a:bodyPr wrap="square" rtlCol="0">
              <a:spAutoFit/>
            </a:bodyPr>
            <a:lstStyle/>
            <a:p>
              <a:pPr algn="ctr"/>
              <a:r>
                <a:rPr lang="zh-CN" altLang="en-US" sz="1200" dirty="0">
                  <a:solidFill>
                    <a:srgbClr val="001535"/>
                  </a:solidFill>
                  <a:latin typeface="思源黑体 CN Bold" panose="020B0800000000000000" pitchFamily="34" charset="-122"/>
                  <a:ea typeface="思源黑体 CN Bold" panose="020B0800000000000000" pitchFamily="34" charset="-122"/>
                  <a:cs typeface="思源黑体 CN Bold" panose="020B0800000000000000" pitchFamily="34" charset="-122"/>
                </a:rPr>
                <a:t>建筑材料</a:t>
              </a:r>
            </a:p>
          </p:txBody>
        </p:sp>
        <p:sp>
          <p:nvSpPr>
            <p:cNvPr id="66" name="PPT世界-12-4"/>
            <p:cNvSpPr txBox="1"/>
            <p:nvPr/>
          </p:nvSpPr>
          <p:spPr>
            <a:xfrm flipH="1">
              <a:off x="3085954" y="405342"/>
              <a:ext cx="831844" cy="276999"/>
            </a:xfrm>
            <a:prstGeom prst="rect">
              <a:avLst/>
            </a:prstGeom>
            <a:noFill/>
          </p:spPr>
          <p:txBody>
            <a:bodyPr wrap="square" rtlCol="0">
              <a:spAutoFit/>
            </a:bodyPr>
            <a:lstStyle/>
            <a:p>
              <a:pPr algn="ctr"/>
              <a:r>
                <a:rPr lang="zh-CN" altLang="en-US" sz="1200" dirty="0">
                  <a:solidFill>
                    <a:schemeClr val="bg1"/>
                  </a:solidFill>
                  <a:latin typeface="思源黑体 CN Bold" panose="020B0800000000000000" pitchFamily="34" charset="-122"/>
                  <a:ea typeface="思源黑体 CN Bold" panose="020B0800000000000000" pitchFamily="34" charset="-122"/>
                  <a:cs typeface="思源黑体 CN Bold" panose="020B0800000000000000" pitchFamily="34" charset="-122"/>
                </a:rPr>
                <a:t>工程制图</a:t>
              </a:r>
            </a:p>
          </p:txBody>
        </p:sp>
        <p:sp>
          <p:nvSpPr>
            <p:cNvPr id="67" name="PPT世界-12-5"/>
            <p:cNvSpPr txBox="1"/>
            <p:nvPr/>
          </p:nvSpPr>
          <p:spPr>
            <a:xfrm flipH="1">
              <a:off x="5544390" y="405342"/>
              <a:ext cx="831844" cy="276999"/>
            </a:xfrm>
            <a:prstGeom prst="rect">
              <a:avLst/>
            </a:prstGeom>
            <a:noFill/>
          </p:spPr>
          <p:txBody>
            <a:bodyPr wrap="square" rtlCol="0">
              <a:spAutoFit/>
            </a:bodyPr>
            <a:lstStyle/>
            <a:p>
              <a:pPr algn="ctr"/>
              <a:r>
                <a:rPr lang="zh-CN" altLang="en-US" sz="1200" dirty="0">
                  <a:solidFill>
                    <a:srgbClr val="001535"/>
                  </a:solidFill>
                  <a:latin typeface="思源黑体 CN Bold" panose="020B0800000000000000" pitchFamily="34" charset="-122"/>
                  <a:ea typeface="思源黑体 CN Bold" panose="020B0800000000000000" pitchFamily="34" charset="-122"/>
                  <a:cs typeface="思源黑体 CN Bold" panose="020B0800000000000000" pitchFamily="34" charset="-122"/>
                </a:rPr>
                <a:t>工程力学</a:t>
              </a:r>
            </a:p>
          </p:txBody>
        </p:sp>
        <p:sp>
          <p:nvSpPr>
            <p:cNvPr id="70" name="PPT世界-12-6"/>
            <p:cNvSpPr txBox="1"/>
            <p:nvPr/>
          </p:nvSpPr>
          <p:spPr>
            <a:xfrm flipH="1">
              <a:off x="4315172" y="405342"/>
              <a:ext cx="831844" cy="276999"/>
            </a:xfrm>
            <a:prstGeom prst="rect">
              <a:avLst/>
            </a:prstGeom>
            <a:noFill/>
          </p:spPr>
          <p:txBody>
            <a:bodyPr wrap="square" rtlCol="0">
              <a:spAutoFit/>
            </a:bodyPr>
            <a:lstStyle/>
            <a:p>
              <a:pPr algn="ctr"/>
              <a:r>
                <a:rPr lang="zh-CN" altLang="en-US" sz="1200" dirty="0">
                  <a:solidFill>
                    <a:srgbClr val="001535"/>
                  </a:solidFill>
                  <a:latin typeface="思源黑体 CN Bold" panose="020B0800000000000000" pitchFamily="34" charset="-122"/>
                  <a:ea typeface="思源黑体 CN Bold" panose="020B0800000000000000" pitchFamily="34" charset="-122"/>
                  <a:cs typeface="思源黑体 CN Bold" panose="020B0800000000000000" pitchFamily="34" charset="-122"/>
                </a:rPr>
                <a:t>流体力学</a:t>
              </a:r>
            </a:p>
          </p:txBody>
        </p:sp>
      </p:grpSp>
      <p:sp>
        <p:nvSpPr>
          <p:cNvPr id="73" name="PPT世界-13"/>
          <p:cNvSpPr/>
          <p:nvPr/>
        </p:nvSpPr>
        <p:spPr>
          <a:xfrm>
            <a:off x="392764" y="6038975"/>
            <a:ext cx="341292" cy="341291"/>
          </a:xfrm>
          <a:prstGeom prst="ellipse">
            <a:avLst/>
          </a:prstGeom>
          <a:solidFill>
            <a:sysClr val="window" lastClr="FFFFFF"/>
          </a:soli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74" name="PPT世界-14"/>
          <p:cNvSpPr/>
          <p:nvPr/>
        </p:nvSpPr>
        <p:spPr>
          <a:xfrm>
            <a:off x="485689" y="6106000"/>
            <a:ext cx="155442" cy="207241"/>
          </a:xfrm>
          <a:custGeom>
            <a:avLst/>
            <a:gdLst>
              <a:gd name="T0" fmla="*/ 648 w 7770"/>
              <a:gd name="T1" fmla="*/ 0 h 10360"/>
              <a:gd name="T2" fmla="*/ 7123 w 7770"/>
              <a:gd name="T3" fmla="*/ 0 h 10360"/>
              <a:gd name="T4" fmla="*/ 7770 w 7770"/>
              <a:gd name="T5" fmla="*/ 647 h 10360"/>
              <a:gd name="T6" fmla="*/ 7770 w 7770"/>
              <a:gd name="T7" fmla="*/ 9712 h 10360"/>
              <a:gd name="T8" fmla="*/ 7123 w 7770"/>
              <a:gd name="T9" fmla="*/ 10360 h 10360"/>
              <a:gd name="T10" fmla="*/ 648 w 7770"/>
              <a:gd name="T11" fmla="*/ 10360 h 10360"/>
              <a:gd name="T12" fmla="*/ 0 w 7770"/>
              <a:gd name="T13" fmla="*/ 9712 h 10360"/>
              <a:gd name="T14" fmla="*/ 0 w 7770"/>
              <a:gd name="T15" fmla="*/ 647 h 10360"/>
              <a:gd name="T16" fmla="*/ 648 w 7770"/>
              <a:gd name="T17" fmla="*/ 0 h 10360"/>
              <a:gd name="T18" fmla="*/ 1295 w 7770"/>
              <a:gd name="T19" fmla="*/ 1293 h 10360"/>
              <a:gd name="T20" fmla="*/ 1295 w 7770"/>
              <a:gd name="T21" fmla="*/ 8416 h 10360"/>
              <a:gd name="T22" fmla="*/ 6475 w 7770"/>
              <a:gd name="T23" fmla="*/ 8416 h 10360"/>
              <a:gd name="T24" fmla="*/ 6475 w 7770"/>
              <a:gd name="T25" fmla="*/ 1293 h 10360"/>
              <a:gd name="T26" fmla="*/ 1295 w 7770"/>
              <a:gd name="T27" fmla="*/ 1293 h 10360"/>
              <a:gd name="T28" fmla="*/ 3890 w 7770"/>
              <a:gd name="T29" fmla="*/ 8902 h 10360"/>
              <a:gd name="T30" fmla="*/ 3405 w 7770"/>
              <a:gd name="T31" fmla="*/ 9387 h 10360"/>
              <a:gd name="T32" fmla="*/ 3890 w 7770"/>
              <a:gd name="T33" fmla="*/ 9872 h 10360"/>
              <a:gd name="T34" fmla="*/ 4375 w 7770"/>
              <a:gd name="T35" fmla="*/ 9387 h 10360"/>
              <a:gd name="T36" fmla="*/ 3890 w 7770"/>
              <a:gd name="T37" fmla="*/ 8902 h 10360"/>
              <a:gd name="T38" fmla="*/ 3413 w 7770"/>
              <a:gd name="T39" fmla="*/ 5486 h 10360"/>
              <a:gd name="T40" fmla="*/ 5026 w 7770"/>
              <a:gd name="T41" fmla="*/ 3825 h 10360"/>
              <a:gd name="T42" fmla="*/ 5683 w 7770"/>
              <a:gd name="T43" fmla="*/ 3815 h 10360"/>
              <a:gd name="T44" fmla="*/ 5688 w 7770"/>
              <a:gd name="T45" fmla="*/ 3820 h 10360"/>
              <a:gd name="T46" fmla="*/ 5692 w 7770"/>
              <a:gd name="T47" fmla="*/ 4491 h 10360"/>
              <a:gd name="T48" fmla="*/ 3769 w 7770"/>
              <a:gd name="T49" fmla="*/ 6472 h 10360"/>
              <a:gd name="T50" fmla="*/ 3636 w 7770"/>
              <a:gd name="T51" fmla="*/ 6567 h 10360"/>
              <a:gd name="T52" fmla="*/ 3081 w 7770"/>
              <a:gd name="T53" fmla="*/ 6485 h 10360"/>
              <a:gd name="T54" fmla="*/ 2081 w 7770"/>
              <a:gd name="T55" fmla="*/ 5486 h 10360"/>
              <a:gd name="T56" fmla="*/ 2103 w 7770"/>
              <a:gd name="T57" fmla="*/ 4820 h 10360"/>
              <a:gd name="T58" fmla="*/ 2748 w 7770"/>
              <a:gd name="T59" fmla="*/ 4820 h 10360"/>
              <a:gd name="T60" fmla="*/ 3413 w 7770"/>
              <a:gd name="T61" fmla="*/ 5486 h 10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70" h="10360">
                <a:moveTo>
                  <a:pt x="648" y="0"/>
                </a:moveTo>
                <a:lnTo>
                  <a:pt x="7123" y="0"/>
                </a:lnTo>
                <a:cubicBezTo>
                  <a:pt x="7480" y="0"/>
                  <a:pt x="7770" y="290"/>
                  <a:pt x="7770" y="647"/>
                </a:cubicBezTo>
                <a:lnTo>
                  <a:pt x="7770" y="9712"/>
                </a:lnTo>
                <a:cubicBezTo>
                  <a:pt x="7770" y="10070"/>
                  <a:pt x="7480" y="10360"/>
                  <a:pt x="7123" y="10360"/>
                </a:cubicBezTo>
                <a:lnTo>
                  <a:pt x="648" y="10360"/>
                </a:lnTo>
                <a:cubicBezTo>
                  <a:pt x="290" y="10360"/>
                  <a:pt x="0" y="10070"/>
                  <a:pt x="0" y="9712"/>
                </a:cubicBezTo>
                <a:lnTo>
                  <a:pt x="0" y="647"/>
                </a:lnTo>
                <a:cubicBezTo>
                  <a:pt x="0" y="288"/>
                  <a:pt x="290" y="0"/>
                  <a:pt x="648" y="0"/>
                </a:cubicBezTo>
                <a:close/>
                <a:moveTo>
                  <a:pt x="1295" y="1293"/>
                </a:moveTo>
                <a:lnTo>
                  <a:pt x="1295" y="8416"/>
                </a:lnTo>
                <a:lnTo>
                  <a:pt x="6475" y="8416"/>
                </a:lnTo>
                <a:lnTo>
                  <a:pt x="6475" y="1293"/>
                </a:lnTo>
                <a:lnTo>
                  <a:pt x="1295" y="1293"/>
                </a:lnTo>
                <a:close/>
                <a:moveTo>
                  <a:pt x="3890" y="8902"/>
                </a:moveTo>
                <a:cubicBezTo>
                  <a:pt x="3621" y="8902"/>
                  <a:pt x="3405" y="9120"/>
                  <a:pt x="3405" y="9387"/>
                </a:cubicBezTo>
                <a:cubicBezTo>
                  <a:pt x="3405" y="9656"/>
                  <a:pt x="3622" y="9872"/>
                  <a:pt x="3890" y="9872"/>
                </a:cubicBezTo>
                <a:cubicBezTo>
                  <a:pt x="4157" y="9872"/>
                  <a:pt x="4375" y="9655"/>
                  <a:pt x="4375" y="9387"/>
                </a:cubicBezTo>
                <a:cubicBezTo>
                  <a:pt x="4376" y="9120"/>
                  <a:pt x="4159" y="8902"/>
                  <a:pt x="3890" y="8902"/>
                </a:cubicBezTo>
                <a:close/>
                <a:moveTo>
                  <a:pt x="3413" y="5486"/>
                </a:moveTo>
                <a:lnTo>
                  <a:pt x="5026" y="3825"/>
                </a:lnTo>
                <a:cubicBezTo>
                  <a:pt x="5205" y="3641"/>
                  <a:pt x="5499" y="3636"/>
                  <a:pt x="5683" y="3815"/>
                </a:cubicBezTo>
                <a:lnTo>
                  <a:pt x="5688" y="3820"/>
                </a:lnTo>
                <a:cubicBezTo>
                  <a:pt x="5872" y="4005"/>
                  <a:pt x="5874" y="4303"/>
                  <a:pt x="5692" y="4491"/>
                </a:cubicBezTo>
                <a:lnTo>
                  <a:pt x="3769" y="6472"/>
                </a:lnTo>
                <a:cubicBezTo>
                  <a:pt x="3730" y="6511"/>
                  <a:pt x="3685" y="6543"/>
                  <a:pt x="3636" y="6567"/>
                </a:cubicBezTo>
                <a:cubicBezTo>
                  <a:pt x="3453" y="6665"/>
                  <a:pt x="3228" y="6631"/>
                  <a:pt x="3081" y="6485"/>
                </a:cubicBezTo>
                <a:lnTo>
                  <a:pt x="2081" y="5486"/>
                </a:lnTo>
                <a:cubicBezTo>
                  <a:pt x="1904" y="5296"/>
                  <a:pt x="1913" y="4997"/>
                  <a:pt x="2103" y="4820"/>
                </a:cubicBezTo>
                <a:cubicBezTo>
                  <a:pt x="2284" y="4650"/>
                  <a:pt x="2566" y="4650"/>
                  <a:pt x="2748" y="4820"/>
                </a:cubicBezTo>
                <a:lnTo>
                  <a:pt x="3413" y="5486"/>
                </a:lnTo>
                <a:close/>
              </a:path>
            </a:pathLst>
          </a:custGeom>
          <a:solidFill>
            <a:schemeClr val="accent3"/>
          </a:soli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75" name="PPT世界-15"/>
          <p:cNvSpPr/>
          <p:nvPr/>
        </p:nvSpPr>
        <p:spPr>
          <a:xfrm>
            <a:off x="895717" y="6038975"/>
            <a:ext cx="341292" cy="341291"/>
          </a:xfrm>
          <a:prstGeom prst="ellipse">
            <a:avLst/>
          </a:prstGeom>
          <a:solidFill>
            <a:sysClr val="window" lastClr="FFFFFF"/>
          </a:soli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76" name="PPT世界-16"/>
          <p:cNvSpPr/>
          <p:nvPr/>
        </p:nvSpPr>
        <p:spPr>
          <a:xfrm>
            <a:off x="962730" y="6106118"/>
            <a:ext cx="207242" cy="207004"/>
          </a:xfrm>
          <a:custGeom>
            <a:avLst/>
            <a:gdLst>
              <a:gd name="T0" fmla="*/ 10906 w 12797"/>
              <a:gd name="T1" fmla="*/ 1875 h 12781"/>
              <a:gd name="T2" fmla="*/ 6391 w 12797"/>
              <a:gd name="T3" fmla="*/ 0 h 12781"/>
              <a:gd name="T4" fmla="*/ 1875 w 12797"/>
              <a:gd name="T5" fmla="*/ 1875 h 12781"/>
              <a:gd name="T6" fmla="*/ 1234 w 12797"/>
              <a:gd name="T7" fmla="*/ 2625 h 12781"/>
              <a:gd name="T8" fmla="*/ 0 w 12797"/>
              <a:gd name="T9" fmla="*/ 6391 h 12781"/>
              <a:gd name="T10" fmla="*/ 1875 w 12797"/>
              <a:gd name="T11" fmla="*/ 10906 h 12781"/>
              <a:gd name="T12" fmla="*/ 6391 w 12797"/>
              <a:gd name="T13" fmla="*/ 12781 h 12781"/>
              <a:gd name="T14" fmla="*/ 10906 w 12797"/>
              <a:gd name="T15" fmla="*/ 10906 h 12781"/>
              <a:gd name="T16" fmla="*/ 12781 w 12797"/>
              <a:gd name="T17" fmla="*/ 6391 h 12781"/>
              <a:gd name="T18" fmla="*/ 11219 w 12797"/>
              <a:gd name="T19" fmla="*/ 9484 h 12781"/>
              <a:gd name="T20" fmla="*/ 9906 w 12797"/>
              <a:gd name="T21" fmla="*/ 6719 h 12781"/>
              <a:gd name="T22" fmla="*/ 11219 w 12797"/>
              <a:gd name="T23" fmla="*/ 9484 h 12781"/>
              <a:gd name="T24" fmla="*/ 2891 w 12797"/>
              <a:gd name="T25" fmla="*/ 6734 h 12781"/>
              <a:gd name="T26" fmla="*/ 1578 w 12797"/>
              <a:gd name="T27" fmla="*/ 9500 h 12781"/>
              <a:gd name="T28" fmla="*/ 1609 w 12797"/>
              <a:gd name="T29" fmla="*/ 3250 h 12781"/>
              <a:gd name="T30" fmla="*/ 2891 w 12797"/>
              <a:gd name="T31" fmla="*/ 6063 h 12781"/>
              <a:gd name="T32" fmla="*/ 1609 w 12797"/>
              <a:gd name="T33" fmla="*/ 3250 h 12781"/>
              <a:gd name="T34" fmla="*/ 3563 w 12797"/>
              <a:gd name="T35" fmla="*/ 6063 h 12781"/>
              <a:gd name="T36" fmla="*/ 6063 w 12797"/>
              <a:gd name="T37" fmla="*/ 4203 h 12781"/>
              <a:gd name="T38" fmla="*/ 6063 w 12797"/>
              <a:gd name="T39" fmla="*/ 6734 h 12781"/>
              <a:gd name="T40" fmla="*/ 3813 w 12797"/>
              <a:gd name="T41" fmla="*/ 8750 h 12781"/>
              <a:gd name="T42" fmla="*/ 6063 w 12797"/>
              <a:gd name="T43" fmla="*/ 6734 h 12781"/>
              <a:gd name="T44" fmla="*/ 9234 w 12797"/>
              <a:gd name="T45" fmla="*/ 6734 h 12781"/>
              <a:gd name="T46" fmla="*/ 6734 w 12797"/>
              <a:gd name="T47" fmla="*/ 8516 h 12781"/>
              <a:gd name="T48" fmla="*/ 6734 w 12797"/>
              <a:gd name="T49" fmla="*/ 6063 h 12781"/>
              <a:gd name="T50" fmla="*/ 8969 w 12797"/>
              <a:gd name="T51" fmla="*/ 3969 h 12781"/>
              <a:gd name="T52" fmla="*/ 6734 w 12797"/>
              <a:gd name="T53" fmla="*/ 6063 h 12781"/>
              <a:gd name="T54" fmla="*/ 6734 w 12797"/>
              <a:gd name="T55" fmla="*/ 719 h 12781"/>
              <a:gd name="T56" fmla="*/ 8344 w 12797"/>
              <a:gd name="T57" fmla="*/ 2266 h 12781"/>
              <a:gd name="T58" fmla="*/ 6734 w 12797"/>
              <a:gd name="T59" fmla="*/ 3531 h 12781"/>
              <a:gd name="T60" fmla="*/ 6063 w 12797"/>
              <a:gd name="T61" fmla="*/ 719 h 12781"/>
              <a:gd name="T62" fmla="*/ 4016 w 12797"/>
              <a:gd name="T63" fmla="*/ 3313 h 12781"/>
              <a:gd name="T64" fmla="*/ 5375 w 12797"/>
              <a:gd name="T65" fmla="*/ 1078 h 12781"/>
              <a:gd name="T66" fmla="*/ 6063 w 12797"/>
              <a:gd name="T67" fmla="*/ 12078 h 12781"/>
              <a:gd name="T68" fmla="*/ 4453 w 12797"/>
              <a:gd name="T69" fmla="*/ 10531 h 12781"/>
              <a:gd name="T70" fmla="*/ 6063 w 12797"/>
              <a:gd name="T71" fmla="*/ 9188 h 12781"/>
              <a:gd name="T72" fmla="*/ 6734 w 12797"/>
              <a:gd name="T73" fmla="*/ 12078 h 12781"/>
              <a:gd name="T74" fmla="*/ 8797 w 12797"/>
              <a:gd name="T75" fmla="*/ 9406 h 12781"/>
              <a:gd name="T76" fmla="*/ 7422 w 12797"/>
              <a:gd name="T77" fmla="*/ 11719 h 12781"/>
              <a:gd name="T78" fmla="*/ 9625 w 12797"/>
              <a:gd name="T79" fmla="*/ 3828 h 12781"/>
              <a:gd name="T80" fmla="*/ 12125 w 12797"/>
              <a:gd name="T81" fmla="*/ 6063 h 12781"/>
              <a:gd name="T82" fmla="*/ 10438 w 12797"/>
              <a:gd name="T83" fmla="*/ 2344 h 12781"/>
              <a:gd name="T84" fmla="*/ 9438 w 12797"/>
              <a:gd name="T85" fmla="*/ 3172 h 12781"/>
              <a:gd name="T86" fmla="*/ 8297 w 12797"/>
              <a:gd name="T87" fmla="*/ 1000 h 12781"/>
              <a:gd name="T88" fmla="*/ 4484 w 12797"/>
              <a:gd name="T89" fmla="*/ 1000 h 12781"/>
              <a:gd name="T90" fmla="*/ 3344 w 12797"/>
              <a:gd name="T91" fmla="*/ 3172 h 12781"/>
              <a:gd name="T92" fmla="*/ 2344 w 12797"/>
              <a:gd name="T93" fmla="*/ 2344 h 12781"/>
              <a:gd name="T94" fmla="*/ 2344 w 12797"/>
              <a:gd name="T95" fmla="*/ 10438 h 12781"/>
              <a:gd name="T96" fmla="*/ 3328 w 12797"/>
              <a:gd name="T97" fmla="*/ 9547 h 12781"/>
              <a:gd name="T98" fmla="*/ 4484 w 12797"/>
              <a:gd name="T99" fmla="*/ 11781 h 12781"/>
              <a:gd name="T100" fmla="*/ 8297 w 12797"/>
              <a:gd name="T101" fmla="*/ 11797 h 12781"/>
              <a:gd name="T102" fmla="*/ 9453 w 12797"/>
              <a:gd name="T103" fmla="*/ 9563 h 12781"/>
              <a:gd name="T104" fmla="*/ 10438 w 12797"/>
              <a:gd name="T105" fmla="*/ 10453 h 12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797" h="12781">
                <a:moveTo>
                  <a:pt x="12281" y="3906"/>
                </a:moveTo>
                <a:cubicBezTo>
                  <a:pt x="11953" y="3141"/>
                  <a:pt x="11500" y="2453"/>
                  <a:pt x="10906" y="1875"/>
                </a:cubicBezTo>
                <a:cubicBezTo>
                  <a:pt x="10313" y="1281"/>
                  <a:pt x="9641" y="828"/>
                  <a:pt x="8875" y="500"/>
                </a:cubicBezTo>
                <a:cubicBezTo>
                  <a:pt x="8094" y="172"/>
                  <a:pt x="7266" y="0"/>
                  <a:pt x="6391" y="0"/>
                </a:cubicBezTo>
                <a:cubicBezTo>
                  <a:pt x="5531" y="0"/>
                  <a:pt x="4688" y="172"/>
                  <a:pt x="3906" y="500"/>
                </a:cubicBezTo>
                <a:cubicBezTo>
                  <a:pt x="3141" y="828"/>
                  <a:pt x="2453" y="1281"/>
                  <a:pt x="1875" y="1875"/>
                </a:cubicBezTo>
                <a:cubicBezTo>
                  <a:pt x="1641" y="2109"/>
                  <a:pt x="1438" y="2344"/>
                  <a:pt x="1250" y="2594"/>
                </a:cubicBezTo>
                <a:cubicBezTo>
                  <a:pt x="1250" y="2594"/>
                  <a:pt x="1234" y="2609"/>
                  <a:pt x="1234" y="2625"/>
                </a:cubicBezTo>
                <a:cubicBezTo>
                  <a:pt x="938" y="3016"/>
                  <a:pt x="703" y="3453"/>
                  <a:pt x="500" y="3906"/>
                </a:cubicBezTo>
                <a:cubicBezTo>
                  <a:pt x="172" y="4688"/>
                  <a:pt x="0" y="5531"/>
                  <a:pt x="0" y="6391"/>
                </a:cubicBezTo>
                <a:cubicBezTo>
                  <a:pt x="0" y="7250"/>
                  <a:pt x="172" y="8094"/>
                  <a:pt x="500" y="8875"/>
                </a:cubicBezTo>
                <a:cubicBezTo>
                  <a:pt x="828" y="9641"/>
                  <a:pt x="1281" y="10328"/>
                  <a:pt x="1875" y="10906"/>
                </a:cubicBezTo>
                <a:cubicBezTo>
                  <a:pt x="2469" y="11484"/>
                  <a:pt x="3141" y="11953"/>
                  <a:pt x="3906" y="12281"/>
                </a:cubicBezTo>
                <a:cubicBezTo>
                  <a:pt x="4688" y="12609"/>
                  <a:pt x="5531" y="12781"/>
                  <a:pt x="6391" y="12781"/>
                </a:cubicBezTo>
                <a:cubicBezTo>
                  <a:pt x="7250" y="12781"/>
                  <a:pt x="8094" y="12609"/>
                  <a:pt x="8875" y="12281"/>
                </a:cubicBezTo>
                <a:cubicBezTo>
                  <a:pt x="9641" y="11953"/>
                  <a:pt x="10328" y="11500"/>
                  <a:pt x="10906" y="10906"/>
                </a:cubicBezTo>
                <a:cubicBezTo>
                  <a:pt x="11500" y="10313"/>
                  <a:pt x="11953" y="9641"/>
                  <a:pt x="12281" y="8875"/>
                </a:cubicBezTo>
                <a:cubicBezTo>
                  <a:pt x="12609" y="8094"/>
                  <a:pt x="12781" y="7250"/>
                  <a:pt x="12781" y="6391"/>
                </a:cubicBezTo>
                <a:cubicBezTo>
                  <a:pt x="12797" y="5531"/>
                  <a:pt x="12625" y="4688"/>
                  <a:pt x="12281" y="3906"/>
                </a:cubicBezTo>
                <a:close/>
                <a:moveTo>
                  <a:pt x="11219" y="9484"/>
                </a:moveTo>
                <a:cubicBezTo>
                  <a:pt x="10766" y="9250"/>
                  <a:pt x="10234" y="9047"/>
                  <a:pt x="9641" y="8891"/>
                </a:cubicBezTo>
                <a:cubicBezTo>
                  <a:pt x="9797" y="8203"/>
                  <a:pt x="9891" y="7469"/>
                  <a:pt x="9906" y="6719"/>
                </a:cubicBezTo>
                <a:lnTo>
                  <a:pt x="12109" y="6719"/>
                </a:lnTo>
                <a:cubicBezTo>
                  <a:pt x="12047" y="7719"/>
                  <a:pt x="11734" y="8672"/>
                  <a:pt x="11219" y="9484"/>
                </a:cubicBezTo>
                <a:close/>
                <a:moveTo>
                  <a:pt x="688" y="6734"/>
                </a:moveTo>
                <a:lnTo>
                  <a:pt x="2891" y="6734"/>
                </a:lnTo>
                <a:cubicBezTo>
                  <a:pt x="2906" y="7484"/>
                  <a:pt x="3000" y="8219"/>
                  <a:pt x="3156" y="8906"/>
                </a:cubicBezTo>
                <a:cubicBezTo>
                  <a:pt x="2563" y="9063"/>
                  <a:pt x="2031" y="9266"/>
                  <a:pt x="1578" y="9500"/>
                </a:cubicBezTo>
                <a:cubicBezTo>
                  <a:pt x="1047" y="8672"/>
                  <a:pt x="734" y="7719"/>
                  <a:pt x="688" y="6734"/>
                </a:cubicBezTo>
                <a:close/>
                <a:moveTo>
                  <a:pt x="1609" y="3250"/>
                </a:moveTo>
                <a:cubicBezTo>
                  <a:pt x="2063" y="3484"/>
                  <a:pt x="2578" y="3672"/>
                  <a:pt x="3172" y="3828"/>
                </a:cubicBezTo>
                <a:cubicBezTo>
                  <a:pt x="3000" y="4531"/>
                  <a:pt x="2906" y="5281"/>
                  <a:pt x="2891" y="6063"/>
                </a:cubicBezTo>
                <a:lnTo>
                  <a:pt x="688" y="6063"/>
                </a:lnTo>
                <a:cubicBezTo>
                  <a:pt x="734" y="5047"/>
                  <a:pt x="1063" y="4078"/>
                  <a:pt x="1609" y="3250"/>
                </a:cubicBezTo>
                <a:close/>
                <a:moveTo>
                  <a:pt x="6063" y="6063"/>
                </a:moveTo>
                <a:lnTo>
                  <a:pt x="3563" y="6063"/>
                </a:lnTo>
                <a:cubicBezTo>
                  <a:pt x="3578" y="5328"/>
                  <a:pt x="3672" y="4625"/>
                  <a:pt x="3828" y="3969"/>
                </a:cubicBezTo>
                <a:cubicBezTo>
                  <a:pt x="4531" y="4109"/>
                  <a:pt x="5281" y="4188"/>
                  <a:pt x="6063" y="4203"/>
                </a:cubicBezTo>
                <a:lnTo>
                  <a:pt x="6063" y="6063"/>
                </a:lnTo>
                <a:close/>
                <a:moveTo>
                  <a:pt x="6063" y="6734"/>
                </a:moveTo>
                <a:lnTo>
                  <a:pt x="6063" y="8516"/>
                </a:lnTo>
                <a:cubicBezTo>
                  <a:pt x="5281" y="8531"/>
                  <a:pt x="4531" y="8609"/>
                  <a:pt x="3813" y="8750"/>
                </a:cubicBezTo>
                <a:cubicBezTo>
                  <a:pt x="3672" y="8125"/>
                  <a:pt x="3578" y="7438"/>
                  <a:pt x="3563" y="6734"/>
                </a:cubicBezTo>
                <a:lnTo>
                  <a:pt x="6063" y="6734"/>
                </a:lnTo>
                <a:close/>
                <a:moveTo>
                  <a:pt x="6734" y="6734"/>
                </a:moveTo>
                <a:lnTo>
                  <a:pt x="9234" y="6734"/>
                </a:lnTo>
                <a:cubicBezTo>
                  <a:pt x="9219" y="7438"/>
                  <a:pt x="9125" y="8125"/>
                  <a:pt x="8984" y="8750"/>
                </a:cubicBezTo>
                <a:cubicBezTo>
                  <a:pt x="8281" y="8609"/>
                  <a:pt x="7516" y="8531"/>
                  <a:pt x="6734" y="8516"/>
                </a:cubicBezTo>
                <a:lnTo>
                  <a:pt x="6734" y="6734"/>
                </a:lnTo>
                <a:close/>
                <a:moveTo>
                  <a:pt x="6734" y="6063"/>
                </a:moveTo>
                <a:lnTo>
                  <a:pt x="6734" y="4203"/>
                </a:lnTo>
                <a:cubicBezTo>
                  <a:pt x="7516" y="4188"/>
                  <a:pt x="8266" y="4109"/>
                  <a:pt x="8969" y="3969"/>
                </a:cubicBezTo>
                <a:cubicBezTo>
                  <a:pt x="9125" y="4625"/>
                  <a:pt x="9219" y="5328"/>
                  <a:pt x="9234" y="6063"/>
                </a:cubicBezTo>
                <a:lnTo>
                  <a:pt x="6734" y="6063"/>
                </a:lnTo>
                <a:close/>
                <a:moveTo>
                  <a:pt x="6734" y="3531"/>
                </a:moveTo>
                <a:lnTo>
                  <a:pt x="6734" y="719"/>
                </a:lnTo>
                <a:cubicBezTo>
                  <a:pt x="6969" y="781"/>
                  <a:pt x="7203" y="891"/>
                  <a:pt x="7422" y="1078"/>
                </a:cubicBezTo>
                <a:cubicBezTo>
                  <a:pt x="7766" y="1359"/>
                  <a:pt x="8078" y="1750"/>
                  <a:pt x="8344" y="2266"/>
                </a:cubicBezTo>
                <a:cubicBezTo>
                  <a:pt x="8516" y="2594"/>
                  <a:pt x="8656" y="2938"/>
                  <a:pt x="8781" y="3313"/>
                </a:cubicBezTo>
                <a:cubicBezTo>
                  <a:pt x="8141" y="3438"/>
                  <a:pt x="7453" y="3516"/>
                  <a:pt x="6734" y="3531"/>
                </a:cubicBezTo>
                <a:close/>
                <a:moveTo>
                  <a:pt x="5375" y="1078"/>
                </a:moveTo>
                <a:cubicBezTo>
                  <a:pt x="5594" y="891"/>
                  <a:pt x="5828" y="781"/>
                  <a:pt x="6063" y="719"/>
                </a:cubicBezTo>
                <a:lnTo>
                  <a:pt x="6063" y="3531"/>
                </a:lnTo>
                <a:cubicBezTo>
                  <a:pt x="5344" y="3516"/>
                  <a:pt x="4656" y="3438"/>
                  <a:pt x="4016" y="3313"/>
                </a:cubicBezTo>
                <a:cubicBezTo>
                  <a:pt x="4141" y="2938"/>
                  <a:pt x="4281" y="2578"/>
                  <a:pt x="4453" y="2266"/>
                </a:cubicBezTo>
                <a:cubicBezTo>
                  <a:pt x="4719" y="1750"/>
                  <a:pt x="5031" y="1344"/>
                  <a:pt x="5375" y="1078"/>
                </a:cubicBezTo>
                <a:close/>
                <a:moveTo>
                  <a:pt x="6063" y="9188"/>
                </a:moveTo>
                <a:lnTo>
                  <a:pt x="6063" y="12078"/>
                </a:lnTo>
                <a:cubicBezTo>
                  <a:pt x="5828" y="12016"/>
                  <a:pt x="5594" y="11906"/>
                  <a:pt x="5375" y="11719"/>
                </a:cubicBezTo>
                <a:cubicBezTo>
                  <a:pt x="5031" y="11438"/>
                  <a:pt x="4719" y="11047"/>
                  <a:pt x="4453" y="10531"/>
                </a:cubicBezTo>
                <a:cubicBezTo>
                  <a:pt x="4281" y="10188"/>
                  <a:pt x="4125" y="9813"/>
                  <a:pt x="4000" y="9406"/>
                </a:cubicBezTo>
                <a:cubicBezTo>
                  <a:pt x="4641" y="9281"/>
                  <a:pt x="5344" y="9203"/>
                  <a:pt x="6063" y="9188"/>
                </a:cubicBezTo>
                <a:close/>
                <a:moveTo>
                  <a:pt x="7422" y="11719"/>
                </a:moveTo>
                <a:cubicBezTo>
                  <a:pt x="7203" y="11906"/>
                  <a:pt x="6969" y="12016"/>
                  <a:pt x="6734" y="12078"/>
                </a:cubicBezTo>
                <a:lnTo>
                  <a:pt x="6734" y="9188"/>
                </a:lnTo>
                <a:cubicBezTo>
                  <a:pt x="7453" y="9203"/>
                  <a:pt x="8156" y="9281"/>
                  <a:pt x="8797" y="9406"/>
                </a:cubicBezTo>
                <a:cubicBezTo>
                  <a:pt x="8672" y="9813"/>
                  <a:pt x="8516" y="10188"/>
                  <a:pt x="8344" y="10531"/>
                </a:cubicBezTo>
                <a:cubicBezTo>
                  <a:pt x="8078" y="11047"/>
                  <a:pt x="7766" y="11438"/>
                  <a:pt x="7422" y="11719"/>
                </a:cubicBezTo>
                <a:close/>
                <a:moveTo>
                  <a:pt x="9906" y="6063"/>
                </a:moveTo>
                <a:cubicBezTo>
                  <a:pt x="9891" y="5281"/>
                  <a:pt x="9781" y="4531"/>
                  <a:pt x="9625" y="3828"/>
                </a:cubicBezTo>
                <a:cubicBezTo>
                  <a:pt x="10203" y="3672"/>
                  <a:pt x="10734" y="3484"/>
                  <a:pt x="11188" y="3250"/>
                </a:cubicBezTo>
                <a:cubicBezTo>
                  <a:pt x="11734" y="4078"/>
                  <a:pt x="12063" y="5047"/>
                  <a:pt x="12125" y="6063"/>
                </a:cubicBezTo>
                <a:lnTo>
                  <a:pt x="9906" y="6063"/>
                </a:lnTo>
                <a:close/>
                <a:moveTo>
                  <a:pt x="10438" y="2344"/>
                </a:moveTo>
                <a:cubicBezTo>
                  <a:pt x="10547" y="2453"/>
                  <a:pt x="10656" y="2578"/>
                  <a:pt x="10766" y="2703"/>
                </a:cubicBezTo>
                <a:cubicBezTo>
                  <a:pt x="10375" y="2891"/>
                  <a:pt x="9938" y="3047"/>
                  <a:pt x="9438" y="3172"/>
                </a:cubicBezTo>
                <a:cubicBezTo>
                  <a:pt x="9297" y="2734"/>
                  <a:pt x="9125" y="2328"/>
                  <a:pt x="8938" y="1953"/>
                </a:cubicBezTo>
                <a:cubicBezTo>
                  <a:pt x="8750" y="1578"/>
                  <a:pt x="8531" y="1266"/>
                  <a:pt x="8297" y="1000"/>
                </a:cubicBezTo>
                <a:cubicBezTo>
                  <a:pt x="9094" y="1281"/>
                  <a:pt x="9828" y="1734"/>
                  <a:pt x="10438" y="2344"/>
                </a:cubicBezTo>
                <a:close/>
                <a:moveTo>
                  <a:pt x="4484" y="1000"/>
                </a:moveTo>
                <a:cubicBezTo>
                  <a:pt x="4250" y="1266"/>
                  <a:pt x="4031" y="1594"/>
                  <a:pt x="3844" y="1953"/>
                </a:cubicBezTo>
                <a:cubicBezTo>
                  <a:pt x="3656" y="2328"/>
                  <a:pt x="3484" y="2734"/>
                  <a:pt x="3344" y="3172"/>
                </a:cubicBezTo>
                <a:cubicBezTo>
                  <a:pt x="2844" y="3047"/>
                  <a:pt x="2406" y="2891"/>
                  <a:pt x="2016" y="2703"/>
                </a:cubicBezTo>
                <a:cubicBezTo>
                  <a:pt x="2125" y="2578"/>
                  <a:pt x="2219" y="2469"/>
                  <a:pt x="2344" y="2344"/>
                </a:cubicBezTo>
                <a:cubicBezTo>
                  <a:pt x="2969" y="1734"/>
                  <a:pt x="3688" y="1281"/>
                  <a:pt x="4484" y="1000"/>
                </a:cubicBezTo>
                <a:close/>
                <a:moveTo>
                  <a:pt x="2344" y="10438"/>
                </a:moveTo>
                <a:cubicBezTo>
                  <a:pt x="2219" y="10313"/>
                  <a:pt x="2094" y="10172"/>
                  <a:pt x="1984" y="10031"/>
                </a:cubicBezTo>
                <a:cubicBezTo>
                  <a:pt x="2375" y="9844"/>
                  <a:pt x="2828" y="9672"/>
                  <a:pt x="3328" y="9547"/>
                </a:cubicBezTo>
                <a:cubicBezTo>
                  <a:pt x="3469" y="10016"/>
                  <a:pt x="3641" y="10438"/>
                  <a:pt x="3844" y="10828"/>
                </a:cubicBezTo>
                <a:cubicBezTo>
                  <a:pt x="4031" y="11203"/>
                  <a:pt x="4250" y="11516"/>
                  <a:pt x="4484" y="11781"/>
                </a:cubicBezTo>
                <a:cubicBezTo>
                  <a:pt x="3688" y="11516"/>
                  <a:pt x="2969" y="11063"/>
                  <a:pt x="2344" y="10438"/>
                </a:cubicBezTo>
                <a:close/>
                <a:moveTo>
                  <a:pt x="8297" y="11797"/>
                </a:moveTo>
                <a:cubicBezTo>
                  <a:pt x="8531" y="11531"/>
                  <a:pt x="8750" y="11203"/>
                  <a:pt x="8938" y="10844"/>
                </a:cubicBezTo>
                <a:cubicBezTo>
                  <a:pt x="9141" y="10453"/>
                  <a:pt x="9313" y="10016"/>
                  <a:pt x="9453" y="9563"/>
                </a:cubicBezTo>
                <a:cubicBezTo>
                  <a:pt x="9953" y="9688"/>
                  <a:pt x="10406" y="9859"/>
                  <a:pt x="10797" y="10047"/>
                </a:cubicBezTo>
                <a:cubicBezTo>
                  <a:pt x="10688" y="10188"/>
                  <a:pt x="10563" y="10313"/>
                  <a:pt x="10438" y="10453"/>
                </a:cubicBezTo>
                <a:cubicBezTo>
                  <a:pt x="9828" y="11063"/>
                  <a:pt x="9094" y="11516"/>
                  <a:pt x="8297" y="11797"/>
                </a:cubicBezTo>
                <a:close/>
              </a:path>
            </a:pathLst>
          </a:custGeom>
          <a:solidFill>
            <a:schemeClr val="accent3"/>
          </a:solidFill>
          <a:ln w="12700" cap="flat" cmpd="sng" algn="ctr">
            <a:noFill/>
            <a:prstDash val="solid"/>
            <a:miter lim="800000"/>
          </a:ln>
          <a:effectLst/>
        </p:spPr>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78" name="PPT世界-17"/>
          <p:cNvSpPr/>
          <p:nvPr/>
        </p:nvSpPr>
        <p:spPr>
          <a:xfrm>
            <a:off x="1398671" y="6038975"/>
            <a:ext cx="341292" cy="341291"/>
          </a:xfrm>
          <a:prstGeom prst="ellipse">
            <a:avLst/>
          </a:prstGeom>
          <a:solidFill>
            <a:sysClr val="window" lastClr="FFFFFF"/>
          </a:soli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79" name="PPT世界-18"/>
          <p:cNvSpPr/>
          <p:nvPr/>
        </p:nvSpPr>
        <p:spPr>
          <a:xfrm>
            <a:off x="1465696" y="6124178"/>
            <a:ext cx="207242" cy="170884"/>
          </a:xfrm>
          <a:custGeom>
            <a:avLst/>
            <a:gdLst>
              <a:gd name="connsiteX0" fmla="*/ 435416 w 609586"/>
              <a:gd name="connsiteY0" fmla="*/ 80352 h 502648"/>
              <a:gd name="connsiteX1" fmla="*/ 551577 w 609586"/>
              <a:gd name="connsiteY1" fmla="*/ 190215 h 502648"/>
              <a:gd name="connsiteX2" fmla="*/ 551577 w 609586"/>
              <a:gd name="connsiteY2" fmla="*/ 217693 h 502648"/>
              <a:gd name="connsiteX3" fmla="*/ 496140 w 609586"/>
              <a:gd name="connsiteY3" fmla="*/ 310936 h 502648"/>
              <a:gd name="connsiteX4" fmla="*/ 609586 w 609586"/>
              <a:gd name="connsiteY4" fmla="*/ 437323 h 502648"/>
              <a:gd name="connsiteX5" fmla="*/ 580534 w 609586"/>
              <a:gd name="connsiteY5" fmla="*/ 464753 h 502648"/>
              <a:gd name="connsiteX6" fmla="*/ 504951 w 609586"/>
              <a:gd name="connsiteY6" fmla="*/ 464753 h 502648"/>
              <a:gd name="connsiteX7" fmla="*/ 373787 w 609586"/>
              <a:gd name="connsiteY7" fmla="*/ 301459 h 502648"/>
              <a:gd name="connsiteX8" fmla="*/ 426510 w 609586"/>
              <a:gd name="connsiteY8" fmla="*/ 179500 h 502648"/>
              <a:gd name="connsiteX9" fmla="*/ 426510 w 609586"/>
              <a:gd name="connsiteY9" fmla="*/ 143641 h 502648"/>
              <a:gd name="connsiteX10" fmla="*/ 412126 w 609586"/>
              <a:gd name="connsiteY10" fmla="*/ 82543 h 502648"/>
              <a:gd name="connsiteX11" fmla="*/ 435416 w 609586"/>
              <a:gd name="connsiteY11" fmla="*/ 80352 h 502648"/>
              <a:gd name="connsiteX12" fmla="*/ 227788 w 609586"/>
              <a:gd name="connsiteY12" fmla="*/ 0 h 502648"/>
              <a:gd name="connsiteX13" fmla="*/ 379662 w 609586"/>
              <a:gd name="connsiteY13" fmla="*/ 143662 h 502648"/>
              <a:gd name="connsiteX14" fmla="*/ 379662 w 609586"/>
              <a:gd name="connsiteY14" fmla="*/ 179565 h 502648"/>
              <a:gd name="connsiteX15" fmla="*/ 307225 w 609586"/>
              <a:gd name="connsiteY15" fmla="*/ 301465 h 502648"/>
              <a:gd name="connsiteX16" fmla="*/ 455528 w 609586"/>
              <a:gd name="connsiteY16" fmla="*/ 466745 h 502648"/>
              <a:gd name="connsiteX17" fmla="*/ 417524 w 609586"/>
              <a:gd name="connsiteY17" fmla="*/ 502648 h 502648"/>
              <a:gd name="connsiteX18" fmla="*/ 38004 w 609586"/>
              <a:gd name="connsiteY18" fmla="*/ 502648 h 502648"/>
              <a:gd name="connsiteX19" fmla="*/ 0 w 609586"/>
              <a:gd name="connsiteY19" fmla="*/ 466745 h 502648"/>
              <a:gd name="connsiteX20" fmla="*/ 148350 w 609586"/>
              <a:gd name="connsiteY20" fmla="*/ 301465 h 502648"/>
              <a:gd name="connsiteX21" fmla="*/ 75913 w 609586"/>
              <a:gd name="connsiteY21" fmla="*/ 179565 h 502648"/>
              <a:gd name="connsiteX22" fmla="*/ 75913 w 609586"/>
              <a:gd name="connsiteY22" fmla="*/ 143662 h 502648"/>
              <a:gd name="connsiteX23" fmla="*/ 227788 w 609586"/>
              <a:gd name="connsiteY23" fmla="*/ 0 h 502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9586" h="502648">
                <a:moveTo>
                  <a:pt x="435416" y="80352"/>
                </a:moveTo>
                <a:cubicBezTo>
                  <a:pt x="499521" y="80352"/>
                  <a:pt x="551577" y="129545"/>
                  <a:pt x="551577" y="190215"/>
                </a:cubicBezTo>
                <a:lnTo>
                  <a:pt x="551577" y="217693"/>
                </a:lnTo>
                <a:cubicBezTo>
                  <a:pt x="551577" y="257219"/>
                  <a:pt x="529288" y="291601"/>
                  <a:pt x="496140" y="310936"/>
                </a:cubicBezTo>
                <a:cubicBezTo>
                  <a:pt x="553434" y="331175"/>
                  <a:pt x="609586" y="382416"/>
                  <a:pt x="609586" y="437323"/>
                </a:cubicBezTo>
                <a:cubicBezTo>
                  <a:pt x="609586" y="452467"/>
                  <a:pt x="596584" y="464753"/>
                  <a:pt x="580534" y="464753"/>
                </a:cubicBezTo>
                <a:lnTo>
                  <a:pt x="504951" y="464753"/>
                </a:lnTo>
                <a:cubicBezTo>
                  <a:pt x="503855" y="393607"/>
                  <a:pt x="444465" y="318793"/>
                  <a:pt x="373787" y="301459"/>
                </a:cubicBezTo>
                <a:cubicBezTo>
                  <a:pt x="411936" y="270457"/>
                  <a:pt x="426510" y="231217"/>
                  <a:pt x="426510" y="179500"/>
                </a:cubicBezTo>
                <a:lnTo>
                  <a:pt x="426510" y="143641"/>
                </a:lnTo>
                <a:cubicBezTo>
                  <a:pt x="426510" y="121783"/>
                  <a:pt x="421318" y="101068"/>
                  <a:pt x="412126" y="82543"/>
                </a:cubicBezTo>
                <a:cubicBezTo>
                  <a:pt x="419651" y="81114"/>
                  <a:pt x="427415" y="80352"/>
                  <a:pt x="435416" y="80352"/>
                </a:cubicBezTo>
                <a:close/>
                <a:moveTo>
                  <a:pt x="227788" y="0"/>
                </a:moveTo>
                <a:cubicBezTo>
                  <a:pt x="311607" y="0"/>
                  <a:pt x="379662" y="64378"/>
                  <a:pt x="379662" y="143662"/>
                </a:cubicBezTo>
                <a:lnTo>
                  <a:pt x="379662" y="179565"/>
                </a:lnTo>
                <a:cubicBezTo>
                  <a:pt x="379662" y="231230"/>
                  <a:pt x="350516" y="276180"/>
                  <a:pt x="307225" y="301465"/>
                </a:cubicBezTo>
                <a:cubicBezTo>
                  <a:pt x="382186" y="327940"/>
                  <a:pt x="455528" y="394986"/>
                  <a:pt x="455528" y="466745"/>
                </a:cubicBezTo>
                <a:cubicBezTo>
                  <a:pt x="455528" y="486554"/>
                  <a:pt x="438574" y="502648"/>
                  <a:pt x="417524" y="502648"/>
                </a:cubicBezTo>
                <a:lnTo>
                  <a:pt x="38004" y="502648"/>
                </a:lnTo>
                <a:cubicBezTo>
                  <a:pt x="16954" y="502648"/>
                  <a:pt x="0" y="486554"/>
                  <a:pt x="0" y="466745"/>
                </a:cubicBezTo>
                <a:cubicBezTo>
                  <a:pt x="0" y="394986"/>
                  <a:pt x="73389" y="327940"/>
                  <a:pt x="148350" y="301465"/>
                </a:cubicBezTo>
                <a:cubicBezTo>
                  <a:pt x="105012" y="276180"/>
                  <a:pt x="75913" y="231230"/>
                  <a:pt x="75913" y="179565"/>
                </a:cubicBezTo>
                <a:lnTo>
                  <a:pt x="75913" y="143662"/>
                </a:lnTo>
                <a:cubicBezTo>
                  <a:pt x="75913" y="64378"/>
                  <a:pt x="143969" y="0"/>
                  <a:pt x="227788" y="0"/>
                </a:cubicBezTo>
                <a:close/>
              </a:path>
            </a:pathLst>
          </a:custGeom>
          <a:solidFill>
            <a:schemeClr val="accent3"/>
          </a:solidFill>
          <a:ln w="12700" cap="flat" cmpd="sng" algn="ctr">
            <a:noFill/>
            <a:prstDash val="solid"/>
            <a:miter lim="800000"/>
          </a:ln>
          <a:effectLst/>
        </p:spPr>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80" name="PPT世界-19"/>
          <p:cNvSpPr/>
          <p:nvPr/>
        </p:nvSpPr>
        <p:spPr>
          <a:xfrm>
            <a:off x="1901623" y="6038975"/>
            <a:ext cx="341292" cy="341291"/>
          </a:xfrm>
          <a:prstGeom prst="ellipse">
            <a:avLst/>
          </a:prstGeom>
          <a:solidFill>
            <a:sysClr val="window" lastClr="FFFFFF"/>
          </a:soli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81" name="PPT世界-20"/>
          <p:cNvSpPr/>
          <p:nvPr/>
        </p:nvSpPr>
        <p:spPr>
          <a:xfrm>
            <a:off x="1990597" y="6106000"/>
            <a:ext cx="163342" cy="207241"/>
          </a:xfrm>
          <a:custGeom>
            <a:avLst/>
            <a:gdLst>
              <a:gd name="T0" fmla="*/ 3166 w 6332"/>
              <a:gd name="T1" fmla="*/ 0 h 8034"/>
              <a:gd name="T2" fmla="*/ 0 w 6332"/>
              <a:gd name="T3" fmla="*/ 3166 h 8034"/>
              <a:gd name="T4" fmla="*/ 2481 w 6332"/>
              <a:gd name="T5" fmla="*/ 7590 h 8034"/>
              <a:gd name="T6" fmla="*/ 3853 w 6332"/>
              <a:gd name="T7" fmla="*/ 7588 h 8034"/>
              <a:gd name="T8" fmla="*/ 6332 w 6332"/>
              <a:gd name="T9" fmla="*/ 3166 h 8034"/>
              <a:gd name="T10" fmla="*/ 3166 w 6332"/>
              <a:gd name="T11" fmla="*/ 0 h 8034"/>
              <a:gd name="T12" fmla="*/ 3166 w 6332"/>
              <a:gd name="T13" fmla="*/ 0 h 8034"/>
              <a:gd name="T14" fmla="*/ 3166 w 6332"/>
              <a:gd name="T15" fmla="*/ 0 h 8034"/>
              <a:gd name="T16" fmla="*/ 3166 w 6332"/>
              <a:gd name="T17" fmla="*/ 0 h 8034"/>
              <a:gd name="T18" fmla="*/ 3166 w 6332"/>
              <a:gd name="T19" fmla="*/ 4529 h 8034"/>
              <a:gd name="T20" fmla="*/ 1702 w 6332"/>
              <a:gd name="T21" fmla="*/ 3065 h 8034"/>
              <a:gd name="T22" fmla="*/ 3166 w 6332"/>
              <a:gd name="T23" fmla="*/ 1600 h 8034"/>
              <a:gd name="T24" fmla="*/ 4630 w 6332"/>
              <a:gd name="T25" fmla="*/ 3065 h 8034"/>
              <a:gd name="T26" fmla="*/ 3166 w 6332"/>
              <a:gd name="T27" fmla="*/ 4529 h 8034"/>
              <a:gd name="T28" fmla="*/ 3166 w 6332"/>
              <a:gd name="T29" fmla="*/ 4529 h 8034"/>
              <a:gd name="T30" fmla="*/ 3166 w 6332"/>
              <a:gd name="T31" fmla="*/ 4529 h 8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32" h="8034">
                <a:moveTo>
                  <a:pt x="3166" y="0"/>
                </a:moveTo>
                <a:cubicBezTo>
                  <a:pt x="1418" y="0"/>
                  <a:pt x="0" y="1418"/>
                  <a:pt x="0" y="3166"/>
                </a:cubicBezTo>
                <a:cubicBezTo>
                  <a:pt x="0" y="4914"/>
                  <a:pt x="2481" y="7590"/>
                  <a:pt x="2481" y="7590"/>
                </a:cubicBezTo>
                <a:cubicBezTo>
                  <a:pt x="2859" y="8031"/>
                  <a:pt x="3478" y="8034"/>
                  <a:pt x="3853" y="7588"/>
                </a:cubicBezTo>
                <a:cubicBezTo>
                  <a:pt x="3853" y="7588"/>
                  <a:pt x="6332" y="4914"/>
                  <a:pt x="6332" y="3166"/>
                </a:cubicBezTo>
                <a:cubicBezTo>
                  <a:pt x="6332" y="1418"/>
                  <a:pt x="4914" y="0"/>
                  <a:pt x="3166" y="0"/>
                </a:cubicBezTo>
                <a:lnTo>
                  <a:pt x="3166" y="0"/>
                </a:lnTo>
                <a:lnTo>
                  <a:pt x="3166" y="0"/>
                </a:lnTo>
                <a:lnTo>
                  <a:pt x="3166" y="0"/>
                </a:lnTo>
                <a:close/>
                <a:moveTo>
                  <a:pt x="3166" y="4529"/>
                </a:moveTo>
                <a:cubicBezTo>
                  <a:pt x="2357" y="4529"/>
                  <a:pt x="1702" y="3874"/>
                  <a:pt x="1702" y="3065"/>
                </a:cubicBezTo>
                <a:cubicBezTo>
                  <a:pt x="1702" y="2256"/>
                  <a:pt x="2357" y="1600"/>
                  <a:pt x="3166" y="1600"/>
                </a:cubicBezTo>
                <a:cubicBezTo>
                  <a:pt x="3975" y="1600"/>
                  <a:pt x="4630" y="2256"/>
                  <a:pt x="4630" y="3065"/>
                </a:cubicBezTo>
                <a:cubicBezTo>
                  <a:pt x="4630" y="3874"/>
                  <a:pt x="3975" y="4529"/>
                  <a:pt x="3166" y="4529"/>
                </a:cubicBezTo>
                <a:lnTo>
                  <a:pt x="3166" y="4529"/>
                </a:lnTo>
                <a:close/>
                <a:moveTo>
                  <a:pt x="3166" y="4529"/>
                </a:moveTo>
                <a:close/>
              </a:path>
            </a:pathLst>
          </a:custGeom>
          <a:solidFill>
            <a:schemeClr val="accent3"/>
          </a:solidFill>
          <a:ln w="12700" cap="flat" cmpd="sng" algn="ctr">
            <a:noFill/>
            <a:prstDash val="solid"/>
            <a:miter lim="800000"/>
          </a:ln>
          <a:effectLst/>
        </p:spPr>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pic>
        <p:nvPicPr>
          <p:cNvPr id="33" name="图片 32">
            <a:hlinkClick r:id="rId10"/>
            <a:extLst>
              <a:ext uri="{FF2B5EF4-FFF2-40B4-BE49-F238E27FC236}">
                <a16:creationId xmlns:a16="http://schemas.microsoft.com/office/drawing/2014/main" id="{E689BE3C-B912-448F-9614-67D9281063F7}"/>
              </a:ext>
            </a:extLst>
          </p:cNvPr>
          <p:cNvPicPr>
            <a:picLocks noChangeAspect="1"/>
          </p:cNvPicPr>
          <p:nvPr/>
        </p:nvPicPr>
        <p:blipFill>
          <a:blip r:embed="rId11">
            <a:extLst>
              <a:ext uri="{28A0092B-C50C-407E-A947-70E740481C1C}">
                <a14:useLocalDpi xmlns:a14="http://schemas.microsoft.com/office/drawing/2010/main"/>
              </a:ext>
            </a:extLst>
          </a:blip>
          <a:srcRect/>
          <a:stretch/>
        </p:blipFill>
        <p:spPr>
          <a:xfrm>
            <a:off x="10499367" y="368508"/>
            <a:ext cx="1225789" cy="30335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500"/>
                                        <p:tgtEl>
                                          <p:spTgt spid="41"/>
                                        </p:tgtEl>
                                      </p:cBhvr>
                                    </p:animEffect>
                                    <p:anim calcmode="lin" valueType="num">
                                      <p:cBhvr>
                                        <p:cTn id="8" dur="500" fill="hold"/>
                                        <p:tgtEl>
                                          <p:spTgt spid="41"/>
                                        </p:tgtEl>
                                        <p:attrNameLst>
                                          <p:attrName>ppt_x</p:attrName>
                                        </p:attrNameLst>
                                      </p:cBhvr>
                                      <p:tavLst>
                                        <p:tav tm="0">
                                          <p:val>
                                            <p:strVal val="#ppt_x"/>
                                          </p:val>
                                        </p:tav>
                                        <p:tav tm="100000">
                                          <p:val>
                                            <p:strVal val="#ppt_x"/>
                                          </p:val>
                                        </p:tav>
                                      </p:tavLst>
                                    </p:anim>
                                    <p:anim calcmode="lin" valueType="num">
                                      <p:cBhvr>
                                        <p:cTn id="9" dur="50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PPT世界-1"/>
          <p:cNvSpPr/>
          <p:nvPr/>
        </p:nvSpPr>
        <p:spPr>
          <a:xfrm flipH="1">
            <a:off x="0" y="0"/>
            <a:ext cx="12192000" cy="6858000"/>
          </a:xfrm>
          <a:prstGeom prst="rect">
            <a:avLst/>
          </a:prstGeom>
          <a:gradFill flip="none" rotWithShape="1">
            <a:gsLst>
              <a:gs pos="40000">
                <a:schemeClr val="accent1"/>
              </a:gs>
              <a:gs pos="100000">
                <a:schemeClr val="accent2"/>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45" name="PPT世界-2"/>
          <p:cNvSpPr/>
          <p:nvPr/>
        </p:nvSpPr>
        <p:spPr>
          <a:xfrm rot="1800000">
            <a:off x="454624" y="-2599064"/>
            <a:ext cx="11246505" cy="12035202"/>
          </a:xfrm>
          <a:custGeom>
            <a:avLst/>
            <a:gdLst>
              <a:gd name="connsiteX0" fmla="*/ 10046031 w 11246505"/>
              <a:gd name="connsiteY0" fmla="*/ 1449833 h 12035202"/>
              <a:gd name="connsiteX1" fmla="*/ 11246505 w 11246505"/>
              <a:gd name="connsiteY1" fmla="*/ 3529114 h 12035202"/>
              <a:gd name="connsiteX2" fmla="*/ 11246505 w 11246505"/>
              <a:gd name="connsiteY2" fmla="*/ 6742564 h 12035202"/>
              <a:gd name="connsiteX3" fmla="*/ 10046031 w 11246505"/>
              <a:gd name="connsiteY3" fmla="*/ 7435658 h 12035202"/>
              <a:gd name="connsiteX4" fmla="*/ 8036827 w 11246505"/>
              <a:gd name="connsiteY4" fmla="*/ 676737 h 12035202"/>
              <a:gd name="connsiteX5" fmla="*/ 9208970 w 11246505"/>
              <a:gd name="connsiteY5" fmla="*/ 0 h 12035202"/>
              <a:gd name="connsiteX6" fmla="*/ 9237299 w 11246505"/>
              <a:gd name="connsiteY6" fmla="*/ 49068 h 12035202"/>
              <a:gd name="connsiteX7" fmla="*/ 9237299 w 11246505"/>
              <a:gd name="connsiteY7" fmla="*/ 7902580 h 12035202"/>
              <a:gd name="connsiteX8" fmla="*/ 8036826 w 11246505"/>
              <a:gd name="connsiteY8" fmla="*/ 8595673 h 12035202"/>
              <a:gd name="connsiteX9" fmla="*/ 6027621 w 11246505"/>
              <a:gd name="connsiteY9" fmla="*/ 1836752 h 12035202"/>
              <a:gd name="connsiteX10" fmla="*/ 7228093 w 11246505"/>
              <a:gd name="connsiteY10" fmla="*/ 1143659 h 12035202"/>
              <a:gd name="connsiteX11" fmla="*/ 7228093 w 11246505"/>
              <a:gd name="connsiteY11" fmla="*/ 9062595 h 12035202"/>
              <a:gd name="connsiteX12" fmla="*/ 6027621 w 11246505"/>
              <a:gd name="connsiteY12" fmla="*/ 9755688 h 12035202"/>
              <a:gd name="connsiteX13" fmla="*/ 4018414 w 11246505"/>
              <a:gd name="connsiteY13" fmla="*/ 2996768 h 12035202"/>
              <a:gd name="connsiteX14" fmla="*/ 5218887 w 11246505"/>
              <a:gd name="connsiteY14" fmla="*/ 2303675 h 12035202"/>
              <a:gd name="connsiteX15" fmla="*/ 5218887 w 11246505"/>
              <a:gd name="connsiteY15" fmla="*/ 10222611 h 12035202"/>
              <a:gd name="connsiteX16" fmla="*/ 4018414 w 11246505"/>
              <a:gd name="connsiteY16" fmla="*/ 10915704 h 12035202"/>
              <a:gd name="connsiteX17" fmla="*/ 2009208 w 11246505"/>
              <a:gd name="connsiteY17" fmla="*/ 4156784 h 12035202"/>
              <a:gd name="connsiteX18" fmla="*/ 3209681 w 11246505"/>
              <a:gd name="connsiteY18" fmla="*/ 3463691 h 12035202"/>
              <a:gd name="connsiteX19" fmla="*/ 3209681 w 11246505"/>
              <a:gd name="connsiteY19" fmla="*/ 11382626 h 12035202"/>
              <a:gd name="connsiteX20" fmla="*/ 2079388 w 11246505"/>
              <a:gd name="connsiteY20" fmla="*/ 12035202 h 12035202"/>
              <a:gd name="connsiteX21" fmla="*/ 2009208 w 11246505"/>
              <a:gd name="connsiteY21" fmla="*/ 11913646 h 12035202"/>
              <a:gd name="connsiteX22" fmla="*/ 0 w 11246505"/>
              <a:gd name="connsiteY22" fmla="*/ 5316801 h 12035202"/>
              <a:gd name="connsiteX23" fmla="*/ 1200474 w 11246505"/>
              <a:gd name="connsiteY23" fmla="*/ 4623707 h 12035202"/>
              <a:gd name="connsiteX24" fmla="*/ 1200474 w 11246505"/>
              <a:gd name="connsiteY24" fmla="*/ 10512878 h 12035202"/>
              <a:gd name="connsiteX25" fmla="*/ 1 w 11246505"/>
              <a:gd name="connsiteY25" fmla="*/ 8433597 h 12035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1246505" h="12035202">
                <a:moveTo>
                  <a:pt x="10046031" y="1449833"/>
                </a:moveTo>
                <a:lnTo>
                  <a:pt x="11246505" y="3529114"/>
                </a:lnTo>
                <a:lnTo>
                  <a:pt x="11246505" y="6742564"/>
                </a:lnTo>
                <a:lnTo>
                  <a:pt x="10046031" y="7435658"/>
                </a:lnTo>
                <a:close/>
                <a:moveTo>
                  <a:pt x="8036827" y="676737"/>
                </a:moveTo>
                <a:lnTo>
                  <a:pt x="9208970" y="0"/>
                </a:lnTo>
                <a:lnTo>
                  <a:pt x="9237299" y="49068"/>
                </a:lnTo>
                <a:lnTo>
                  <a:pt x="9237299" y="7902580"/>
                </a:lnTo>
                <a:lnTo>
                  <a:pt x="8036826" y="8595673"/>
                </a:lnTo>
                <a:close/>
                <a:moveTo>
                  <a:pt x="6027621" y="1836752"/>
                </a:moveTo>
                <a:lnTo>
                  <a:pt x="7228093" y="1143659"/>
                </a:lnTo>
                <a:lnTo>
                  <a:pt x="7228093" y="9062595"/>
                </a:lnTo>
                <a:lnTo>
                  <a:pt x="6027621" y="9755688"/>
                </a:lnTo>
                <a:close/>
                <a:moveTo>
                  <a:pt x="4018414" y="2996768"/>
                </a:moveTo>
                <a:lnTo>
                  <a:pt x="5218887" y="2303675"/>
                </a:lnTo>
                <a:lnTo>
                  <a:pt x="5218887" y="10222611"/>
                </a:lnTo>
                <a:lnTo>
                  <a:pt x="4018414" y="10915704"/>
                </a:lnTo>
                <a:close/>
                <a:moveTo>
                  <a:pt x="2009208" y="4156784"/>
                </a:moveTo>
                <a:lnTo>
                  <a:pt x="3209681" y="3463691"/>
                </a:lnTo>
                <a:lnTo>
                  <a:pt x="3209681" y="11382626"/>
                </a:lnTo>
                <a:lnTo>
                  <a:pt x="2079388" y="12035202"/>
                </a:lnTo>
                <a:lnTo>
                  <a:pt x="2009208" y="11913646"/>
                </a:lnTo>
                <a:close/>
                <a:moveTo>
                  <a:pt x="0" y="5316801"/>
                </a:moveTo>
                <a:lnTo>
                  <a:pt x="1200474" y="4623707"/>
                </a:lnTo>
                <a:lnTo>
                  <a:pt x="1200474" y="10512878"/>
                </a:lnTo>
                <a:lnTo>
                  <a:pt x="1" y="843359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
        <p:nvSpPr>
          <p:cNvPr id="2" name="PPT世界-3"/>
          <p:cNvSpPr/>
          <p:nvPr/>
        </p:nvSpPr>
        <p:spPr>
          <a:xfrm>
            <a:off x="192000" y="190500"/>
            <a:ext cx="11808001" cy="6477000"/>
          </a:xfrm>
          <a:prstGeom prst="rect">
            <a:avLst/>
          </a:prstGeom>
          <a:solidFill>
            <a:schemeClr val="bg1"/>
          </a:solidFill>
          <a:ln w="317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pic>
        <p:nvPicPr>
          <p:cNvPr id="37" name="PPT世界-4" descr="背景图案&#10;&#10;描述已自动生成"/>
          <p:cNvPicPr>
            <a:picLocks noChangeAspect="1"/>
          </p:cNvPicPr>
          <p:nvPr/>
        </p:nvPicPr>
        <p:blipFill>
          <a:blip r:embed="rId2" cstate="screen">
            <a:alphaModFix amt="10000"/>
            <a:extLst>
              <a:ext uri="{BEBA8EAE-BF5A-486C-A8C5-ECC9F3942E4B}">
                <a14:imgProps xmlns:a14="http://schemas.microsoft.com/office/drawing/2010/main">
                  <a14:imgLayer r:embed="rId3">
                    <a14:imgEffect>
                      <a14:brightnessContrast bright="90000"/>
                    </a14:imgEffect>
                  </a14:imgLayer>
                </a14:imgProps>
              </a:ext>
              <a:ext uri="{28A0092B-C50C-407E-A947-70E740481C1C}">
                <a14:useLocalDpi xmlns:a14="http://schemas.microsoft.com/office/drawing/2010/main"/>
              </a:ext>
            </a:extLst>
          </a:blip>
          <a:stretch>
            <a:fillRect/>
          </a:stretch>
        </p:blipFill>
        <p:spPr>
          <a:xfrm rot="5400000" flipH="1">
            <a:off x="2666999" y="-2667000"/>
            <a:ext cx="6858002" cy="12192000"/>
          </a:xfrm>
          <a:prstGeom prst="rect">
            <a:avLst/>
          </a:prstGeom>
        </p:spPr>
      </p:pic>
      <p:sp>
        <p:nvSpPr>
          <p:cNvPr id="7" name="PPT世界-5"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12" name="PPT世界-6"/>
          <p:cNvGrpSpPr/>
          <p:nvPr/>
        </p:nvGrpSpPr>
        <p:grpSpPr>
          <a:xfrm>
            <a:off x="442927" y="401573"/>
            <a:ext cx="2277345" cy="1135646"/>
            <a:chOff x="596914" y="525456"/>
            <a:chExt cx="2940664" cy="1466423"/>
          </a:xfrm>
        </p:grpSpPr>
        <p:sp>
          <p:nvSpPr>
            <p:cNvPr id="13" name="PPT世界-6-1"/>
            <p:cNvSpPr/>
            <p:nvPr/>
          </p:nvSpPr>
          <p:spPr>
            <a:xfrm>
              <a:off x="695325" y="525456"/>
              <a:ext cx="1241373" cy="359680"/>
            </a:xfrm>
            <a:prstGeom prst="roundRect">
              <a:avLst>
                <a:gd name="adj" fmla="val 15242"/>
              </a:avLst>
            </a:prstGeom>
            <a:solidFill>
              <a:schemeClr val="accent3"/>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1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4" name="PPT世界-6-2"/>
            <p:cNvSpPr txBox="1"/>
            <p:nvPr/>
          </p:nvSpPr>
          <p:spPr>
            <a:xfrm>
              <a:off x="596914" y="962863"/>
              <a:ext cx="2808208" cy="834586"/>
            </a:xfrm>
            <a:prstGeom prst="rect">
              <a:avLst/>
            </a:prstGeom>
            <a:noFill/>
          </p:spPr>
          <p:txBody>
            <a:bodyPr wrap="square" rtlCol="0">
              <a:spAutoFit/>
            </a:bodyPr>
            <a:lstStyle>
              <a:defPPr>
                <a:defRPr lang="zh-CN"/>
              </a:defPPr>
              <a:lvl1pPr algn="r">
                <a:defRPr sz="11500" b="0" spc="600">
                  <a:gradFill>
                    <a:gsLst>
                      <a:gs pos="0">
                        <a:srgbClr val="55E2EA"/>
                      </a:gs>
                      <a:gs pos="100000">
                        <a:srgbClr val="5346FC"/>
                      </a:gs>
                    </a:gsLst>
                    <a:lin ang="5400000" scaled="1"/>
                  </a:gradFill>
                  <a:effectLst/>
                  <a:latin typeface="锐字真言体免费商用" panose="02010600030101010101" pitchFamily="2" charset="-122"/>
                  <a:ea typeface="锐字真言体免费商用" panose="02010600030101010101" pitchFamily="2" charset="-122"/>
                </a:defRPr>
              </a:lvl1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3600" b="0" i="0" u="none" strike="noStrike" kern="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流体力学</a:t>
              </a:r>
            </a:p>
          </p:txBody>
        </p:sp>
        <p:sp>
          <p:nvSpPr>
            <p:cNvPr id="15" name="PPT世界-6-3"/>
            <p:cNvSpPr txBox="1"/>
            <p:nvPr/>
          </p:nvSpPr>
          <p:spPr>
            <a:xfrm>
              <a:off x="699354" y="526457"/>
              <a:ext cx="1010224" cy="357680"/>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200" b="0" i="0" u="none" strike="noStrike" kern="0" cap="none"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Part 02</a:t>
              </a:r>
              <a:endParaRPr kumimoji="0" lang="zh-CN" altLang="en-US" sz="1200" b="0" i="0" u="none" strike="noStrike" kern="0" cap="none"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6" name="PPT世界-6-4"/>
            <p:cNvSpPr txBox="1"/>
            <p:nvPr/>
          </p:nvSpPr>
          <p:spPr>
            <a:xfrm>
              <a:off x="663586" y="1713683"/>
              <a:ext cx="2873992" cy="278196"/>
            </a:xfrm>
            <a:prstGeom prst="rect">
              <a:avLst/>
            </a:prstGeom>
            <a:noFill/>
          </p:spPr>
          <p:txBody>
            <a:bodyPr wrap="square" rtlCol="0">
              <a:spAutoFit/>
            </a:bodyPr>
            <a:lstStyle>
              <a:defPPr>
                <a:defRPr lang="zh-CN"/>
              </a:defPPr>
              <a:lvl1pPr algn="r">
                <a:defRPr sz="11500" b="0" spc="600">
                  <a:gradFill>
                    <a:gsLst>
                      <a:gs pos="0">
                        <a:srgbClr val="55E2EA"/>
                      </a:gs>
                      <a:gs pos="100000">
                        <a:srgbClr val="5346FC"/>
                      </a:gs>
                    </a:gsLst>
                    <a:lin ang="5400000" scaled="1"/>
                  </a:gradFill>
                  <a:effectLst/>
                  <a:latin typeface="锐字真言体免费商用" panose="02010600030101010101" pitchFamily="2" charset="-122"/>
                  <a:ea typeface="锐字真言体免费商用" panose="02010600030101010101" pitchFamily="2" charset="-122"/>
                </a:defRPr>
              </a:lvl1pPr>
            </a:lstStyle>
            <a:p>
              <a:pPr marL="0" marR="0" lvl="0" indent="0" algn="dist" defTabSz="914400" eaLnBrk="1" fontAlgn="auto" latinLnBrk="0" hangingPunct="1">
                <a:lnSpc>
                  <a:spcPct val="100000"/>
                </a:lnSpc>
                <a:spcBef>
                  <a:spcPts val="0"/>
                </a:spcBef>
                <a:spcAft>
                  <a:spcPts val="0"/>
                </a:spcAft>
                <a:buClrTx/>
                <a:buSzTx/>
                <a:buFontTx/>
                <a:buNone/>
                <a:defRPr/>
              </a:pPr>
              <a:r>
                <a:rPr kumimoji="0" lang="en-US" altLang="zh-CN" sz="800" b="0" i="0" u="none" strike="noStrike" kern="0" cap="none" spc="300" normalizeH="0" baseline="0" noProof="0" dirty="0">
                  <a:ln>
                    <a:noFill/>
                  </a:ln>
                  <a:solidFill>
                    <a:schemeClr val="tx1"/>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FLUID MECHANICS</a:t>
              </a:r>
            </a:p>
          </p:txBody>
        </p:sp>
      </p:grpSp>
      <p:grpSp>
        <p:nvGrpSpPr>
          <p:cNvPr id="3" name="组合 2">
            <a:extLst>
              <a:ext uri="{FF2B5EF4-FFF2-40B4-BE49-F238E27FC236}">
                <a16:creationId xmlns:a16="http://schemas.microsoft.com/office/drawing/2014/main" id="{3BC26CF2-346A-4BDC-A887-BE82BC37663C}"/>
              </a:ext>
            </a:extLst>
          </p:cNvPr>
          <p:cNvGrpSpPr/>
          <p:nvPr/>
        </p:nvGrpSpPr>
        <p:grpSpPr>
          <a:xfrm>
            <a:off x="862845" y="1819409"/>
            <a:ext cx="3102198" cy="3959640"/>
            <a:chOff x="527513" y="1765285"/>
            <a:chExt cx="3420000" cy="4365282"/>
          </a:xfrm>
        </p:grpSpPr>
        <p:sp>
          <p:nvSpPr>
            <p:cNvPr id="17" name="PPT世界-7"/>
            <p:cNvSpPr/>
            <p:nvPr/>
          </p:nvSpPr>
          <p:spPr>
            <a:xfrm>
              <a:off x="527513" y="2390259"/>
              <a:ext cx="3420000" cy="3708397"/>
            </a:xfrm>
            <a:prstGeom prst="round2SameRect">
              <a:avLst/>
            </a:prstGeom>
            <a:solidFill>
              <a:schemeClr val="bg1">
                <a:alpha val="20000"/>
              </a:schemeClr>
            </a:solidFill>
            <a:ln w="9525" cap="flat" cmpd="sng" algn="ctr">
              <a:gradFill>
                <a:gsLst>
                  <a:gs pos="50000">
                    <a:schemeClr val="accent1"/>
                  </a:gs>
                  <a:gs pos="100000">
                    <a:schemeClr val="bg1">
                      <a:alpha val="0"/>
                    </a:schemeClr>
                  </a:gs>
                </a:gsLst>
                <a:lin ang="5400000" scaled="1"/>
              </a:gradFill>
              <a:prstDash val="solid"/>
              <a:miter lim="800000"/>
            </a:ln>
            <a:effectLst>
              <a:innerShdw blurRad="127000">
                <a:schemeClr val="bg1"/>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8" name="PPT世界-8"/>
            <p:cNvSpPr txBox="1"/>
            <p:nvPr/>
          </p:nvSpPr>
          <p:spPr>
            <a:xfrm>
              <a:off x="1154982" y="3542454"/>
              <a:ext cx="2165509" cy="407168"/>
            </a:xfrm>
            <a:prstGeom prst="rect">
              <a:avLst/>
            </a:prstGeom>
            <a:noFill/>
          </p:spPr>
          <p:txBody>
            <a:bodyPr wrap="square" lIns="0" tIns="0" rIns="0" bIns="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19" name="PPT世界-9"/>
            <p:cNvSpPr txBox="1"/>
            <p:nvPr/>
          </p:nvSpPr>
          <p:spPr>
            <a:xfrm>
              <a:off x="805176" y="4096379"/>
              <a:ext cx="2865121" cy="1387976"/>
            </a:xfrm>
            <a:prstGeom prst="rect">
              <a:avLst/>
            </a:prstGeom>
            <a:noFill/>
          </p:spPr>
          <p:txBody>
            <a:bodyPr wrap="square" lIns="0" tIns="0" rIns="0" bIns="0" rtlCol="0" anchor="t">
              <a:spAutoFit/>
            </a:bodyPr>
            <a:lstStyle/>
            <a:p>
              <a:pPr algn="ctr">
                <a:lnSpc>
                  <a:spcPct val="150000"/>
                </a:lnSpc>
                <a:buClr>
                  <a:srgbClr val="ED7D31"/>
                </a:buClr>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单击此处键入文本单击单击此处键入文本单击单击此处键入文本单击单击此处键入单击此处键入文本单击单击此处键入</a:t>
              </a:r>
              <a:endParaRPr kumimoji="0" lang="zh-CN" altLang="en-US" sz="1400" b="0" i="0" u="none" strike="noStrike" kern="1200" cap="none" spc="0" normalizeH="0" baseline="0" noProof="0" dirty="0">
                <a:ln>
                  <a:noFill/>
                </a:ln>
                <a:solidFill>
                  <a:prstClr val="black">
                    <a:lumMod val="50000"/>
                    <a:lumOff val="50000"/>
                  </a:prstClr>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69" name="PPT世界-20"/>
            <p:cNvSpPr/>
            <p:nvPr/>
          </p:nvSpPr>
          <p:spPr>
            <a:xfrm>
              <a:off x="1634763" y="1911137"/>
              <a:ext cx="1205947" cy="1205947"/>
            </a:xfrm>
            <a:prstGeom prst="ellipse">
              <a:avLst/>
            </a:prstGeom>
            <a:solidFill>
              <a:schemeClr val="accent1"/>
            </a:solidFill>
            <a:ln w="12700" cap="flat" cmpd="sng" algn="ctr">
              <a:noFill/>
              <a:prstDash val="solid"/>
              <a:miter lim="800000"/>
            </a:ln>
            <a:effectLst/>
            <a:extLst>
              <a:ext uri="{91240B29-F687-4F45-9708-019B960494DF}">
                <a14:hiddenLine xmlns:a14="http://schemas.microsoft.com/office/drawing/2010/main" w="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70" name="PPT世界-21"/>
            <p:cNvSpPr txBox="1"/>
            <p:nvPr/>
          </p:nvSpPr>
          <p:spPr>
            <a:xfrm>
              <a:off x="1660948" y="2265686"/>
              <a:ext cx="1153576" cy="430887"/>
            </a:xfrm>
            <a:prstGeom prst="rect">
              <a:avLst/>
            </a:prstGeom>
            <a:noFill/>
          </p:spPr>
          <p:txBody>
            <a:bodyPr wrap="square" lIns="0" tIns="0" rIns="0" bIns="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a:t>
              </a:r>
            </a:p>
          </p:txBody>
        </p:sp>
        <p:sp>
          <p:nvSpPr>
            <p:cNvPr id="71" name="PPT世界-22"/>
            <p:cNvSpPr/>
            <p:nvPr/>
          </p:nvSpPr>
          <p:spPr>
            <a:xfrm>
              <a:off x="1488911" y="1765285"/>
              <a:ext cx="1497652" cy="1497652"/>
            </a:xfrm>
            <a:prstGeom prst="arc">
              <a:avLst>
                <a:gd name="adj1" fmla="val 16200000"/>
                <a:gd name="adj2" fmla="val 2574876"/>
              </a:avLst>
            </a:prstGeom>
            <a:noFill/>
            <a:ln w="3175" cap="flat" cmpd="sng" algn="ctr">
              <a:gradFill>
                <a:gsLst>
                  <a:gs pos="0">
                    <a:schemeClr val="accent1"/>
                  </a:gs>
                  <a:gs pos="100000">
                    <a:schemeClr val="accent1">
                      <a:alpha val="0"/>
                    </a:schemeClr>
                  </a:gs>
                </a:gsLst>
                <a:lin ang="5400000" scaled="1"/>
              </a:gradFill>
              <a:prstDash val="solid"/>
              <a:miter lim="800000"/>
              <a:headEnd type="ova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72" name="PPT世界-23"/>
            <p:cNvSpPr/>
            <p:nvPr/>
          </p:nvSpPr>
          <p:spPr>
            <a:xfrm>
              <a:off x="1488911" y="1765285"/>
              <a:ext cx="1497652" cy="1497652"/>
            </a:xfrm>
            <a:prstGeom prst="arc">
              <a:avLst>
                <a:gd name="adj1" fmla="val 3289502"/>
                <a:gd name="adj2" fmla="val 14895522"/>
              </a:avLst>
            </a:prstGeom>
            <a:noFill/>
            <a:ln w="3175" cap="flat" cmpd="sng" algn="ctr">
              <a:gradFill flip="none" rotWithShape="1">
                <a:gsLst>
                  <a:gs pos="0">
                    <a:schemeClr val="accent1"/>
                  </a:gs>
                  <a:gs pos="100000">
                    <a:schemeClr val="accent1">
                      <a:alpha val="0"/>
                    </a:schemeClr>
                  </a:gs>
                </a:gsLst>
                <a:lin ang="13500000" scaled="1"/>
                <a:tileRect/>
              </a:gradFill>
              <a:prstDash val="solid"/>
              <a:miter lim="800000"/>
              <a:headEnd type="ova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52" name="PPT世界-31"/>
            <p:cNvSpPr/>
            <p:nvPr/>
          </p:nvSpPr>
          <p:spPr>
            <a:xfrm>
              <a:off x="527513" y="6036917"/>
              <a:ext cx="3420000" cy="93650"/>
            </a:xfrm>
            <a:prstGeom prst="rect">
              <a:avLst/>
            </a:prstGeom>
            <a:solidFill>
              <a:schemeClr val="accent1"/>
            </a:solidFill>
            <a:ln w="12700" cap="flat" cmpd="sng" algn="ctr">
              <a:noFill/>
              <a:prstDash val="solid"/>
              <a:miter lim="800000"/>
            </a:ln>
            <a:effectLst/>
            <a:extLst>
              <a:ext uri="{91240B29-F687-4F45-9708-019B960494DF}">
                <a14:hiddenLine xmlns:a14="http://schemas.microsoft.com/office/drawing/2010/main" w="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nvGrpSpPr>
          <p:cNvPr id="4" name="组合 3">
            <a:extLst>
              <a:ext uri="{FF2B5EF4-FFF2-40B4-BE49-F238E27FC236}">
                <a16:creationId xmlns:a16="http://schemas.microsoft.com/office/drawing/2014/main" id="{D5769CD3-7794-4870-8F1D-B1DA6FD013AA}"/>
              </a:ext>
            </a:extLst>
          </p:cNvPr>
          <p:cNvGrpSpPr/>
          <p:nvPr/>
        </p:nvGrpSpPr>
        <p:grpSpPr>
          <a:xfrm>
            <a:off x="4544902" y="1471825"/>
            <a:ext cx="3102198" cy="4565900"/>
            <a:chOff x="4412418" y="1386646"/>
            <a:chExt cx="3420000" cy="5033651"/>
          </a:xfrm>
        </p:grpSpPr>
        <p:sp>
          <p:nvSpPr>
            <p:cNvPr id="20" name="PPT世界-10"/>
            <p:cNvSpPr/>
            <p:nvPr/>
          </p:nvSpPr>
          <p:spPr>
            <a:xfrm>
              <a:off x="4412418" y="2219205"/>
              <a:ext cx="3420000" cy="4197671"/>
            </a:xfrm>
            <a:prstGeom prst="round2SameRect">
              <a:avLst/>
            </a:prstGeom>
            <a:solidFill>
              <a:schemeClr val="bg1">
                <a:alpha val="20000"/>
              </a:schemeClr>
            </a:solidFill>
            <a:ln w="9525" cap="flat" cmpd="sng" algn="ctr">
              <a:gradFill>
                <a:gsLst>
                  <a:gs pos="50000">
                    <a:schemeClr val="accent3"/>
                  </a:gs>
                  <a:gs pos="100000">
                    <a:schemeClr val="bg1">
                      <a:alpha val="0"/>
                    </a:schemeClr>
                  </a:gs>
                </a:gsLst>
                <a:lin ang="5400000" scaled="1"/>
              </a:gradFill>
              <a:prstDash val="solid"/>
              <a:miter lim="800000"/>
            </a:ln>
            <a:effectLst>
              <a:innerShdw blurRad="127000">
                <a:schemeClr val="bg1"/>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prstClr val="white"/>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21" name="PPT世界-11"/>
            <p:cNvSpPr txBox="1"/>
            <p:nvPr/>
          </p:nvSpPr>
          <p:spPr>
            <a:xfrm>
              <a:off x="4982515" y="3213155"/>
              <a:ext cx="2280254" cy="407168"/>
            </a:xfrm>
            <a:prstGeom prst="rect">
              <a:avLst/>
            </a:prstGeom>
            <a:noFill/>
          </p:spPr>
          <p:txBody>
            <a:bodyPr wrap="square" lIns="0" tIns="0" rIns="0" bIns="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22" name="PPT世界-12"/>
            <p:cNvSpPr txBox="1"/>
            <p:nvPr/>
          </p:nvSpPr>
          <p:spPr>
            <a:xfrm>
              <a:off x="4690082" y="3762911"/>
              <a:ext cx="2865121" cy="1744390"/>
            </a:xfrm>
            <a:prstGeom prst="rect">
              <a:avLst/>
            </a:prstGeom>
            <a:noFill/>
          </p:spPr>
          <p:txBody>
            <a:bodyPr wrap="square" lIns="0" tIns="0" rIns="0" bIns="0" rtlCol="0" anchor="t">
              <a:spAutoFit/>
            </a:bodyPr>
            <a:lstStyle>
              <a:defPPr>
                <a:defRPr lang="zh-CN"/>
              </a:defPPr>
              <a:lvl1pPr algn="ctr">
                <a:lnSpc>
                  <a:spcPct val="150000"/>
                </a:lnSpc>
                <a:buClr>
                  <a:srgbClr val="ED7D31"/>
                </a:buClr>
                <a:defRPr kumimoji="0" sz="1400" b="0" i="0" u="none" strike="noStrike" cap="none" spc="0" normalizeH="0" baseline="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defRPr>
              </a:lvl1pPr>
            </a:lstStyle>
            <a:p>
              <a:r>
                <a:rPr lang="zh-CN" altLang="en-US" dirty="0"/>
                <a:t>单击此处键入文本单击单击此处键入文本单击单击此处键入文本单击单击此处键入单击此处键入文本单击单击此处键入文本单击单击此处键入文本单击</a:t>
              </a:r>
            </a:p>
          </p:txBody>
        </p:sp>
        <p:sp>
          <p:nvSpPr>
            <p:cNvPr id="23" name="PPT世界-13"/>
            <p:cNvSpPr/>
            <p:nvPr/>
          </p:nvSpPr>
          <p:spPr>
            <a:xfrm>
              <a:off x="5519669" y="1568062"/>
              <a:ext cx="1205947" cy="1205947"/>
            </a:xfrm>
            <a:prstGeom prst="ellipse">
              <a:avLst/>
            </a:prstGeom>
            <a:solidFill>
              <a:schemeClr val="accent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24" name="PPT世界-14"/>
            <p:cNvSpPr txBox="1"/>
            <p:nvPr/>
          </p:nvSpPr>
          <p:spPr>
            <a:xfrm>
              <a:off x="5572040" y="1922611"/>
              <a:ext cx="1101204" cy="430887"/>
            </a:xfrm>
            <a:prstGeom prst="rect">
              <a:avLst/>
            </a:prstGeom>
            <a:noFill/>
          </p:spPr>
          <p:txBody>
            <a:bodyPr wrap="square" lIns="0" tIns="0" rIns="0" bIns="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a:t>
              </a:r>
            </a:p>
          </p:txBody>
        </p:sp>
        <p:sp>
          <p:nvSpPr>
            <p:cNvPr id="109" name="PPT世界-24"/>
            <p:cNvSpPr/>
            <p:nvPr/>
          </p:nvSpPr>
          <p:spPr>
            <a:xfrm>
              <a:off x="5347174" y="1386646"/>
              <a:ext cx="1497652" cy="1497652"/>
            </a:xfrm>
            <a:prstGeom prst="arc">
              <a:avLst>
                <a:gd name="adj1" fmla="val 16200000"/>
                <a:gd name="adj2" fmla="val 2574876"/>
              </a:avLst>
            </a:prstGeom>
            <a:noFill/>
            <a:ln w="3175" cap="flat" cmpd="sng" algn="ctr">
              <a:gradFill>
                <a:gsLst>
                  <a:gs pos="0">
                    <a:schemeClr val="accent3"/>
                  </a:gs>
                  <a:gs pos="100000">
                    <a:schemeClr val="accent3">
                      <a:alpha val="0"/>
                    </a:schemeClr>
                  </a:gs>
                </a:gsLst>
                <a:lin ang="5400000" scaled="1"/>
              </a:gradFill>
              <a:prstDash val="solid"/>
              <a:miter lim="800000"/>
              <a:headEnd type="ova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10" name="PPT世界-25"/>
            <p:cNvSpPr/>
            <p:nvPr/>
          </p:nvSpPr>
          <p:spPr>
            <a:xfrm>
              <a:off x="5347174" y="1386646"/>
              <a:ext cx="1497652" cy="1497652"/>
            </a:xfrm>
            <a:prstGeom prst="arc">
              <a:avLst>
                <a:gd name="adj1" fmla="val 3289502"/>
                <a:gd name="adj2" fmla="val 14895522"/>
              </a:avLst>
            </a:prstGeom>
            <a:noFill/>
            <a:ln w="3175" cap="flat" cmpd="sng" algn="ctr">
              <a:gradFill flip="none" rotWithShape="1">
                <a:gsLst>
                  <a:gs pos="0">
                    <a:schemeClr val="accent3"/>
                  </a:gs>
                  <a:gs pos="100000">
                    <a:schemeClr val="accent3">
                      <a:alpha val="0"/>
                    </a:schemeClr>
                  </a:gs>
                </a:gsLst>
                <a:lin ang="13500000" scaled="1"/>
                <a:tileRect/>
              </a:gradFill>
              <a:prstDash val="solid"/>
              <a:miter lim="800000"/>
              <a:headEnd type="ova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49" name="PPT世界-28"/>
            <p:cNvSpPr/>
            <p:nvPr/>
          </p:nvSpPr>
          <p:spPr>
            <a:xfrm>
              <a:off x="6013048" y="5759319"/>
              <a:ext cx="189053" cy="189053"/>
            </a:xfrm>
            <a:custGeom>
              <a:avLst/>
              <a:gdLst>
                <a:gd name="connsiteX0" fmla="*/ 0 w 189053"/>
                <a:gd name="connsiteY0" fmla="*/ 72212 h 189053"/>
                <a:gd name="connsiteX1" fmla="*/ 66888 w 189053"/>
                <a:gd name="connsiteY1" fmla="*/ 64507 h 189053"/>
                <a:gd name="connsiteX2" fmla="*/ 94527 w 189053"/>
                <a:gd name="connsiteY2" fmla="*/ 0 h 189053"/>
                <a:gd name="connsiteX3" fmla="*/ 122165 w 189053"/>
                <a:gd name="connsiteY3" fmla="*/ 64507 h 189053"/>
                <a:gd name="connsiteX4" fmla="*/ 189053 w 189053"/>
                <a:gd name="connsiteY4" fmla="*/ 72212 h 189053"/>
                <a:gd name="connsiteX5" fmla="*/ 139247 w 189053"/>
                <a:gd name="connsiteY5" fmla="*/ 119784 h 189053"/>
                <a:gd name="connsiteX6" fmla="*/ 152947 w 189053"/>
                <a:gd name="connsiteY6" fmla="*/ 189053 h 189053"/>
                <a:gd name="connsiteX7" fmla="*/ 94527 w 189053"/>
                <a:gd name="connsiteY7" fmla="*/ 153947 h 189053"/>
                <a:gd name="connsiteX8" fmla="*/ 36106 w 189053"/>
                <a:gd name="connsiteY8" fmla="*/ 189053 h 189053"/>
                <a:gd name="connsiteX9" fmla="*/ 49806 w 189053"/>
                <a:gd name="connsiteY9" fmla="*/ 119784 h 189053"/>
                <a:gd name="connsiteX10" fmla="*/ 0 w 189053"/>
                <a:gd name="connsiteY10" fmla="*/ 72212 h 189053"/>
                <a:gd name="connsiteX0-1" fmla="*/ 6001473 w 6190526"/>
                <a:gd name="connsiteY0-2" fmla="*/ 5616485 h 5733326"/>
                <a:gd name="connsiteX1-3" fmla="*/ 0 w 6190526"/>
                <a:gd name="connsiteY1-4" fmla="*/ 0 h 5733326"/>
                <a:gd name="connsiteX2-5" fmla="*/ 6068361 w 6190526"/>
                <a:gd name="connsiteY2-6" fmla="*/ 5608780 h 5733326"/>
                <a:gd name="connsiteX3-7" fmla="*/ 6096000 w 6190526"/>
                <a:gd name="connsiteY3-8" fmla="*/ 5544273 h 5733326"/>
                <a:gd name="connsiteX4-9" fmla="*/ 6123638 w 6190526"/>
                <a:gd name="connsiteY4-10" fmla="*/ 5608780 h 5733326"/>
                <a:gd name="connsiteX5-11" fmla="*/ 6190526 w 6190526"/>
                <a:gd name="connsiteY5-12" fmla="*/ 5616485 h 5733326"/>
                <a:gd name="connsiteX6-13" fmla="*/ 6140720 w 6190526"/>
                <a:gd name="connsiteY6-14" fmla="*/ 5664057 h 5733326"/>
                <a:gd name="connsiteX7-15" fmla="*/ 6154420 w 6190526"/>
                <a:gd name="connsiteY7-16" fmla="*/ 5733326 h 5733326"/>
                <a:gd name="connsiteX8-17" fmla="*/ 6096000 w 6190526"/>
                <a:gd name="connsiteY8-18" fmla="*/ 5698220 h 5733326"/>
                <a:gd name="connsiteX9-19" fmla="*/ 6037579 w 6190526"/>
                <a:gd name="connsiteY9-20" fmla="*/ 5733326 h 5733326"/>
                <a:gd name="connsiteX10-21" fmla="*/ 6051279 w 6190526"/>
                <a:gd name="connsiteY10-22" fmla="*/ 5664057 h 5733326"/>
                <a:gd name="connsiteX11" fmla="*/ 6001473 w 6190526"/>
                <a:gd name="connsiteY11" fmla="*/ 5616485 h 5733326"/>
                <a:gd name="connsiteX0-23" fmla="*/ 0 w 189053"/>
                <a:gd name="connsiteY0-24" fmla="*/ 72212 h 189053"/>
                <a:gd name="connsiteX1-25" fmla="*/ 66888 w 189053"/>
                <a:gd name="connsiteY1-26" fmla="*/ 64507 h 189053"/>
                <a:gd name="connsiteX2-27" fmla="*/ 94527 w 189053"/>
                <a:gd name="connsiteY2-28" fmla="*/ 0 h 189053"/>
                <a:gd name="connsiteX3-29" fmla="*/ 122165 w 189053"/>
                <a:gd name="connsiteY3-30" fmla="*/ 64507 h 189053"/>
                <a:gd name="connsiteX4-31" fmla="*/ 189053 w 189053"/>
                <a:gd name="connsiteY4-32" fmla="*/ 72212 h 189053"/>
                <a:gd name="connsiteX5-33" fmla="*/ 139247 w 189053"/>
                <a:gd name="connsiteY5-34" fmla="*/ 119784 h 189053"/>
                <a:gd name="connsiteX6-35" fmla="*/ 152947 w 189053"/>
                <a:gd name="connsiteY6-36" fmla="*/ 189053 h 189053"/>
                <a:gd name="connsiteX7-37" fmla="*/ 94527 w 189053"/>
                <a:gd name="connsiteY7-38" fmla="*/ 153947 h 189053"/>
                <a:gd name="connsiteX8-39" fmla="*/ 36106 w 189053"/>
                <a:gd name="connsiteY8-40" fmla="*/ 189053 h 189053"/>
                <a:gd name="connsiteX9-41" fmla="*/ 49806 w 189053"/>
                <a:gd name="connsiteY9-42" fmla="*/ 119784 h 189053"/>
                <a:gd name="connsiteX10-43" fmla="*/ 0 w 189053"/>
                <a:gd name="connsiteY10-44" fmla="*/ 72212 h 18905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189053" h="189053">
                  <a:moveTo>
                    <a:pt x="0" y="72212"/>
                  </a:moveTo>
                  <a:lnTo>
                    <a:pt x="66888" y="64507"/>
                  </a:lnTo>
                  <a:lnTo>
                    <a:pt x="94527" y="0"/>
                  </a:lnTo>
                  <a:lnTo>
                    <a:pt x="122165" y="64507"/>
                  </a:lnTo>
                  <a:lnTo>
                    <a:pt x="189053" y="72212"/>
                  </a:lnTo>
                  <a:lnTo>
                    <a:pt x="139247" y="119784"/>
                  </a:lnTo>
                  <a:lnTo>
                    <a:pt x="152947" y="189053"/>
                  </a:lnTo>
                  <a:lnTo>
                    <a:pt x="94527" y="153947"/>
                  </a:lnTo>
                  <a:lnTo>
                    <a:pt x="36106" y="189053"/>
                  </a:lnTo>
                  <a:lnTo>
                    <a:pt x="49806" y="119784"/>
                  </a:lnTo>
                  <a:lnTo>
                    <a:pt x="0" y="72212"/>
                  </a:lnTo>
                  <a:close/>
                </a:path>
              </a:pathLst>
            </a:custGeom>
            <a:solidFill>
              <a:schemeClr val="accent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50" name="PPT世界-29"/>
            <p:cNvSpPr/>
            <p:nvPr/>
          </p:nvSpPr>
          <p:spPr>
            <a:xfrm>
              <a:off x="5660980" y="5783383"/>
              <a:ext cx="140926" cy="140926"/>
            </a:xfrm>
            <a:custGeom>
              <a:avLst/>
              <a:gdLst>
                <a:gd name="connsiteX0" fmla="*/ 0 w 189053"/>
                <a:gd name="connsiteY0" fmla="*/ 72212 h 189053"/>
                <a:gd name="connsiteX1" fmla="*/ 66888 w 189053"/>
                <a:gd name="connsiteY1" fmla="*/ 64507 h 189053"/>
                <a:gd name="connsiteX2" fmla="*/ 94527 w 189053"/>
                <a:gd name="connsiteY2" fmla="*/ 0 h 189053"/>
                <a:gd name="connsiteX3" fmla="*/ 122165 w 189053"/>
                <a:gd name="connsiteY3" fmla="*/ 64507 h 189053"/>
                <a:gd name="connsiteX4" fmla="*/ 189053 w 189053"/>
                <a:gd name="connsiteY4" fmla="*/ 72212 h 189053"/>
                <a:gd name="connsiteX5" fmla="*/ 139247 w 189053"/>
                <a:gd name="connsiteY5" fmla="*/ 119784 h 189053"/>
                <a:gd name="connsiteX6" fmla="*/ 152947 w 189053"/>
                <a:gd name="connsiteY6" fmla="*/ 189053 h 189053"/>
                <a:gd name="connsiteX7" fmla="*/ 94527 w 189053"/>
                <a:gd name="connsiteY7" fmla="*/ 153947 h 189053"/>
                <a:gd name="connsiteX8" fmla="*/ 36106 w 189053"/>
                <a:gd name="connsiteY8" fmla="*/ 189053 h 189053"/>
                <a:gd name="connsiteX9" fmla="*/ 49806 w 189053"/>
                <a:gd name="connsiteY9" fmla="*/ 119784 h 189053"/>
                <a:gd name="connsiteX10" fmla="*/ 0 w 189053"/>
                <a:gd name="connsiteY10" fmla="*/ 72212 h 189053"/>
                <a:gd name="connsiteX0-1" fmla="*/ 6001473 w 6190526"/>
                <a:gd name="connsiteY0-2" fmla="*/ 5616485 h 5733326"/>
                <a:gd name="connsiteX1-3" fmla="*/ 0 w 6190526"/>
                <a:gd name="connsiteY1-4" fmla="*/ 0 h 5733326"/>
                <a:gd name="connsiteX2-5" fmla="*/ 6068361 w 6190526"/>
                <a:gd name="connsiteY2-6" fmla="*/ 5608780 h 5733326"/>
                <a:gd name="connsiteX3-7" fmla="*/ 6096000 w 6190526"/>
                <a:gd name="connsiteY3-8" fmla="*/ 5544273 h 5733326"/>
                <a:gd name="connsiteX4-9" fmla="*/ 6123638 w 6190526"/>
                <a:gd name="connsiteY4-10" fmla="*/ 5608780 h 5733326"/>
                <a:gd name="connsiteX5-11" fmla="*/ 6190526 w 6190526"/>
                <a:gd name="connsiteY5-12" fmla="*/ 5616485 h 5733326"/>
                <a:gd name="connsiteX6-13" fmla="*/ 6140720 w 6190526"/>
                <a:gd name="connsiteY6-14" fmla="*/ 5664057 h 5733326"/>
                <a:gd name="connsiteX7-15" fmla="*/ 6154420 w 6190526"/>
                <a:gd name="connsiteY7-16" fmla="*/ 5733326 h 5733326"/>
                <a:gd name="connsiteX8-17" fmla="*/ 6096000 w 6190526"/>
                <a:gd name="connsiteY8-18" fmla="*/ 5698220 h 5733326"/>
                <a:gd name="connsiteX9-19" fmla="*/ 6037579 w 6190526"/>
                <a:gd name="connsiteY9-20" fmla="*/ 5733326 h 5733326"/>
                <a:gd name="connsiteX10-21" fmla="*/ 6051279 w 6190526"/>
                <a:gd name="connsiteY10-22" fmla="*/ 5664057 h 5733326"/>
                <a:gd name="connsiteX11" fmla="*/ 6001473 w 6190526"/>
                <a:gd name="connsiteY11" fmla="*/ 5616485 h 5733326"/>
                <a:gd name="connsiteX0-23" fmla="*/ 0 w 189053"/>
                <a:gd name="connsiteY0-24" fmla="*/ 72212 h 189053"/>
                <a:gd name="connsiteX1-25" fmla="*/ 66888 w 189053"/>
                <a:gd name="connsiteY1-26" fmla="*/ 64507 h 189053"/>
                <a:gd name="connsiteX2-27" fmla="*/ 94527 w 189053"/>
                <a:gd name="connsiteY2-28" fmla="*/ 0 h 189053"/>
                <a:gd name="connsiteX3-29" fmla="*/ 122165 w 189053"/>
                <a:gd name="connsiteY3-30" fmla="*/ 64507 h 189053"/>
                <a:gd name="connsiteX4-31" fmla="*/ 189053 w 189053"/>
                <a:gd name="connsiteY4-32" fmla="*/ 72212 h 189053"/>
                <a:gd name="connsiteX5-33" fmla="*/ 139247 w 189053"/>
                <a:gd name="connsiteY5-34" fmla="*/ 119784 h 189053"/>
                <a:gd name="connsiteX6-35" fmla="*/ 152947 w 189053"/>
                <a:gd name="connsiteY6-36" fmla="*/ 189053 h 189053"/>
                <a:gd name="connsiteX7-37" fmla="*/ 94527 w 189053"/>
                <a:gd name="connsiteY7-38" fmla="*/ 153947 h 189053"/>
                <a:gd name="connsiteX8-39" fmla="*/ 36106 w 189053"/>
                <a:gd name="connsiteY8-40" fmla="*/ 189053 h 189053"/>
                <a:gd name="connsiteX9-41" fmla="*/ 49806 w 189053"/>
                <a:gd name="connsiteY9-42" fmla="*/ 119784 h 189053"/>
                <a:gd name="connsiteX10-43" fmla="*/ 0 w 189053"/>
                <a:gd name="connsiteY10-44" fmla="*/ 72212 h 18905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189053" h="189053">
                  <a:moveTo>
                    <a:pt x="0" y="72212"/>
                  </a:moveTo>
                  <a:lnTo>
                    <a:pt x="66888" y="64507"/>
                  </a:lnTo>
                  <a:lnTo>
                    <a:pt x="94527" y="0"/>
                  </a:lnTo>
                  <a:lnTo>
                    <a:pt x="122165" y="64507"/>
                  </a:lnTo>
                  <a:lnTo>
                    <a:pt x="189053" y="72212"/>
                  </a:lnTo>
                  <a:lnTo>
                    <a:pt x="139247" y="119784"/>
                  </a:lnTo>
                  <a:lnTo>
                    <a:pt x="152947" y="189053"/>
                  </a:lnTo>
                  <a:lnTo>
                    <a:pt x="94527" y="153947"/>
                  </a:lnTo>
                  <a:lnTo>
                    <a:pt x="36106" y="189053"/>
                  </a:lnTo>
                  <a:lnTo>
                    <a:pt x="49806" y="119784"/>
                  </a:lnTo>
                  <a:lnTo>
                    <a:pt x="0" y="72212"/>
                  </a:lnTo>
                  <a:close/>
                </a:path>
              </a:pathLst>
            </a:custGeom>
            <a:solidFill>
              <a:schemeClr val="accent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51" name="PPT世界-30"/>
            <p:cNvSpPr/>
            <p:nvPr/>
          </p:nvSpPr>
          <p:spPr>
            <a:xfrm>
              <a:off x="6413244" y="5783383"/>
              <a:ext cx="140926" cy="140926"/>
            </a:xfrm>
            <a:custGeom>
              <a:avLst/>
              <a:gdLst>
                <a:gd name="connsiteX0" fmla="*/ 0 w 189053"/>
                <a:gd name="connsiteY0" fmla="*/ 72212 h 189053"/>
                <a:gd name="connsiteX1" fmla="*/ 66888 w 189053"/>
                <a:gd name="connsiteY1" fmla="*/ 64507 h 189053"/>
                <a:gd name="connsiteX2" fmla="*/ 94527 w 189053"/>
                <a:gd name="connsiteY2" fmla="*/ 0 h 189053"/>
                <a:gd name="connsiteX3" fmla="*/ 122165 w 189053"/>
                <a:gd name="connsiteY3" fmla="*/ 64507 h 189053"/>
                <a:gd name="connsiteX4" fmla="*/ 189053 w 189053"/>
                <a:gd name="connsiteY4" fmla="*/ 72212 h 189053"/>
                <a:gd name="connsiteX5" fmla="*/ 139247 w 189053"/>
                <a:gd name="connsiteY5" fmla="*/ 119784 h 189053"/>
                <a:gd name="connsiteX6" fmla="*/ 152947 w 189053"/>
                <a:gd name="connsiteY6" fmla="*/ 189053 h 189053"/>
                <a:gd name="connsiteX7" fmla="*/ 94527 w 189053"/>
                <a:gd name="connsiteY7" fmla="*/ 153947 h 189053"/>
                <a:gd name="connsiteX8" fmla="*/ 36106 w 189053"/>
                <a:gd name="connsiteY8" fmla="*/ 189053 h 189053"/>
                <a:gd name="connsiteX9" fmla="*/ 49806 w 189053"/>
                <a:gd name="connsiteY9" fmla="*/ 119784 h 189053"/>
                <a:gd name="connsiteX10" fmla="*/ 0 w 189053"/>
                <a:gd name="connsiteY10" fmla="*/ 72212 h 189053"/>
                <a:gd name="connsiteX0-1" fmla="*/ 6001473 w 6190526"/>
                <a:gd name="connsiteY0-2" fmla="*/ 5616485 h 5733326"/>
                <a:gd name="connsiteX1-3" fmla="*/ 0 w 6190526"/>
                <a:gd name="connsiteY1-4" fmla="*/ 0 h 5733326"/>
                <a:gd name="connsiteX2-5" fmla="*/ 6068361 w 6190526"/>
                <a:gd name="connsiteY2-6" fmla="*/ 5608780 h 5733326"/>
                <a:gd name="connsiteX3-7" fmla="*/ 6096000 w 6190526"/>
                <a:gd name="connsiteY3-8" fmla="*/ 5544273 h 5733326"/>
                <a:gd name="connsiteX4-9" fmla="*/ 6123638 w 6190526"/>
                <a:gd name="connsiteY4-10" fmla="*/ 5608780 h 5733326"/>
                <a:gd name="connsiteX5-11" fmla="*/ 6190526 w 6190526"/>
                <a:gd name="connsiteY5-12" fmla="*/ 5616485 h 5733326"/>
                <a:gd name="connsiteX6-13" fmla="*/ 6140720 w 6190526"/>
                <a:gd name="connsiteY6-14" fmla="*/ 5664057 h 5733326"/>
                <a:gd name="connsiteX7-15" fmla="*/ 6154420 w 6190526"/>
                <a:gd name="connsiteY7-16" fmla="*/ 5733326 h 5733326"/>
                <a:gd name="connsiteX8-17" fmla="*/ 6096000 w 6190526"/>
                <a:gd name="connsiteY8-18" fmla="*/ 5698220 h 5733326"/>
                <a:gd name="connsiteX9-19" fmla="*/ 6037579 w 6190526"/>
                <a:gd name="connsiteY9-20" fmla="*/ 5733326 h 5733326"/>
                <a:gd name="connsiteX10-21" fmla="*/ 6051279 w 6190526"/>
                <a:gd name="connsiteY10-22" fmla="*/ 5664057 h 5733326"/>
                <a:gd name="connsiteX11" fmla="*/ 6001473 w 6190526"/>
                <a:gd name="connsiteY11" fmla="*/ 5616485 h 5733326"/>
                <a:gd name="connsiteX0-23" fmla="*/ 0 w 189053"/>
                <a:gd name="connsiteY0-24" fmla="*/ 72212 h 189053"/>
                <a:gd name="connsiteX1-25" fmla="*/ 66888 w 189053"/>
                <a:gd name="connsiteY1-26" fmla="*/ 64507 h 189053"/>
                <a:gd name="connsiteX2-27" fmla="*/ 94527 w 189053"/>
                <a:gd name="connsiteY2-28" fmla="*/ 0 h 189053"/>
                <a:gd name="connsiteX3-29" fmla="*/ 122165 w 189053"/>
                <a:gd name="connsiteY3-30" fmla="*/ 64507 h 189053"/>
                <a:gd name="connsiteX4-31" fmla="*/ 189053 w 189053"/>
                <a:gd name="connsiteY4-32" fmla="*/ 72212 h 189053"/>
                <a:gd name="connsiteX5-33" fmla="*/ 139247 w 189053"/>
                <a:gd name="connsiteY5-34" fmla="*/ 119784 h 189053"/>
                <a:gd name="connsiteX6-35" fmla="*/ 152947 w 189053"/>
                <a:gd name="connsiteY6-36" fmla="*/ 189053 h 189053"/>
                <a:gd name="connsiteX7-37" fmla="*/ 94527 w 189053"/>
                <a:gd name="connsiteY7-38" fmla="*/ 153947 h 189053"/>
                <a:gd name="connsiteX8-39" fmla="*/ 36106 w 189053"/>
                <a:gd name="connsiteY8-40" fmla="*/ 189053 h 189053"/>
                <a:gd name="connsiteX9-41" fmla="*/ 49806 w 189053"/>
                <a:gd name="connsiteY9-42" fmla="*/ 119784 h 189053"/>
                <a:gd name="connsiteX10-43" fmla="*/ 0 w 189053"/>
                <a:gd name="connsiteY10-44" fmla="*/ 72212 h 18905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189053" h="189053">
                  <a:moveTo>
                    <a:pt x="0" y="72212"/>
                  </a:moveTo>
                  <a:lnTo>
                    <a:pt x="66888" y="64507"/>
                  </a:lnTo>
                  <a:lnTo>
                    <a:pt x="94527" y="0"/>
                  </a:lnTo>
                  <a:lnTo>
                    <a:pt x="122165" y="64507"/>
                  </a:lnTo>
                  <a:lnTo>
                    <a:pt x="189053" y="72212"/>
                  </a:lnTo>
                  <a:lnTo>
                    <a:pt x="139247" y="119784"/>
                  </a:lnTo>
                  <a:lnTo>
                    <a:pt x="152947" y="189053"/>
                  </a:lnTo>
                  <a:lnTo>
                    <a:pt x="94527" y="153947"/>
                  </a:lnTo>
                  <a:lnTo>
                    <a:pt x="36106" y="189053"/>
                  </a:lnTo>
                  <a:lnTo>
                    <a:pt x="49806" y="119784"/>
                  </a:lnTo>
                  <a:lnTo>
                    <a:pt x="0" y="72212"/>
                  </a:lnTo>
                  <a:close/>
                </a:path>
              </a:pathLst>
            </a:custGeom>
            <a:solidFill>
              <a:schemeClr val="accent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53" name="PPT世界-32"/>
            <p:cNvSpPr/>
            <p:nvPr/>
          </p:nvSpPr>
          <p:spPr>
            <a:xfrm>
              <a:off x="4412418" y="6326647"/>
              <a:ext cx="3420000" cy="93650"/>
            </a:xfrm>
            <a:prstGeom prst="rect">
              <a:avLst/>
            </a:prstGeom>
            <a:solidFill>
              <a:schemeClr val="accent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nvGrpSpPr>
          <p:cNvPr id="5" name="组合 4">
            <a:extLst>
              <a:ext uri="{FF2B5EF4-FFF2-40B4-BE49-F238E27FC236}">
                <a16:creationId xmlns:a16="http://schemas.microsoft.com/office/drawing/2014/main" id="{14D78248-0C7A-491E-8799-C067BE225999}"/>
              </a:ext>
            </a:extLst>
          </p:cNvPr>
          <p:cNvGrpSpPr/>
          <p:nvPr/>
        </p:nvGrpSpPr>
        <p:grpSpPr>
          <a:xfrm>
            <a:off x="8226958" y="1819409"/>
            <a:ext cx="3102198" cy="3959640"/>
            <a:chOff x="8297324" y="1765285"/>
            <a:chExt cx="3420000" cy="4365282"/>
          </a:xfrm>
        </p:grpSpPr>
        <p:sp>
          <p:nvSpPr>
            <p:cNvPr id="25" name="PPT世界-15"/>
            <p:cNvSpPr/>
            <p:nvPr/>
          </p:nvSpPr>
          <p:spPr>
            <a:xfrm>
              <a:off x="8297324" y="2390259"/>
              <a:ext cx="3420000" cy="3708397"/>
            </a:xfrm>
            <a:prstGeom prst="round2SameRect">
              <a:avLst/>
            </a:prstGeom>
            <a:solidFill>
              <a:schemeClr val="bg1">
                <a:alpha val="20000"/>
              </a:schemeClr>
            </a:solidFill>
            <a:ln w="9525" cap="flat" cmpd="sng" algn="ctr">
              <a:gradFill>
                <a:gsLst>
                  <a:gs pos="50000">
                    <a:schemeClr val="accent1"/>
                  </a:gs>
                  <a:gs pos="100000">
                    <a:schemeClr val="bg1">
                      <a:alpha val="0"/>
                    </a:schemeClr>
                  </a:gs>
                </a:gsLst>
                <a:lin ang="5400000" scaled="1"/>
              </a:gradFill>
              <a:prstDash val="solid"/>
              <a:miter lim="800000"/>
            </a:ln>
            <a:effectLst>
              <a:innerShdw blurRad="127000">
                <a:schemeClr val="bg1"/>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prstClr val="white"/>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26" name="PPT世界-16"/>
            <p:cNvSpPr txBox="1"/>
            <p:nvPr/>
          </p:nvSpPr>
          <p:spPr>
            <a:xfrm>
              <a:off x="8850070" y="3528630"/>
              <a:ext cx="2158092" cy="426856"/>
            </a:xfrm>
            <a:prstGeom prst="round2SameRect">
              <a:avLst/>
            </a:prstGeom>
            <a:noFill/>
          </p:spPr>
          <p:txBody>
            <a:bodyPr wrap="square" lIns="0" tIns="0" rIns="0" bIns="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27" name="PPT世界-17"/>
            <p:cNvSpPr txBox="1"/>
            <p:nvPr/>
          </p:nvSpPr>
          <p:spPr>
            <a:xfrm>
              <a:off x="8496555" y="4096379"/>
              <a:ext cx="2865121" cy="1387976"/>
            </a:xfrm>
            <a:prstGeom prst="round2SameRect">
              <a:avLst>
                <a:gd name="adj1" fmla="val 0"/>
                <a:gd name="adj2" fmla="val 0"/>
              </a:avLst>
            </a:prstGeom>
            <a:noFill/>
          </p:spPr>
          <p:txBody>
            <a:bodyPr wrap="square" lIns="0" tIns="0" rIns="0" bIns="0" rtlCol="0" anchor="t">
              <a:spAutoFit/>
            </a:bodyPr>
            <a:lstStyle>
              <a:defPPr>
                <a:defRPr lang="zh-CN"/>
              </a:defPPr>
              <a:lvl1pPr algn="ctr">
                <a:lnSpc>
                  <a:spcPct val="150000"/>
                </a:lnSpc>
                <a:buClr>
                  <a:srgbClr val="ED7D31"/>
                </a:buClr>
                <a:defRPr kumimoji="0" sz="1400" b="0" i="0" u="none" strike="noStrike" cap="none" spc="0" normalizeH="0" baseline="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defRPr>
              </a:lvl1pPr>
            </a:lstStyle>
            <a:p>
              <a:pPr algn="ctr">
                <a:lnSpc>
                  <a:spcPct val="150000"/>
                </a:lnSpc>
                <a:buClr>
                  <a:srgbClr val="ED7D31"/>
                </a:buClr>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单击此处键入文本单击单击此处键入文本单击单击此处键入文本单击单击此处键入单击此处键入文本单击单击此处键入</a:t>
              </a:r>
              <a:endParaRPr kumimoji="0" lang="zh-CN" altLang="en-US" sz="1400" b="0" i="0" u="none" strike="noStrike" kern="1200" cap="none" spc="0" normalizeH="0" baseline="0" noProof="0" dirty="0">
                <a:ln>
                  <a:noFill/>
                </a:ln>
                <a:solidFill>
                  <a:prstClr val="black">
                    <a:lumMod val="50000"/>
                    <a:lumOff val="50000"/>
                  </a:prstClr>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28" name="PPT世界-18"/>
            <p:cNvSpPr/>
            <p:nvPr/>
          </p:nvSpPr>
          <p:spPr>
            <a:xfrm>
              <a:off x="9326142" y="1911137"/>
              <a:ext cx="1205947" cy="1205947"/>
            </a:xfrm>
            <a:prstGeom prst="ellipse">
              <a:avLst/>
            </a:pr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29" name="PPT世界-19"/>
            <p:cNvSpPr txBox="1"/>
            <p:nvPr/>
          </p:nvSpPr>
          <p:spPr>
            <a:xfrm>
              <a:off x="9378513" y="2265686"/>
              <a:ext cx="1101204" cy="451723"/>
            </a:xfrm>
            <a:prstGeom prst="round2SameRect">
              <a:avLst/>
            </a:prstGeom>
            <a:noFill/>
          </p:spPr>
          <p:txBody>
            <a:bodyPr wrap="square" lIns="0" tIns="0" rIns="0" bIns="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a:t>
              </a:r>
            </a:p>
          </p:txBody>
        </p:sp>
        <p:sp>
          <p:nvSpPr>
            <p:cNvPr id="147" name="PPT世界-26"/>
            <p:cNvSpPr/>
            <p:nvPr/>
          </p:nvSpPr>
          <p:spPr>
            <a:xfrm>
              <a:off x="9185117" y="1765285"/>
              <a:ext cx="1497652" cy="1497652"/>
            </a:xfrm>
            <a:prstGeom prst="arc">
              <a:avLst>
                <a:gd name="adj1" fmla="val 16200000"/>
                <a:gd name="adj2" fmla="val 2574876"/>
              </a:avLst>
            </a:prstGeom>
            <a:noFill/>
            <a:ln w="3175" cap="flat" cmpd="sng" algn="ctr">
              <a:gradFill>
                <a:gsLst>
                  <a:gs pos="0">
                    <a:schemeClr val="accent1"/>
                  </a:gs>
                  <a:gs pos="100000">
                    <a:schemeClr val="accent1">
                      <a:alpha val="0"/>
                    </a:schemeClr>
                  </a:gs>
                </a:gsLst>
                <a:lin ang="5400000" scaled="1"/>
              </a:gradFill>
              <a:prstDash val="solid"/>
              <a:miter lim="800000"/>
              <a:headEnd type="ova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48" name="PPT世界-27"/>
            <p:cNvSpPr/>
            <p:nvPr/>
          </p:nvSpPr>
          <p:spPr>
            <a:xfrm>
              <a:off x="9185117" y="1765285"/>
              <a:ext cx="1497652" cy="1497652"/>
            </a:xfrm>
            <a:prstGeom prst="arc">
              <a:avLst>
                <a:gd name="adj1" fmla="val 3289502"/>
                <a:gd name="adj2" fmla="val 14895522"/>
              </a:avLst>
            </a:prstGeom>
            <a:noFill/>
            <a:ln w="3175" cap="flat" cmpd="sng" algn="ctr">
              <a:gradFill flip="none" rotWithShape="1">
                <a:gsLst>
                  <a:gs pos="0">
                    <a:schemeClr val="accent1"/>
                  </a:gs>
                  <a:gs pos="100000">
                    <a:schemeClr val="accent1">
                      <a:alpha val="0"/>
                    </a:schemeClr>
                  </a:gs>
                </a:gsLst>
                <a:lin ang="13500000" scaled="1"/>
                <a:tileRect/>
              </a:gradFill>
              <a:prstDash val="solid"/>
              <a:miter lim="800000"/>
              <a:headEnd type="ova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54" name="PPT世界-33"/>
            <p:cNvSpPr/>
            <p:nvPr/>
          </p:nvSpPr>
          <p:spPr>
            <a:xfrm>
              <a:off x="8297324" y="6036917"/>
              <a:ext cx="3420000" cy="93650"/>
            </a:xfrm>
            <a:prstGeom prst="rect">
              <a:avLst/>
            </a:prstGeom>
            <a:solidFill>
              <a:schemeClr val="accent1"/>
            </a:solidFill>
            <a:ln w="12700" cap="flat" cmpd="sng" algn="ctr">
              <a:noFill/>
              <a:prstDash val="solid"/>
              <a:miter lim="800000"/>
            </a:ln>
            <a:effectLst/>
            <a:extLst>
              <a:ext uri="{91240B29-F687-4F45-9708-019B960494DF}">
                <a14:hiddenLine xmlns:a14="http://schemas.microsoft.com/office/drawing/2010/main" w="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anim calcmode="lin" valueType="num">
                                      <p:cBhvr>
                                        <p:cTn id="14" dur="500" fill="hold"/>
                                        <p:tgtEl>
                                          <p:spTgt spid="4"/>
                                        </p:tgtEl>
                                        <p:attrNameLst>
                                          <p:attrName>ppt_x</p:attrName>
                                        </p:attrNameLst>
                                      </p:cBhvr>
                                      <p:tavLst>
                                        <p:tav tm="0">
                                          <p:val>
                                            <p:strVal val="#ppt_x"/>
                                          </p:val>
                                        </p:tav>
                                        <p:tav tm="100000">
                                          <p:val>
                                            <p:strVal val="#ppt_x"/>
                                          </p:val>
                                        </p:tav>
                                      </p:tavLst>
                                    </p:anim>
                                    <p:anim calcmode="lin" valueType="num">
                                      <p:cBhvr>
                                        <p:cTn id="15" dur="50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anim calcmode="lin" valueType="num">
                                      <p:cBhvr>
                                        <p:cTn id="20" dur="500" fill="hold"/>
                                        <p:tgtEl>
                                          <p:spTgt spid="5"/>
                                        </p:tgtEl>
                                        <p:attrNameLst>
                                          <p:attrName>ppt_x</p:attrName>
                                        </p:attrNameLst>
                                      </p:cBhvr>
                                      <p:tavLst>
                                        <p:tav tm="0">
                                          <p:val>
                                            <p:strVal val="#ppt_x"/>
                                          </p:val>
                                        </p:tav>
                                        <p:tav tm="100000">
                                          <p:val>
                                            <p:strVal val="#ppt_x"/>
                                          </p:val>
                                        </p:tav>
                                      </p:tavLst>
                                    </p:anim>
                                    <p:anim calcmode="lin" valueType="num">
                                      <p:cBhvr>
                                        <p:cTn id="21"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PPT世界-1"/>
          <p:cNvSpPr/>
          <p:nvPr/>
        </p:nvSpPr>
        <p:spPr>
          <a:xfrm flipH="1">
            <a:off x="0" y="0"/>
            <a:ext cx="12192000" cy="6858000"/>
          </a:xfrm>
          <a:prstGeom prst="rect">
            <a:avLst/>
          </a:prstGeom>
          <a:gradFill flip="none" rotWithShape="1">
            <a:gsLst>
              <a:gs pos="40000">
                <a:schemeClr val="accent1"/>
              </a:gs>
              <a:gs pos="100000">
                <a:schemeClr val="accent2"/>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45" name="PPT世界-2"/>
          <p:cNvSpPr/>
          <p:nvPr/>
        </p:nvSpPr>
        <p:spPr>
          <a:xfrm rot="1800000">
            <a:off x="454624" y="-2599064"/>
            <a:ext cx="11246505" cy="12035202"/>
          </a:xfrm>
          <a:custGeom>
            <a:avLst/>
            <a:gdLst>
              <a:gd name="connsiteX0" fmla="*/ 10046031 w 11246505"/>
              <a:gd name="connsiteY0" fmla="*/ 1449833 h 12035202"/>
              <a:gd name="connsiteX1" fmla="*/ 11246505 w 11246505"/>
              <a:gd name="connsiteY1" fmla="*/ 3529114 h 12035202"/>
              <a:gd name="connsiteX2" fmla="*/ 11246505 w 11246505"/>
              <a:gd name="connsiteY2" fmla="*/ 6742564 h 12035202"/>
              <a:gd name="connsiteX3" fmla="*/ 10046031 w 11246505"/>
              <a:gd name="connsiteY3" fmla="*/ 7435658 h 12035202"/>
              <a:gd name="connsiteX4" fmla="*/ 8036827 w 11246505"/>
              <a:gd name="connsiteY4" fmla="*/ 676737 h 12035202"/>
              <a:gd name="connsiteX5" fmla="*/ 9208970 w 11246505"/>
              <a:gd name="connsiteY5" fmla="*/ 0 h 12035202"/>
              <a:gd name="connsiteX6" fmla="*/ 9237299 w 11246505"/>
              <a:gd name="connsiteY6" fmla="*/ 49068 h 12035202"/>
              <a:gd name="connsiteX7" fmla="*/ 9237299 w 11246505"/>
              <a:gd name="connsiteY7" fmla="*/ 7902580 h 12035202"/>
              <a:gd name="connsiteX8" fmla="*/ 8036826 w 11246505"/>
              <a:gd name="connsiteY8" fmla="*/ 8595673 h 12035202"/>
              <a:gd name="connsiteX9" fmla="*/ 6027621 w 11246505"/>
              <a:gd name="connsiteY9" fmla="*/ 1836752 h 12035202"/>
              <a:gd name="connsiteX10" fmla="*/ 7228093 w 11246505"/>
              <a:gd name="connsiteY10" fmla="*/ 1143659 h 12035202"/>
              <a:gd name="connsiteX11" fmla="*/ 7228093 w 11246505"/>
              <a:gd name="connsiteY11" fmla="*/ 9062595 h 12035202"/>
              <a:gd name="connsiteX12" fmla="*/ 6027621 w 11246505"/>
              <a:gd name="connsiteY12" fmla="*/ 9755688 h 12035202"/>
              <a:gd name="connsiteX13" fmla="*/ 4018414 w 11246505"/>
              <a:gd name="connsiteY13" fmla="*/ 2996768 h 12035202"/>
              <a:gd name="connsiteX14" fmla="*/ 5218887 w 11246505"/>
              <a:gd name="connsiteY14" fmla="*/ 2303675 h 12035202"/>
              <a:gd name="connsiteX15" fmla="*/ 5218887 w 11246505"/>
              <a:gd name="connsiteY15" fmla="*/ 10222611 h 12035202"/>
              <a:gd name="connsiteX16" fmla="*/ 4018414 w 11246505"/>
              <a:gd name="connsiteY16" fmla="*/ 10915704 h 12035202"/>
              <a:gd name="connsiteX17" fmla="*/ 2009208 w 11246505"/>
              <a:gd name="connsiteY17" fmla="*/ 4156784 h 12035202"/>
              <a:gd name="connsiteX18" fmla="*/ 3209681 w 11246505"/>
              <a:gd name="connsiteY18" fmla="*/ 3463691 h 12035202"/>
              <a:gd name="connsiteX19" fmla="*/ 3209681 w 11246505"/>
              <a:gd name="connsiteY19" fmla="*/ 11382626 h 12035202"/>
              <a:gd name="connsiteX20" fmla="*/ 2079388 w 11246505"/>
              <a:gd name="connsiteY20" fmla="*/ 12035202 h 12035202"/>
              <a:gd name="connsiteX21" fmla="*/ 2009208 w 11246505"/>
              <a:gd name="connsiteY21" fmla="*/ 11913646 h 12035202"/>
              <a:gd name="connsiteX22" fmla="*/ 0 w 11246505"/>
              <a:gd name="connsiteY22" fmla="*/ 5316801 h 12035202"/>
              <a:gd name="connsiteX23" fmla="*/ 1200474 w 11246505"/>
              <a:gd name="connsiteY23" fmla="*/ 4623707 h 12035202"/>
              <a:gd name="connsiteX24" fmla="*/ 1200474 w 11246505"/>
              <a:gd name="connsiteY24" fmla="*/ 10512878 h 12035202"/>
              <a:gd name="connsiteX25" fmla="*/ 1 w 11246505"/>
              <a:gd name="connsiteY25" fmla="*/ 8433597 h 12035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1246505" h="12035202">
                <a:moveTo>
                  <a:pt x="10046031" y="1449833"/>
                </a:moveTo>
                <a:lnTo>
                  <a:pt x="11246505" y="3529114"/>
                </a:lnTo>
                <a:lnTo>
                  <a:pt x="11246505" y="6742564"/>
                </a:lnTo>
                <a:lnTo>
                  <a:pt x="10046031" y="7435658"/>
                </a:lnTo>
                <a:close/>
                <a:moveTo>
                  <a:pt x="8036827" y="676737"/>
                </a:moveTo>
                <a:lnTo>
                  <a:pt x="9208970" y="0"/>
                </a:lnTo>
                <a:lnTo>
                  <a:pt x="9237299" y="49068"/>
                </a:lnTo>
                <a:lnTo>
                  <a:pt x="9237299" y="7902580"/>
                </a:lnTo>
                <a:lnTo>
                  <a:pt x="8036826" y="8595673"/>
                </a:lnTo>
                <a:close/>
                <a:moveTo>
                  <a:pt x="6027621" y="1836752"/>
                </a:moveTo>
                <a:lnTo>
                  <a:pt x="7228093" y="1143659"/>
                </a:lnTo>
                <a:lnTo>
                  <a:pt x="7228093" y="9062595"/>
                </a:lnTo>
                <a:lnTo>
                  <a:pt x="6027621" y="9755688"/>
                </a:lnTo>
                <a:close/>
                <a:moveTo>
                  <a:pt x="4018414" y="2996768"/>
                </a:moveTo>
                <a:lnTo>
                  <a:pt x="5218887" y="2303675"/>
                </a:lnTo>
                <a:lnTo>
                  <a:pt x="5218887" y="10222611"/>
                </a:lnTo>
                <a:lnTo>
                  <a:pt x="4018414" y="10915704"/>
                </a:lnTo>
                <a:close/>
                <a:moveTo>
                  <a:pt x="2009208" y="4156784"/>
                </a:moveTo>
                <a:lnTo>
                  <a:pt x="3209681" y="3463691"/>
                </a:lnTo>
                <a:lnTo>
                  <a:pt x="3209681" y="11382626"/>
                </a:lnTo>
                <a:lnTo>
                  <a:pt x="2079388" y="12035202"/>
                </a:lnTo>
                <a:lnTo>
                  <a:pt x="2009208" y="11913646"/>
                </a:lnTo>
                <a:close/>
                <a:moveTo>
                  <a:pt x="0" y="5316801"/>
                </a:moveTo>
                <a:lnTo>
                  <a:pt x="1200474" y="4623707"/>
                </a:lnTo>
                <a:lnTo>
                  <a:pt x="1200474" y="10512878"/>
                </a:lnTo>
                <a:lnTo>
                  <a:pt x="1" y="843359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
        <p:nvSpPr>
          <p:cNvPr id="2" name="PPT世界-3"/>
          <p:cNvSpPr/>
          <p:nvPr/>
        </p:nvSpPr>
        <p:spPr>
          <a:xfrm>
            <a:off x="192000" y="190500"/>
            <a:ext cx="11808001" cy="6477000"/>
          </a:xfrm>
          <a:prstGeom prst="rect">
            <a:avLst/>
          </a:prstGeom>
          <a:solidFill>
            <a:schemeClr val="bg1"/>
          </a:solidFill>
          <a:ln w="317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7" name="PPT世界-4"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12" name="PPT世界-5"/>
          <p:cNvGrpSpPr/>
          <p:nvPr/>
        </p:nvGrpSpPr>
        <p:grpSpPr>
          <a:xfrm>
            <a:off x="442927" y="401573"/>
            <a:ext cx="2277345" cy="1135646"/>
            <a:chOff x="596914" y="525456"/>
            <a:chExt cx="2940664" cy="1466423"/>
          </a:xfrm>
        </p:grpSpPr>
        <p:sp>
          <p:nvSpPr>
            <p:cNvPr id="13" name="PPT世界-5-1"/>
            <p:cNvSpPr/>
            <p:nvPr/>
          </p:nvSpPr>
          <p:spPr>
            <a:xfrm>
              <a:off x="695325" y="525456"/>
              <a:ext cx="1241373" cy="359680"/>
            </a:xfrm>
            <a:prstGeom prst="roundRect">
              <a:avLst>
                <a:gd name="adj" fmla="val 15242"/>
              </a:avLst>
            </a:prstGeom>
            <a:solidFill>
              <a:schemeClr val="accent3"/>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1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4" name="PPT世界-5-2"/>
            <p:cNvSpPr txBox="1"/>
            <p:nvPr/>
          </p:nvSpPr>
          <p:spPr>
            <a:xfrm>
              <a:off x="596914" y="962863"/>
              <a:ext cx="2808208" cy="834586"/>
            </a:xfrm>
            <a:prstGeom prst="rect">
              <a:avLst/>
            </a:prstGeom>
            <a:noFill/>
          </p:spPr>
          <p:txBody>
            <a:bodyPr wrap="square" rtlCol="0">
              <a:spAutoFit/>
            </a:bodyPr>
            <a:lstStyle>
              <a:defPPr>
                <a:defRPr lang="zh-CN"/>
              </a:defPPr>
              <a:lvl1pPr algn="r">
                <a:defRPr sz="11500" b="0" spc="600">
                  <a:gradFill>
                    <a:gsLst>
                      <a:gs pos="0">
                        <a:srgbClr val="55E2EA"/>
                      </a:gs>
                      <a:gs pos="100000">
                        <a:srgbClr val="5346FC"/>
                      </a:gs>
                    </a:gsLst>
                    <a:lin ang="5400000" scaled="1"/>
                  </a:gradFill>
                  <a:effectLst/>
                  <a:latin typeface="锐字真言体免费商用" panose="02010600030101010101" pitchFamily="2" charset="-122"/>
                  <a:ea typeface="锐字真言体免费商用" panose="02010600030101010101" pitchFamily="2" charset="-122"/>
                </a:defRPr>
              </a:lvl1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3600" b="0" i="0" u="none" strike="noStrike" kern="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流体力学</a:t>
              </a:r>
            </a:p>
          </p:txBody>
        </p:sp>
        <p:sp>
          <p:nvSpPr>
            <p:cNvPr id="15" name="PPT世界-5-3"/>
            <p:cNvSpPr txBox="1"/>
            <p:nvPr/>
          </p:nvSpPr>
          <p:spPr>
            <a:xfrm>
              <a:off x="699354" y="526457"/>
              <a:ext cx="1010224" cy="357680"/>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200" b="0" i="0" u="none" strike="noStrike" kern="0" cap="none"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Part 02</a:t>
              </a:r>
              <a:endParaRPr kumimoji="0" lang="zh-CN" altLang="en-US" sz="1200" b="0" i="0" u="none" strike="noStrike" kern="0" cap="none"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6" name="PPT世界-5-4"/>
            <p:cNvSpPr txBox="1"/>
            <p:nvPr/>
          </p:nvSpPr>
          <p:spPr>
            <a:xfrm>
              <a:off x="663586" y="1713683"/>
              <a:ext cx="2873992" cy="278196"/>
            </a:xfrm>
            <a:prstGeom prst="rect">
              <a:avLst/>
            </a:prstGeom>
            <a:noFill/>
          </p:spPr>
          <p:txBody>
            <a:bodyPr wrap="square" rtlCol="0">
              <a:spAutoFit/>
            </a:bodyPr>
            <a:lstStyle>
              <a:defPPr>
                <a:defRPr lang="zh-CN"/>
              </a:defPPr>
              <a:lvl1pPr algn="r">
                <a:defRPr sz="11500" b="0" spc="600">
                  <a:gradFill>
                    <a:gsLst>
                      <a:gs pos="0">
                        <a:srgbClr val="55E2EA"/>
                      </a:gs>
                      <a:gs pos="100000">
                        <a:srgbClr val="5346FC"/>
                      </a:gs>
                    </a:gsLst>
                    <a:lin ang="5400000" scaled="1"/>
                  </a:gradFill>
                  <a:effectLst/>
                  <a:latin typeface="锐字真言体免费商用" panose="02010600030101010101" pitchFamily="2" charset="-122"/>
                  <a:ea typeface="锐字真言体免费商用" panose="02010600030101010101" pitchFamily="2" charset="-122"/>
                </a:defRPr>
              </a:lvl1pPr>
            </a:lstStyle>
            <a:p>
              <a:pPr marL="0" marR="0" lvl="0" indent="0" algn="dist" defTabSz="914400" eaLnBrk="1" fontAlgn="auto" latinLnBrk="0" hangingPunct="1">
                <a:lnSpc>
                  <a:spcPct val="100000"/>
                </a:lnSpc>
                <a:spcBef>
                  <a:spcPts val="0"/>
                </a:spcBef>
                <a:spcAft>
                  <a:spcPts val="0"/>
                </a:spcAft>
                <a:buClrTx/>
                <a:buSzTx/>
                <a:buFontTx/>
                <a:buNone/>
                <a:defRPr/>
              </a:pPr>
              <a:r>
                <a:rPr kumimoji="0" lang="en-US" altLang="zh-CN" sz="800" b="0" i="0" u="none" strike="noStrike" kern="0" cap="none" spc="300" normalizeH="0" baseline="0" noProof="0" dirty="0">
                  <a:ln>
                    <a:noFill/>
                  </a:ln>
                  <a:solidFill>
                    <a:schemeClr val="tx1"/>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FLUID MECHANICS</a:t>
              </a:r>
            </a:p>
          </p:txBody>
        </p:sp>
      </p:grpSp>
      <p:grpSp>
        <p:nvGrpSpPr>
          <p:cNvPr id="6" name="PPT世界-8"/>
          <p:cNvGrpSpPr/>
          <p:nvPr/>
        </p:nvGrpSpPr>
        <p:grpSpPr>
          <a:xfrm>
            <a:off x="673497" y="4131184"/>
            <a:ext cx="3560128" cy="1330120"/>
            <a:chOff x="493712" y="4313085"/>
            <a:chExt cx="3560128" cy="1330120"/>
          </a:xfrm>
        </p:grpSpPr>
        <p:sp>
          <p:nvSpPr>
            <p:cNvPr id="75" name="PPT世界-8-1"/>
            <p:cNvSpPr txBox="1"/>
            <p:nvPr/>
          </p:nvSpPr>
          <p:spPr>
            <a:xfrm>
              <a:off x="1642545" y="4748665"/>
              <a:ext cx="2411295" cy="894540"/>
            </a:xfrm>
            <a:prstGeom prst="rect">
              <a:avLst/>
            </a:prstGeom>
            <a:noFill/>
          </p:spPr>
          <p:txBody>
            <a:bodyPr wrap="square">
              <a:spAutoFit/>
            </a:bodyPr>
            <a:lstStyle/>
            <a:p>
              <a:pPr marL="0" marR="0" lvl="0" indent="0" algn="l" defTabSz="914400" rtl="0" eaLnBrk="1" fontAlgn="auto" latinLnBrk="0" hangingPunct="1">
                <a:lnSpc>
                  <a:spcPct val="150000"/>
                </a:lnSpc>
                <a:spcBef>
                  <a:spcPts val="0"/>
                </a:spcBef>
                <a:spcAft>
                  <a:spcPts val="0"/>
                </a:spcAft>
                <a:buClr>
                  <a:srgbClr val="ED7D31"/>
                </a:buClr>
                <a:buSzTx/>
                <a:buFontTx/>
                <a:buNone/>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单击此处键入文本单击单击此处键入文本单击单击此处键入文本单击单击此处键入单击</a:t>
              </a:r>
              <a:endParaRPr kumimoji="0" lang="zh-CN" altLang="en-US" sz="1200" b="0" i="0" u="none" strike="noStrike" kern="1200" cap="none" spc="0" normalizeH="0" baseline="0" noProof="0" dirty="0">
                <a:ln>
                  <a:noFill/>
                </a:ln>
                <a:solidFill>
                  <a:prstClr val="black">
                    <a:lumMod val="50000"/>
                    <a:lumOff val="50000"/>
                  </a:prstClr>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77" name="PPT世界-8-2"/>
            <p:cNvSpPr/>
            <p:nvPr/>
          </p:nvSpPr>
          <p:spPr>
            <a:xfrm>
              <a:off x="506012" y="4495446"/>
              <a:ext cx="984024" cy="984024"/>
            </a:xfrm>
            <a:prstGeom prst="arc">
              <a:avLst>
                <a:gd name="adj1" fmla="val 4818724"/>
                <a:gd name="adj2" fmla="val 11290017"/>
              </a:avLst>
            </a:prstGeom>
            <a:ln cap="rnd">
              <a:gradFill flip="none" rotWithShape="1">
                <a:gsLst>
                  <a:gs pos="0">
                    <a:schemeClr val="accent3"/>
                  </a:gs>
                  <a:gs pos="100000">
                    <a:schemeClr val="bg1">
                      <a:alpha val="0"/>
                    </a:schemeClr>
                  </a:gs>
                </a:gsLst>
                <a:lin ang="2700000" scaled="1"/>
                <a:tileRect/>
              </a:gradFill>
              <a:round/>
              <a:tailEnd type="ova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3D3D40"/>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78" name="PPT世界-8-3"/>
            <p:cNvSpPr/>
            <p:nvPr/>
          </p:nvSpPr>
          <p:spPr>
            <a:xfrm flipH="1">
              <a:off x="493712" y="4495446"/>
              <a:ext cx="984024" cy="984024"/>
            </a:xfrm>
            <a:prstGeom prst="arc">
              <a:avLst>
                <a:gd name="adj1" fmla="val 12218310"/>
                <a:gd name="adj2" fmla="val 19334024"/>
              </a:avLst>
            </a:prstGeom>
            <a:ln cap="rnd">
              <a:gradFill flip="none" rotWithShape="1">
                <a:gsLst>
                  <a:gs pos="0">
                    <a:schemeClr val="accent3"/>
                  </a:gs>
                  <a:gs pos="100000">
                    <a:schemeClr val="bg1">
                      <a:alpha val="0"/>
                    </a:schemeClr>
                  </a:gs>
                </a:gsLst>
                <a:lin ang="0" scaled="1"/>
                <a:tileRect/>
              </a:gradFill>
              <a:round/>
              <a:headEnd type="oval"/>
              <a:tailEnd type="none"/>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3D3D40"/>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79" name="PPT世界-8-4"/>
            <p:cNvSpPr txBox="1"/>
            <p:nvPr/>
          </p:nvSpPr>
          <p:spPr>
            <a:xfrm>
              <a:off x="1642545" y="4313085"/>
              <a:ext cx="2078555"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97" name="PPT世界-8-5"/>
            <p:cNvSpPr/>
            <p:nvPr/>
          </p:nvSpPr>
          <p:spPr>
            <a:xfrm>
              <a:off x="576739" y="4572323"/>
              <a:ext cx="830270" cy="830270"/>
            </a:xfrm>
            <a:prstGeom prst="ellipse">
              <a:avLst/>
            </a:prstGeom>
            <a:solidFill>
              <a:schemeClr val="bg1"/>
            </a:solidFill>
            <a:ln>
              <a:solidFill>
                <a:schemeClr val="accent3"/>
              </a:solidFill>
            </a:ln>
            <a:effectLst>
              <a:outerShdw blurRad="698500" dist="228600" dir="5400000" algn="t" rotWithShape="0">
                <a:schemeClr val="tx2">
                  <a:lumMod val="60000"/>
                  <a:lumOff val="40000"/>
                  <a:alpha val="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98" name="PPT世界-8-6"/>
            <p:cNvSpPr/>
            <p:nvPr/>
          </p:nvSpPr>
          <p:spPr>
            <a:xfrm>
              <a:off x="752140" y="4831411"/>
              <a:ext cx="479468" cy="312094"/>
            </a:xfrm>
            <a:custGeom>
              <a:avLst/>
              <a:gdLst>
                <a:gd name="connsiteX0" fmla="*/ 516258 w 606439"/>
                <a:gd name="connsiteY0" fmla="*/ 287978 h 394743"/>
                <a:gd name="connsiteX1" fmla="*/ 569314 w 606439"/>
                <a:gd name="connsiteY1" fmla="*/ 338681 h 394743"/>
                <a:gd name="connsiteX2" fmla="*/ 569604 w 606439"/>
                <a:gd name="connsiteY2" fmla="*/ 341288 h 394743"/>
                <a:gd name="connsiteX3" fmla="*/ 516258 w 606439"/>
                <a:gd name="connsiteY3" fmla="*/ 394743 h 394743"/>
                <a:gd name="connsiteX4" fmla="*/ 462768 w 606439"/>
                <a:gd name="connsiteY4" fmla="*/ 341288 h 394743"/>
                <a:gd name="connsiteX5" fmla="*/ 463058 w 606439"/>
                <a:gd name="connsiteY5" fmla="*/ 338681 h 394743"/>
                <a:gd name="connsiteX6" fmla="*/ 516258 w 606439"/>
                <a:gd name="connsiteY6" fmla="*/ 287978 h 394743"/>
                <a:gd name="connsiteX7" fmla="*/ 116575 w 606439"/>
                <a:gd name="connsiteY7" fmla="*/ 287978 h 394743"/>
                <a:gd name="connsiteX8" fmla="*/ 169776 w 606439"/>
                <a:gd name="connsiteY8" fmla="*/ 338681 h 394743"/>
                <a:gd name="connsiteX9" fmla="*/ 169921 w 606439"/>
                <a:gd name="connsiteY9" fmla="*/ 341288 h 394743"/>
                <a:gd name="connsiteX10" fmla="*/ 116575 w 606439"/>
                <a:gd name="connsiteY10" fmla="*/ 394743 h 394743"/>
                <a:gd name="connsiteX11" fmla="*/ 63085 w 606439"/>
                <a:gd name="connsiteY11" fmla="*/ 341288 h 394743"/>
                <a:gd name="connsiteX12" fmla="*/ 63375 w 606439"/>
                <a:gd name="connsiteY12" fmla="*/ 338681 h 394743"/>
                <a:gd name="connsiteX13" fmla="*/ 116575 w 606439"/>
                <a:gd name="connsiteY13" fmla="*/ 287978 h 394743"/>
                <a:gd name="connsiteX14" fmla="*/ 492460 w 606439"/>
                <a:gd name="connsiteY14" fmla="*/ 83973 h 394743"/>
                <a:gd name="connsiteX15" fmla="*/ 472158 w 606439"/>
                <a:gd name="connsiteY15" fmla="*/ 104966 h 394743"/>
                <a:gd name="connsiteX16" fmla="*/ 472158 w 606439"/>
                <a:gd name="connsiteY16" fmla="*/ 160272 h 394743"/>
                <a:gd name="connsiteX17" fmla="*/ 493185 w 606439"/>
                <a:gd name="connsiteY17" fmla="*/ 181266 h 394743"/>
                <a:gd name="connsiteX18" fmla="*/ 546114 w 606439"/>
                <a:gd name="connsiteY18" fmla="*/ 181266 h 394743"/>
                <a:gd name="connsiteX19" fmla="*/ 567141 w 606439"/>
                <a:gd name="connsiteY19" fmla="*/ 160272 h 394743"/>
                <a:gd name="connsiteX20" fmla="*/ 567141 w 606439"/>
                <a:gd name="connsiteY20" fmla="*/ 150138 h 394743"/>
                <a:gd name="connsiteX21" fmla="*/ 551044 w 606439"/>
                <a:gd name="connsiteY21" fmla="*/ 115680 h 394743"/>
                <a:gd name="connsiteX22" fmla="*/ 528858 w 606439"/>
                <a:gd name="connsiteY22" fmla="*/ 97292 h 394743"/>
                <a:gd name="connsiteX23" fmla="*/ 492460 w 606439"/>
                <a:gd name="connsiteY23" fmla="*/ 83973 h 394743"/>
                <a:gd name="connsiteX24" fmla="*/ 443446 w 606439"/>
                <a:gd name="connsiteY24" fmla="*/ 41986 h 394743"/>
                <a:gd name="connsiteX25" fmla="*/ 501306 w 606439"/>
                <a:gd name="connsiteY25" fmla="*/ 41986 h 394743"/>
                <a:gd name="connsiteX26" fmla="*/ 538428 w 606439"/>
                <a:gd name="connsiteY26" fmla="*/ 55451 h 394743"/>
                <a:gd name="connsiteX27" fmla="*/ 590343 w 606439"/>
                <a:gd name="connsiteY27" fmla="*/ 98596 h 394743"/>
                <a:gd name="connsiteX28" fmla="*/ 606439 w 606439"/>
                <a:gd name="connsiteY28" fmla="*/ 133053 h 394743"/>
                <a:gd name="connsiteX29" fmla="*/ 606439 w 606439"/>
                <a:gd name="connsiteY29" fmla="*/ 317650 h 394743"/>
                <a:gd name="connsiteX30" fmla="*/ 590488 w 606439"/>
                <a:gd name="connsiteY30" fmla="*/ 337919 h 394743"/>
                <a:gd name="connsiteX31" fmla="*/ 516242 w 606439"/>
                <a:gd name="connsiteY31" fmla="*/ 266831 h 394743"/>
                <a:gd name="connsiteX32" fmla="*/ 452147 w 606439"/>
                <a:gd name="connsiteY32" fmla="*/ 303316 h 394743"/>
                <a:gd name="connsiteX33" fmla="*/ 441851 w 606439"/>
                <a:gd name="connsiteY33" fmla="*/ 338498 h 394743"/>
                <a:gd name="connsiteX34" fmla="*/ 441851 w 606439"/>
                <a:gd name="connsiteY34" fmla="*/ 338643 h 394743"/>
                <a:gd name="connsiteX35" fmla="*/ 190980 w 606439"/>
                <a:gd name="connsiteY35" fmla="*/ 338643 h 394743"/>
                <a:gd name="connsiteX36" fmla="*/ 116589 w 606439"/>
                <a:gd name="connsiteY36" fmla="*/ 266831 h 394743"/>
                <a:gd name="connsiteX37" fmla="*/ 42198 w 606439"/>
                <a:gd name="connsiteY37" fmla="*/ 338643 h 394743"/>
                <a:gd name="connsiteX38" fmla="*/ 0 w 606439"/>
                <a:gd name="connsiteY38" fmla="*/ 338643 h 394743"/>
                <a:gd name="connsiteX39" fmla="*/ 0 w 606439"/>
                <a:gd name="connsiteY39" fmla="*/ 250326 h 394743"/>
                <a:gd name="connsiteX40" fmla="*/ 422419 w 606439"/>
                <a:gd name="connsiteY40" fmla="*/ 250326 h 394743"/>
                <a:gd name="connsiteX41" fmla="*/ 422419 w 606439"/>
                <a:gd name="connsiteY41" fmla="*/ 62979 h 394743"/>
                <a:gd name="connsiteX42" fmla="*/ 443446 w 606439"/>
                <a:gd name="connsiteY42" fmla="*/ 41986 h 394743"/>
                <a:gd name="connsiteX43" fmla="*/ 196344 w 606439"/>
                <a:gd name="connsiteY43" fmla="*/ 38515 h 394743"/>
                <a:gd name="connsiteX44" fmla="*/ 40313 w 606439"/>
                <a:gd name="connsiteY44" fmla="*/ 111202 h 394743"/>
                <a:gd name="connsiteX45" fmla="*/ 196344 w 606439"/>
                <a:gd name="connsiteY45" fmla="*/ 183744 h 394743"/>
                <a:gd name="connsiteX46" fmla="*/ 352230 w 606439"/>
                <a:gd name="connsiteY46" fmla="*/ 111202 h 394743"/>
                <a:gd name="connsiteX47" fmla="*/ 196344 w 606439"/>
                <a:gd name="connsiteY47" fmla="*/ 38515 h 394743"/>
                <a:gd name="connsiteX48" fmla="*/ 126159 w 606439"/>
                <a:gd name="connsiteY48" fmla="*/ 0 h 394743"/>
                <a:gd name="connsiteX49" fmla="*/ 274794 w 606439"/>
                <a:gd name="connsiteY49" fmla="*/ 0 h 394743"/>
                <a:gd name="connsiteX50" fmla="*/ 400953 w 606439"/>
                <a:gd name="connsiteY50" fmla="*/ 94551 h 394743"/>
                <a:gd name="connsiteX51" fmla="*/ 400953 w 606439"/>
                <a:gd name="connsiteY51" fmla="*/ 223128 h 394743"/>
                <a:gd name="connsiteX52" fmla="*/ 0 w 606439"/>
                <a:gd name="connsiteY52" fmla="*/ 223128 h 394743"/>
                <a:gd name="connsiteX53" fmla="*/ 0 w 606439"/>
                <a:gd name="connsiteY53" fmla="*/ 94551 h 394743"/>
                <a:gd name="connsiteX54" fmla="*/ 126159 w 606439"/>
                <a:gd name="connsiteY54" fmla="*/ 0 h 394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606439" h="394743">
                  <a:moveTo>
                    <a:pt x="516258" y="287978"/>
                  </a:moveTo>
                  <a:cubicBezTo>
                    <a:pt x="544816" y="287978"/>
                    <a:pt x="568009" y="310432"/>
                    <a:pt x="569314" y="338681"/>
                  </a:cubicBezTo>
                  <a:cubicBezTo>
                    <a:pt x="569459" y="339550"/>
                    <a:pt x="569604" y="340419"/>
                    <a:pt x="569604" y="341288"/>
                  </a:cubicBezTo>
                  <a:cubicBezTo>
                    <a:pt x="569604" y="370696"/>
                    <a:pt x="545685" y="394743"/>
                    <a:pt x="516258" y="394743"/>
                  </a:cubicBezTo>
                  <a:cubicBezTo>
                    <a:pt x="486687" y="394743"/>
                    <a:pt x="462768" y="370696"/>
                    <a:pt x="462768" y="341288"/>
                  </a:cubicBezTo>
                  <a:cubicBezTo>
                    <a:pt x="462768" y="340419"/>
                    <a:pt x="462913" y="339550"/>
                    <a:pt x="463058" y="338681"/>
                  </a:cubicBezTo>
                  <a:cubicBezTo>
                    <a:pt x="464363" y="310432"/>
                    <a:pt x="487556" y="287978"/>
                    <a:pt x="516258" y="287978"/>
                  </a:cubicBezTo>
                  <a:close/>
                  <a:moveTo>
                    <a:pt x="116575" y="287978"/>
                  </a:moveTo>
                  <a:cubicBezTo>
                    <a:pt x="145133" y="287978"/>
                    <a:pt x="168326" y="310432"/>
                    <a:pt x="169776" y="338681"/>
                  </a:cubicBezTo>
                  <a:cubicBezTo>
                    <a:pt x="169776" y="339550"/>
                    <a:pt x="169921" y="340419"/>
                    <a:pt x="169921" y="341288"/>
                  </a:cubicBezTo>
                  <a:cubicBezTo>
                    <a:pt x="169921" y="370696"/>
                    <a:pt x="146002" y="394743"/>
                    <a:pt x="116575" y="394743"/>
                  </a:cubicBezTo>
                  <a:cubicBezTo>
                    <a:pt x="87004" y="394743"/>
                    <a:pt x="63085" y="370696"/>
                    <a:pt x="63085" y="341288"/>
                  </a:cubicBezTo>
                  <a:cubicBezTo>
                    <a:pt x="63085" y="340419"/>
                    <a:pt x="63375" y="339550"/>
                    <a:pt x="63375" y="338681"/>
                  </a:cubicBezTo>
                  <a:cubicBezTo>
                    <a:pt x="64825" y="310432"/>
                    <a:pt x="88018" y="287978"/>
                    <a:pt x="116575" y="287978"/>
                  </a:cubicBezTo>
                  <a:close/>
                  <a:moveTo>
                    <a:pt x="492460" y="83973"/>
                  </a:moveTo>
                  <a:cubicBezTo>
                    <a:pt x="481294" y="83973"/>
                    <a:pt x="472158" y="93383"/>
                    <a:pt x="472158" y="104966"/>
                  </a:cubicBezTo>
                  <a:lnTo>
                    <a:pt x="472158" y="160272"/>
                  </a:lnTo>
                  <a:cubicBezTo>
                    <a:pt x="472158" y="171855"/>
                    <a:pt x="481584" y="181266"/>
                    <a:pt x="493185" y="181266"/>
                  </a:cubicBezTo>
                  <a:lnTo>
                    <a:pt x="546114" y="181266"/>
                  </a:lnTo>
                  <a:cubicBezTo>
                    <a:pt x="557715" y="181266"/>
                    <a:pt x="567141" y="171855"/>
                    <a:pt x="567141" y="160272"/>
                  </a:cubicBezTo>
                  <a:lnTo>
                    <a:pt x="567141" y="150138"/>
                  </a:lnTo>
                  <a:cubicBezTo>
                    <a:pt x="567141" y="138555"/>
                    <a:pt x="559890" y="123208"/>
                    <a:pt x="551044" y="115680"/>
                  </a:cubicBezTo>
                  <a:lnTo>
                    <a:pt x="528858" y="97292"/>
                  </a:lnTo>
                  <a:cubicBezTo>
                    <a:pt x="520012" y="89909"/>
                    <a:pt x="503626" y="83973"/>
                    <a:pt x="492460" y="83973"/>
                  </a:cubicBezTo>
                  <a:close/>
                  <a:moveTo>
                    <a:pt x="443446" y="41986"/>
                  </a:moveTo>
                  <a:lnTo>
                    <a:pt x="501306" y="41986"/>
                  </a:lnTo>
                  <a:cubicBezTo>
                    <a:pt x="512906" y="41986"/>
                    <a:pt x="529583" y="48067"/>
                    <a:pt x="538428" y="55451"/>
                  </a:cubicBezTo>
                  <a:lnTo>
                    <a:pt x="590343" y="98596"/>
                  </a:lnTo>
                  <a:cubicBezTo>
                    <a:pt x="599188" y="105979"/>
                    <a:pt x="606439" y="121471"/>
                    <a:pt x="606439" y="133053"/>
                  </a:cubicBezTo>
                  <a:lnTo>
                    <a:pt x="606439" y="317650"/>
                  </a:lnTo>
                  <a:cubicBezTo>
                    <a:pt x="606439" y="327495"/>
                    <a:pt x="599623" y="335747"/>
                    <a:pt x="590488" y="337919"/>
                  </a:cubicBezTo>
                  <a:cubicBezTo>
                    <a:pt x="588748" y="298539"/>
                    <a:pt x="556120" y="266831"/>
                    <a:pt x="516242" y="266831"/>
                  </a:cubicBezTo>
                  <a:cubicBezTo>
                    <a:pt x="488980" y="266831"/>
                    <a:pt x="465198" y="281599"/>
                    <a:pt x="452147" y="303316"/>
                  </a:cubicBezTo>
                  <a:cubicBezTo>
                    <a:pt x="446056" y="313741"/>
                    <a:pt x="442286" y="325613"/>
                    <a:pt x="441851" y="338498"/>
                  </a:cubicBezTo>
                  <a:cubicBezTo>
                    <a:pt x="441851" y="338498"/>
                    <a:pt x="441851" y="338643"/>
                    <a:pt x="441851" y="338643"/>
                  </a:cubicBezTo>
                  <a:lnTo>
                    <a:pt x="190980" y="338643"/>
                  </a:lnTo>
                  <a:cubicBezTo>
                    <a:pt x="189530" y="298828"/>
                    <a:pt x="156758" y="266831"/>
                    <a:pt x="116589" y="266831"/>
                  </a:cubicBezTo>
                  <a:cubicBezTo>
                    <a:pt x="76421" y="266831"/>
                    <a:pt x="43649" y="298828"/>
                    <a:pt x="42198" y="338643"/>
                  </a:cubicBezTo>
                  <a:lnTo>
                    <a:pt x="0" y="338643"/>
                  </a:lnTo>
                  <a:lnTo>
                    <a:pt x="0" y="250326"/>
                  </a:lnTo>
                  <a:lnTo>
                    <a:pt x="422419" y="250326"/>
                  </a:lnTo>
                  <a:lnTo>
                    <a:pt x="422419" y="62979"/>
                  </a:lnTo>
                  <a:cubicBezTo>
                    <a:pt x="422419" y="51397"/>
                    <a:pt x="431845" y="41986"/>
                    <a:pt x="443446" y="41986"/>
                  </a:cubicBezTo>
                  <a:close/>
                  <a:moveTo>
                    <a:pt x="196344" y="38515"/>
                  </a:moveTo>
                  <a:cubicBezTo>
                    <a:pt x="110208" y="38515"/>
                    <a:pt x="40313" y="71094"/>
                    <a:pt x="40313" y="111202"/>
                  </a:cubicBezTo>
                  <a:cubicBezTo>
                    <a:pt x="40313" y="151310"/>
                    <a:pt x="110208" y="183744"/>
                    <a:pt x="196344" y="183744"/>
                  </a:cubicBezTo>
                  <a:cubicBezTo>
                    <a:pt x="282480" y="183744"/>
                    <a:pt x="352230" y="151310"/>
                    <a:pt x="352230" y="111202"/>
                  </a:cubicBezTo>
                  <a:cubicBezTo>
                    <a:pt x="352230" y="71094"/>
                    <a:pt x="282480" y="38515"/>
                    <a:pt x="196344" y="38515"/>
                  </a:cubicBezTo>
                  <a:close/>
                  <a:moveTo>
                    <a:pt x="126159" y="0"/>
                  </a:moveTo>
                  <a:lnTo>
                    <a:pt x="274794" y="0"/>
                  </a:lnTo>
                  <a:cubicBezTo>
                    <a:pt x="344399" y="0"/>
                    <a:pt x="400953" y="24905"/>
                    <a:pt x="400953" y="94551"/>
                  </a:cubicBezTo>
                  <a:lnTo>
                    <a:pt x="400953" y="223128"/>
                  </a:lnTo>
                  <a:lnTo>
                    <a:pt x="0" y="223128"/>
                  </a:lnTo>
                  <a:lnTo>
                    <a:pt x="0" y="94551"/>
                  </a:lnTo>
                  <a:cubicBezTo>
                    <a:pt x="0" y="24905"/>
                    <a:pt x="56554" y="0"/>
                    <a:pt x="126159"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nvGrpSpPr>
          <p:cNvPr id="5" name="PPT世界-9"/>
          <p:cNvGrpSpPr/>
          <p:nvPr/>
        </p:nvGrpSpPr>
        <p:grpSpPr>
          <a:xfrm flipH="1">
            <a:off x="8129060" y="4131184"/>
            <a:ext cx="3552190" cy="1330120"/>
            <a:chOff x="8077200" y="4313085"/>
            <a:chExt cx="3552190" cy="1330120"/>
          </a:xfrm>
        </p:grpSpPr>
        <p:sp>
          <p:nvSpPr>
            <p:cNvPr id="85" name="PPT世界-9-1"/>
            <p:cNvSpPr txBox="1"/>
            <p:nvPr/>
          </p:nvSpPr>
          <p:spPr>
            <a:xfrm>
              <a:off x="9218095" y="4748665"/>
              <a:ext cx="2411295" cy="894540"/>
            </a:xfrm>
            <a:prstGeom prst="rect">
              <a:avLst/>
            </a:prstGeom>
            <a:noFill/>
          </p:spPr>
          <p:txBody>
            <a:bodyPr wrap="square">
              <a:spAutoFit/>
            </a:bodyPr>
            <a:lstStyle/>
            <a:p>
              <a:pPr marL="0" marR="0" lvl="0" indent="0" algn="r" defTabSz="914400" rtl="0" eaLnBrk="1" fontAlgn="auto" latinLnBrk="0" hangingPunct="1">
                <a:lnSpc>
                  <a:spcPct val="150000"/>
                </a:lnSpc>
                <a:spcBef>
                  <a:spcPts val="0"/>
                </a:spcBef>
                <a:spcAft>
                  <a:spcPts val="0"/>
                </a:spcAft>
                <a:buClr>
                  <a:srgbClr val="ED7D31"/>
                </a:buClr>
                <a:buSzTx/>
                <a:buFontTx/>
                <a:buNone/>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单击此处键入文本单击单击此处键入文本单击单击此处键入文本单击单击此处键入单击</a:t>
              </a:r>
              <a:endParaRPr kumimoji="0" lang="zh-CN" altLang="en-US" sz="1200" b="0" i="0" u="none" strike="noStrike" kern="1200" cap="none" spc="0" normalizeH="0" baseline="0" noProof="0" dirty="0">
                <a:ln>
                  <a:noFill/>
                </a:ln>
                <a:solidFill>
                  <a:prstClr val="black">
                    <a:lumMod val="50000"/>
                    <a:lumOff val="50000"/>
                  </a:prstClr>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nvGrpSpPr>
            <p:cNvPr id="86" name="组合 85"/>
            <p:cNvGrpSpPr/>
            <p:nvPr/>
          </p:nvGrpSpPr>
          <p:grpSpPr>
            <a:xfrm>
              <a:off x="8077200" y="4495446"/>
              <a:ext cx="996324" cy="984024"/>
              <a:chOff x="8077200" y="4293870"/>
              <a:chExt cx="996324" cy="984024"/>
            </a:xfrm>
          </p:grpSpPr>
          <p:sp>
            <p:nvSpPr>
              <p:cNvPr id="87" name="PPT世界-9-2"/>
              <p:cNvSpPr/>
              <p:nvPr/>
            </p:nvSpPr>
            <p:spPr>
              <a:xfrm>
                <a:off x="8089500" y="4293870"/>
                <a:ext cx="984024" cy="984024"/>
              </a:xfrm>
              <a:prstGeom prst="arc">
                <a:avLst>
                  <a:gd name="adj1" fmla="val 4818724"/>
                  <a:gd name="adj2" fmla="val 11290017"/>
                </a:avLst>
              </a:prstGeom>
              <a:ln cap="rnd">
                <a:gradFill flip="none" rotWithShape="1">
                  <a:gsLst>
                    <a:gs pos="0">
                      <a:schemeClr val="accent1"/>
                    </a:gs>
                    <a:gs pos="100000">
                      <a:schemeClr val="accent1">
                        <a:lumMod val="30000"/>
                        <a:lumOff val="70000"/>
                        <a:alpha val="0"/>
                      </a:schemeClr>
                    </a:gs>
                  </a:gsLst>
                  <a:lin ang="2700000" scaled="1"/>
                  <a:tileRect/>
                </a:gradFill>
                <a:round/>
                <a:tailEnd type="ova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3D3D40"/>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88" name="PPT世界-9-3"/>
              <p:cNvSpPr/>
              <p:nvPr/>
            </p:nvSpPr>
            <p:spPr>
              <a:xfrm flipH="1">
                <a:off x="8077200" y="4293870"/>
                <a:ext cx="984024" cy="984024"/>
              </a:xfrm>
              <a:prstGeom prst="arc">
                <a:avLst>
                  <a:gd name="adj1" fmla="val 12218310"/>
                  <a:gd name="adj2" fmla="val 19334024"/>
                </a:avLst>
              </a:prstGeom>
              <a:ln cap="rnd">
                <a:gradFill flip="none" rotWithShape="1">
                  <a:gsLst>
                    <a:gs pos="0">
                      <a:schemeClr val="accent1"/>
                    </a:gs>
                    <a:gs pos="100000">
                      <a:schemeClr val="accent1">
                        <a:lumMod val="30000"/>
                        <a:lumOff val="70000"/>
                        <a:alpha val="0"/>
                      </a:schemeClr>
                    </a:gs>
                  </a:gsLst>
                  <a:lin ang="0" scaled="1"/>
                  <a:tileRect/>
                </a:gradFill>
                <a:round/>
                <a:headEnd type="oval"/>
                <a:tailEnd type="none"/>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3D3D40"/>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sp>
          <p:nvSpPr>
            <p:cNvPr id="89" name="PPT世界-9-4"/>
            <p:cNvSpPr txBox="1"/>
            <p:nvPr/>
          </p:nvSpPr>
          <p:spPr>
            <a:xfrm>
              <a:off x="9218095" y="4313085"/>
              <a:ext cx="2078555" cy="400110"/>
            </a:xfrm>
            <a:prstGeom prst="rect">
              <a:avLst/>
            </a:prstGeom>
            <a:noFill/>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grpSp>
          <p:nvGrpSpPr>
            <p:cNvPr id="99" name="组合 98"/>
            <p:cNvGrpSpPr/>
            <p:nvPr/>
          </p:nvGrpSpPr>
          <p:grpSpPr>
            <a:xfrm>
              <a:off x="8160227" y="4572323"/>
              <a:ext cx="830270" cy="830270"/>
              <a:chOff x="8161252" y="4359472"/>
              <a:chExt cx="830270" cy="830270"/>
            </a:xfrm>
          </p:grpSpPr>
          <p:sp>
            <p:nvSpPr>
              <p:cNvPr id="100" name="PPT世界-9-5"/>
              <p:cNvSpPr/>
              <p:nvPr/>
            </p:nvSpPr>
            <p:spPr>
              <a:xfrm>
                <a:off x="8161252" y="4359472"/>
                <a:ext cx="830270" cy="830270"/>
              </a:xfrm>
              <a:prstGeom prst="ellipse">
                <a:avLst/>
              </a:prstGeom>
              <a:solidFill>
                <a:schemeClr val="bg1"/>
              </a:solidFill>
              <a:ln>
                <a:solidFill>
                  <a:schemeClr val="accent1"/>
                </a:solidFill>
              </a:ln>
              <a:effectLst>
                <a:outerShdw blurRad="698500" dist="228600" dir="5400000" algn="t" rotWithShape="0">
                  <a:schemeClr val="tx2">
                    <a:lumMod val="60000"/>
                    <a:lumOff val="40000"/>
                    <a:alpha val="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01" name="PPT世界-9-6"/>
              <p:cNvSpPr/>
              <p:nvPr/>
            </p:nvSpPr>
            <p:spPr>
              <a:xfrm>
                <a:off x="8336653" y="4547239"/>
                <a:ext cx="479468" cy="454737"/>
              </a:xfrm>
              <a:custGeom>
                <a:avLst/>
                <a:gdLst>
                  <a:gd name="connsiteX0" fmla="*/ 235016 w 607369"/>
                  <a:gd name="connsiteY0" fmla="*/ 336915 h 576042"/>
                  <a:gd name="connsiteX1" fmla="*/ 244797 w 607369"/>
                  <a:gd name="connsiteY1" fmla="*/ 338628 h 576042"/>
                  <a:gd name="connsiteX2" fmla="*/ 298326 w 607369"/>
                  <a:gd name="connsiteY2" fmla="*/ 341613 h 576042"/>
                  <a:gd name="connsiteX3" fmla="*/ 325362 w 607369"/>
                  <a:gd name="connsiteY3" fmla="*/ 359115 h 576042"/>
                  <a:gd name="connsiteX4" fmla="*/ 367071 w 607369"/>
                  <a:gd name="connsiteY4" fmla="*/ 385707 h 576042"/>
                  <a:gd name="connsiteX5" fmla="*/ 241537 w 607369"/>
                  <a:gd name="connsiteY5" fmla="*/ 343648 h 576042"/>
                  <a:gd name="connsiteX6" fmla="*/ 235016 w 607369"/>
                  <a:gd name="connsiteY6" fmla="*/ 336915 h 576042"/>
                  <a:gd name="connsiteX7" fmla="*/ 72165 w 607369"/>
                  <a:gd name="connsiteY7" fmla="*/ 241466 h 576042"/>
                  <a:gd name="connsiteX8" fmla="*/ 201216 w 607369"/>
                  <a:gd name="connsiteY8" fmla="*/ 387430 h 576042"/>
                  <a:gd name="connsiteX9" fmla="*/ 371429 w 607369"/>
                  <a:gd name="connsiteY9" fmla="*/ 457021 h 576042"/>
                  <a:gd name="connsiteX10" fmla="*/ 376862 w 607369"/>
                  <a:gd name="connsiteY10" fmla="*/ 457157 h 576042"/>
                  <a:gd name="connsiteX11" fmla="*/ 509853 w 607369"/>
                  <a:gd name="connsiteY11" fmla="*/ 366811 h 576042"/>
                  <a:gd name="connsiteX12" fmla="*/ 530638 w 607369"/>
                  <a:gd name="connsiteY12" fmla="*/ 382004 h 576042"/>
                  <a:gd name="connsiteX13" fmla="*/ 529687 w 607369"/>
                  <a:gd name="connsiteY13" fmla="*/ 407507 h 576042"/>
                  <a:gd name="connsiteX14" fmla="*/ 272263 w 607369"/>
                  <a:gd name="connsiteY14" fmla="*/ 572192 h 576042"/>
                  <a:gd name="connsiteX15" fmla="*/ 238302 w 607369"/>
                  <a:gd name="connsiteY15" fmla="*/ 567308 h 576042"/>
                  <a:gd name="connsiteX16" fmla="*/ 4922 w 607369"/>
                  <a:gd name="connsiteY16" fmla="*/ 299662 h 576042"/>
                  <a:gd name="connsiteX17" fmla="*/ 10220 w 607369"/>
                  <a:gd name="connsiteY17" fmla="*/ 272531 h 576042"/>
                  <a:gd name="connsiteX18" fmla="*/ 305540 w 607369"/>
                  <a:gd name="connsiteY18" fmla="*/ 22364 h 576042"/>
                  <a:gd name="connsiteX19" fmla="*/ 297661 w 607369"/>
                  <a:gd name="connsiteY19" fmla="*/ 24128 h 576042"/>
                  <a:gd name="connsiteX20" fmla="*/ 62092 w 607369"/>
                  <a:gd name="connsiteY20" fmla="*/ 155184 h 576042"/>
                  <a:gd name="connsiteX21" fmla="*/ 57880 w 607369"/>
                  <a:gd name="connsiteY21" fmla="*/ 159797 h 576042"/>
                  <a:gd name="connsiteX22" fmla="*/ 59918 w 607369"/>
                  <a:gd name="connsiteY22" fmla="*/ 165359 h 576042"/>
                  <a:gd name="connsiteX23" fmla="*/ 222806 w 607369"/>
                  <a:gd name="connsiteY23" fmla="*/ 349597 h 576042"/>
                  <a:gd name="connsiteX24" fmla="*/ 367897 w 607369"/>
                  <a:gd name="connsiteY24" fmla="*/ 408071 h 576042"/>
                  <a:gd name="connsiteX25" fmla="*/ 582681 w 607369"/>
                  <a:gd name="connsiteY25" fmla="*/ 262227 h 576042"/>
                  <a:gd name="connsiteX26" fmla="*/ 583088 w 607369"/>
                  <a:gd name="connsiteY26" fmla="*/ 261820 h 576042"/>
                  <a:gd name="connsiteX27" fmla="*/ 582409 w 607369"/>
                  <a:gd name="connsiteY27" fmla="*/ 261548 h 576042"/>
                  <a:gd name="connsiteX28" fmla="*/ 350915 w 607369"/>
                  <a:gd name="connsiteY28" fmla="*/ 66728 h 576042"/>
                  <a:gd name="connsiteX29" fmla="*/ 320077 w 607369"/>
                  <a:gd name="connsiteY29" fmla="*/ 27926 h 576042"/>
                  <a:gd name="connsiteX30" fmla="*/ 305540 w 607369"/>
                  <a:gd name="connsiteY30" fmla="*/ 22364 h 576042"/>
                  <a:gd name="connsiteX31" fmla="*/ 312893 w 607369"/>
                  <a:gd name="connsiteY31" fmla="*/ 606 h 576042"/>
                  <a:gd name="connsiteX32" fmla="*/ 336107 w 607369"/>
                  <a:gd name="connsiteY32" fmla="*/ 12053 h 576042"/>
                  <a:gd name="connsiteX33" fmla="*/ 369120 w 607369"/>
                  <a:gd name="connsiteY33" fmla="*/ 53432 h 576042"/>
                  <a:gd name="connsiteX34" fmla="*/ 590560 w 607369"/>
                  <a:gd name="connsiteY34" fmla="*/ 240520 h 576042"/>
                  <a:gd name="connsiteX35" fmla="*/ 607270 w 607369"/>
                  <a:gd name="connsiteY35" fmla="*/ 259106 h 576042"/>
                  <a:gd name="connsiteX36" fmla="*/ 595315 w 607369"/>
                  <a:gd name="connsiteY36" fmla="*/ 280813 h 576042"/>
                  <a:gd name="connsiteX37" fmla="*/ 374554 w 607369"/>
                  <a:gd name="connsiteY37" fmla="*/ 430863 h 576042"/>
                  <a:gd name="connsiteX38" fmla="*/ 370886 w 607369"/>
                  <a:gd name="connsiteY38" fmla="*/ 430727 h 576042"/>
                  <a:gd name="connsiteX39" fmla="*/ 204873 w 607369"/>
                  <a:gd name="connsiteY39" fmla="*/ 363300 h 576042"/>
                  <a:gd name="connsiteX40" fmla="*/ 43072 w 607369"/>
                  <a:gd name="connsiteY40" fmla="*/ 180283 h 576042"/>
                  <a:gd name="connsiteX41" fmla="*/ 35736 w 607369"/>
                  <a:gd name="connsiteY41" fmla="*/ 155726 h 576042"/>
                  <a:gd name="connsiteX42" fmla="*/ 51359 w 607369"/>
                  <a:gd name="connsiteY42" fmla="*/ 135376 h 576042"/>
                  <a:gd name="connsiteX43" fmla="*/ 286929 w 607369"/>
                  <a:gd name="connsiteY43" fmla="*/ 4320 h 576042"/>
                  <a:gd name="connsiteX44" fmla="*/ 312893 w 607369"/>
                  <a:gd name="connsiteY44" fmla="*/ 606 h 576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607369" h="576042">
                    <a:moveTo>
                      <a:pt x="235016" y="336915"/>
                    </a:moveTo>
                    <a:cubicBezTo>
                      <a:pt x="235593" y="336152"/>
                      <a:pt x="238888" y="336797"/>
                      <a:pt x="244797" y="338628"/>
                    </a:cubicBezTo>
                    <a:cubicBezTo>
                      <a:pt x="263138" y="344462"/>
                      <a:pt x="283517" y="343648"/>
                      <a:pt x="298326" y="341613"/>
                    </a:cubicBezTo>
                    <a:cubicBezTo>
                      <a:pt x="310825" y="339985"/>
                      <a:pt x="320200" y="347718"/>
                      <a:pt x="325362" y="359115"/>
                    </a:cubicBezTo>
                    <a:cubicBezTo>
                      <a:pt x="335280" y="381230"/>
                      <a:pt x="368022" y="385843"/>
                      <a:pt x="367071" y="385707"/>
                    </a:cubicBezTo>
                    <a:cubicBezTo>
                      <a:pt x="305663" y="384622"/>
                      <a:pt x="263274" y="360201"/>
                      <a:pt x="241537" y="343648"/>
                    </a:cubicBezTo>
                    <a:cubicBezTo>
                      <a:pt x="236578" y="339849"/>
                      <a:pt x="234438" y="337679"/>
                      <a:pt x="235016" y="336915"/>
                    </a:cubicBezTo>
                    <a:close/>
                    <a:moveTo>
                      <a:pt x="72165" y="241466"/>
                    </a:moveTo>
                    <a:lnTo>
                      <a:pt x="201216" y="387430"/>
                    </a:lnTo>
                    <a:cubicBezTo>
                      <a:pt x="207465" y="395705"/>
                      <a:pt x="255826" y="453766"/>
                      <a:pt x="371429" y="457021"/>
                    </a:cubicBezTo>
                    <a:lnTo>
                      <a:pt x="376862" y="457157"/>
                    </a:lnTo>
                    <a:lnTo>
                      <a:pt x="509853" y="366811"/>
                    </a:lnTo>
                    <a:lnTo>
                      <a:pt x="530638" y="382004"/>
                    </a:lnTo>
                    <a:cubicBezTo>
                      <a:pt x="540554" y="389465"/>
                      <a:pt x="540282" y="400860"/>
                      <a:pt x="529687" y="407507"/>
                    </a:cubicBezTo>
                    <a:lnTo>
                      <a:pt x="272263" y="572192"/>
                    </a:lnTo>
                    <a:cubicBezTo>
                      <a:pt x="261667" y="578839"/>
                      <a:pt x="246588" y="576669"/>
                      <a:pt x="238302" y="567308"/>
                    </a:cubicBezTo>
                    <a:lnTo>
                      <a:pt x="4922" y="299662"/>
                    </a:lnTo>
                    <a:cubicBezTo>
                      <a:pt x="-3364" y="290302"/>
                      <a:pt x="-919" y="278093"/>
                      <a:pt x="10220" y="272531"/>
                    </a:cubicBezTo>
                    <a:close/>
                    <a:moveTo>
                      <a:pt x="305540" y="22364"/>
                    </a:moveTo>
                    <a:cubicBezTo>
                      <a:pt x="302552" y="22364"/>
                      <a:pt x="299835" y="22907"/>
                      <a:pt x="297661" y="24128"/>
                    </a:cubicBezTo>
                    <a:lnTo>
                      <a:pt x="62092" y="155184"/>
                    </a:lnTo>
                    <a:cubicBezTo>
                      <a:pt x="59646" y="156541"/>
                      <a:pt x="58288" y="158169"/>
                      <a:pt x="57880" y="159797"/>
                    </a:cubicBezTo>
                    <a:cubicBezTo>
                      <a:pt x="57609" y="161425"/>
                      <a:pt x="58288" y="163460"/>
                      <a:pt x="59918" y="165359"/>
                    </a:cubicBezTo>
                    <a:lnTo>
                      <a:pt x="222806" y="349597"/>
                    </a:lnTo>
                    <a:cubicBezTo>
                      <a:pt x="223213" y="350140"/>
                      <a:pt x="263562" y="403865"/>
                      <a:pt x="367897" y="408071"/>
                    </a:cubicBezTo>
                    <a:lnTo>
                      <a:pt x="582681" y="262227"/>
                    </a:lnTo>
                    <a:cubicBezTo>
                      <a:pt x="582816" y="262091"/>
                      <a:pt x="582952" y="261955"/>
                      <a:pt x="583088" y="261820"/>
                    </a:cubicBezTo>
                    <a:cubicBezTo>
                      <a:pt x="582952" y="261820"/>
                      <a:pt x="582681" y="261684"/>
                      <a:pt x="582409" y="261548"/>
                    </a:cubicBezTo>
                    <a:cubicBezTo>
                      <a:pt x="459598" y="214200"/>
                      <a:pt x="391535" y="121945"/>
                      <a:pt x="350915" y="66728"/>
                    </a:cubicBezTo>
                    <a:cubicBezTo>
                      <a:pt x="338960" y="50447"/>
                      <a:pt x="328500" y="36474"/>
                      <a:pt x="320077" y="27926"/>
                    </a:cubicBezTo>
                    <a:cubicBezTo>
                      <a:pt x="316680" y="24535"/>
                      <a:pt x="311110" y="22364"/>
                      <a:pt x="305540" y="22364"/>
                    </a:cubicBezTo>
                    <a:close/>
                    <a:moveTo>
                      <a:pt x="312893" y="606"/>
                    </a:moveTo>
                    <a:cubicBezTo>
                      <a:pt x="321741" y="2048"/>
                      <a:pt x="330130" y="6016"/>
                      <a:pt x="336107" y="12053"/>
                    </a:cubicBezTo>
                    <a:cubicBezTo>
                      <a:pt x="345753" y="21686"/>
                      <a:pt x="356078" y="35660"/>
                      <a:pt x="369120" y="53432"/>
                    </a:cubicBezTo>
                    <a:cubicBezTo>
                      <a:pt x="410826" y="110006"/>
                      <a:pt x="473862" y="195477"/>
                      <a:pt x="590560" y="240520"/>
                    </a:cubicBezTo>
                    <a:cubicBezTo>
                      <a:pt x="600206" y="244183"/>
                      <a:pt x="606319" y="250966"/>
                      <a:pt x="607270" y="259106"/>
                    </a:cubicBezTo>
                    <a:cubicBezTo>
                      <a:pt x="608085" y="267246"/>
                      <a:pt x="603874" y="275115"/>
                      <a:pt x="595315" y="280813"/>
                    </a:cubicBezTo>
                    <a:lnTo>
                      <a:pt x="374554" y="430863"/>
                    </a:lnTo>
                    <a:lnTo>
                      <a:pt x="370886" y="430727"/>
                    </a:lnTo>
                    <a:cubicBezTo>
                      <a:pt x="256362" y="427471"/>
                      <a:pt x="209900" y="369948"/>
                      <a:pt x="204873" y="363300"/>
                    </a:cubicBezTo>
                    <a:lnTo>
                      <a:pt x="43072" y="180283"/>
                    </a:lnTo>
                    <a:cubicBezTo>
                      <a:pt x="36823" y="173092"/>
                      <a:pt x="34106" y="164274"/>
                      <a:pt x="35736" y="155726"/>
                    </a:cubicBezTo>
                    <a:cubicBezTo>
                      <a:pt x="37231" y="147179"/>
                      <a:pt x="42936" y="139718"/>
                      <a:pt x="51359" y="135376"/>
                    </a:cubicBezTo>
                    <a:lnTo>
                      <a:pt x="286929" y="4320"/>
                    </a:lnTo>
                    <a:cubicBezTo>
                      <a:pt x="294740" y="250"/>
                      <a:pt x="304046" y="-835"/>
                      <a:pt x="312893" y="606"/>
                    </a:cubicBezTo>
                    <a:close/>
                  </a:path>
                </a:pathLst>
              </a:custGeom>
              <a:gradFill>
                <a:gsLst>
                  <a:gs pos="0">
                    <a:schemeClr val="accent2"/>
                  </a:gs>
                  <a:gs pos="100000">
                    <a:schemeClr val="accent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grpSp>
        <p:nvGrpSpPr>
          <p:cNvPr id="8" name="PPT世界-10"/>
          <p:cNvGrpSpPr/>
          <p:nvPr/>
        </p:nvGrpSpPr>
        <p:grpSpPr>
          <a:xfrm>
            <a:off x="673497" y="2065339"/>
            <a:ext cx="3560128" cy="1330120"/>
            <a:chOff x="493712" y="2247240"/>
            <a:chExt cx="3560128" cy="1330120"/>
          </a:xfrm>
        </p:grpSpPr>
        <p:sp>
          <p:nvSpPr>
            <p:cNvPr id="73" name="PPT世界-10-1"/>
            <p:cNvSpPr txBox="1"/>
            <p:nvPr/>
          </p:nvSpPr>
          <p:spPr>
            <a:xfrm>
              <a:off x="1642545" y="2682820"/>
              <a:ext cx="2411295" cy="894540"/>
            </a:xfrm>
            <a:prstGeom prst="rect">
              <a:avLst/>
            </a:prstGeom>
            <a:noFill/>
          </p:spPr>
          <p:txBody>
            <a:bodyPr wrap="square">
              <a:spAutoFit/>
            </a:bodyPr>
            <a:lstStyle/>
            <a:p>
              <a:pPr marL="0" marR="0" lvl="0" indent="0" defTabSz="914400" rtl="0" eaLnBrk="1" fontAlgn="auto" latinLnBrk="0" hangingPunct="1">
                <a:lnSpc>
                  <a:spcPct val="150000"/>
                </a:lnSpc>
                <a:spcBef>
                  <a:spcPts val="0"/>
                </a:spcBef>
                <a:spcAft>
                  <a:spcPts val="0"/>
                </a:spcAft>
                <a:buClr>
                  <a:srgbClr val="ED7D31"/>
                </a:buClr>
                <a:buSzTx/>
                <a:buFontTx/>
                <a:buNone/>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单击此处键入文本单击单击此处键入文本单击单击此处键入文本单击单击此处键入单击</a:t>
              </a:r>
              <a:endParaRPr kumimoji="0" lang="zh-CN" altLang="en-US" sz="1200" b="0" i="0" u="none" strike="noStrike" kern="1200" cap="none" spc="0" normalizeH="0" baseline="0" noProof="0" dirty="0">
                <a:ln>
                  <a:noFill/>
                </a:ln>
                <a:solidFill>
                  <a:prstClr val="black">
                    <a:lumMod val="50000"/>
                    <a:lumOff val="50000"/>
                  </a:prstClr>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74" name="PPT世界-10-2"/>
            <p:cNvSpPr txBox="1"/>
            <p:nvPr/>
          </p:nvSpPr>
          <p:spPr>
            <a:xfrm>
              <a:off x="1642545" y="2247240"/>
              <a:ext cx="2078555"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grpSp>
          <p:nvGrpSpPr>
            <p:cNvPr id="90" name="组合 89"/>
            <p:cNvGrpSpPr/>
            <p:nvPr/>
          </p:nvGrpSpPr>
          <p:grpSpPr>
            <a:xfrm>
              <a:off x="493712" y="2431188"/>
              <a:ext cx="996324" cy="984024"/>
              <a:chOff x="501650" y="2712720"/>
              <a:chExt cx="996324" cy="984024"/>
            </a:xfrm>
          </p:grpSpPr>
          <p:sp>
            <p:nvSpPr>
              <p:cNvPr id="91" name="PPT世界-10-3"/>
              <p:cNvSpPr/>
              <p:nvPr/>
            </p:nvSpPr>
            <p:spPr>
              <a:xfrm>
                <a:off x="513950" y="2712720"/>
                <a:ext cx="984024" cy="984024"/>
              </a:xfrm>
              <a:prstGeom prst="arc">
                <a:avLst>
                  <a:gd name="adj1" fmla="val 4818724"/>
                  <a:gd name="adj2" fmla="val 11290017"/>
                </a:avLst>
              </a:prstGeom>
              <a:ln cap="rnd">
                <a:gradFill flip="none" rotWithShape="1">
                  <a:gsLst>
                    <a:gs pos="0">
                      <a:schemeClr val="accent1"/>
                    </a:gs>
                    <a:gs pos="100000">
                      <a:schemeClr val="accent1">
                        <a:lumMod val="30000"/>
                        <a:lumOff val="70000"/>
                        <a:alpha val="0"/>
                      </a:schemeClr>
                    </a:gs>
                  </a:gsLst>
                  <a:lin ang="2700000" scaled="1"/>
                  <a:tileRect/>
                </a:gradFill>
                <a:round/>
                <a:tailEnd type="ova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3D3D40"/>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92" name="PPT世界-10-4"/>
              <p:cNvSpPr/>
              <p:nvPr/>
            </p:nvSpPr>
            <p:spPr>
              <a:xfrm flipH="1">
                <a:off x="501650" y="2712720"/>
                <a:ext cx="984024" cy="984024"/>
              </a:xfrm>
              <a:prstGeom prst="arc">
                <a:avLst>
                  <a:gd name="adj1" fmla="val 12218310"/>
                  <a:gd name="adj2" fmla="val 19334024"/>
                </a:avLst>
              </a:prstGeom>
              <a:ln cap="rnd">
                <a:gradFill flip="none" rotWithShape="1">
                  <a:gsLst>
                    <a:gs pos="0">
                      <a:schemeClr val="accent1"/>
                    </a:gs>
                    <a:gs pos="100000">
                      <a:schemeClr val="accent1">
                        <a:lumMod val="30000"/>
                        <a:lumOff val="70000"/>
                        <a:alpha val="0"/>
                      </a:schemeClr>
                    </a:gs>
                  </a:gsLst>
                  <a:lin ang="0" scaled="1"/>
                  <a:tileRect/>
                </a:gradFill>
                <a:round/>
                <a:headEnd type="oval"/>
                <a:tailEnd type="none"/>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3D3D40"/>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nvGrpSpPr>
            <p:cNvPr id="93" name="组合 92"/>
            <p:cNvGrpSpPr/>
            <p:nvPr/>
          </p:nvGrpSpPr>
          <p:grpSpPr>
            <a:xfrm>
              <a:off x="576739" y="2508065"/>
              <a:ext cx="830270" cy="830270"/>
              <a:chOff x="585702" y="2778322"/>
              <a:chExt cx="830270" cy="830270"/>
            </a:xfrm>
          </p:grpSpPr>
          <p:sp>
            <p:nvSpPr>
              <p:cNvPr id="94" name="PPT世界-10-5"/>
              <p:cNvSpPr/>
              <p:nvPr/>
            </p:nvSpPr>
            <p:spPr>
              <a:xfrm>
                <a:off x="585702" y="2778322"/>
                <a:ext cx="830270" cy="830270"/>
              </a:xfrm>
              <a:prstGeom prst="ellipse">
                <a:avLst/>
              </a:prstGeom>
              <a:solidFill>
                <a:schemeClr val="bg1"/>
              </a:solidFill>
              <a:ln>
                <a:solidFill>
                  <a:schemeClr val="accent1"/>
                </a:solidFill>
              </a:ln>
              <a:effectLst>
                <a:outerShdw blurRad="698500" dist="228600" dir="5400000" algn="t" rotWithShape="0">
                  <a:schemeClr val="tx2">
                    <a:lumMod val="60000"/>
                    <a:lumOff val="40000"/>
                    <a:alpha val="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95" name="PPT世界-10-6"/>
              <p:cNvSpPr/>
              <p:nvPr/>
            </p:nvSpPr>
            <p:spPr>
              <a:xfrm>
                <a:off x="783465" y="2953723"/>
                <a:ext cx="434744" cy="479468"/>
              </a:xfrm>
              <a:custGeom>
                <a:avLst/>
                <a:gdLst>
                  <a:gd name="connsiteX0" fmla="*/ 165290 w 550128"/>
                  <a:gd name="connsiteY0" fmla="*/ 338785 h 606722"/>
                  <a:gd name="connsiteX1" fmla="*/ 322925 w 550128"/>
                  <a:gd name="connsiteY1" fmla="*/ 338785 h 606722"/>
                  <a:gd name="connsiteX2" fmla="*/ 349806 w 550128"/>
                  <a:gd name="connsiteY2" fmla="*/ 365623 h 606722"/>
                  <a:gd name="connsiteX3" fmla="*/ 322925 w 550128"/>
                  <a:gd name="connsiteY3" fmla="*/ 392550 h 606722"/>
                  <a:gd name="connsiteX4" fmla="*/ 259016 w 550128"/>
                  <a:gd name="connsiteY4" fmla="*/ 392550 h 606722"/>
                  <a:gd name="connsiteX5" fmla="*/ 227952 w 550128"/>
                  <a:gd name="connsiteY5" fmla="*/ 392550 h 606722"/>
                  <a:gd name="connsiteX6" fmla="*/ 201072 w 550128"/>
                  <a:gd name="connsiteY6" fmla="*/ 419477 h 606722"/>
                  <a:gd name="connsiteX7" fmla="*/ 227952 w 550128"/>
                  <a:gd name="connsiteY7" fmla="*/ 446316 h 606722"/>
                  <a:gd name="connsiteX8" fmla="*/ 326841 w 550128"/>
                  <a:gd name="connsiteY8" fmla="*/ 446316 h 606722"/>
                  <a:gd name="connsiteX9" fmla="*/ 384341 w 550128"/>
                  <a:gd name="connsiteY9" fmla="*/ 425520 h 606722"/>
                  <a:gd name="connsiteX10" fmla="*/ 467921 w 550128"/>
                  <a:gd name="connsiteY10" fmla="*/ 356026 h 606722"/>
                  <a:gd name="connsiteX11" fmla="*/ 508153 w 550128"/>
                  <a:gd name="connsiteY11" fmla="*/ 359314 h 606722"/>
                  <a:gd name="connsiteX12" fmla="*/ 504237 w 550128"/>
                  <a:gd name="connsiteY12" fmla="*/ 400726 h 606722"/>
                  <a:gd name="connsiteX13" fmla="*/ 369655 w 550128"/>
                  <a:gd name="connsiteY13" fmla="*/ 515010 h 606722"/>
                  <a:gd name="connsiteX14" fmla="*/ 289013 w 550128"/>
                  <a:gd name="connsiteY14" fmla="*/ 544692 h 606722"/>
                  <a:gd name="connsiteX15" fmla="*/ 163243 w 550128"/>
                  <a:gd name="connsiteY15" fmla="*/ 544692 h 606722"/>
                  <a:gd name="connsiteX16" fmla="*/ 118738 w 550128"/>
                  <a:gd name="connsiteY16" fmla="*/ 562199 h 606722"/>
                  <a:gd name="connsiteX17" fmla="*/ 71118 w 550128"/>
                  <a:gd name="connsiteY17" fmla="*/ 606722 h 606722"/>
                  <a:gd name="connsiteX18" fmla="*/ 0 w 550128"/>
                  <a:gd name="connsiteY18" fmla="*/ 488706 h 606722"/>
                  <a:gd name="connsiteX19" fmla="*/ 49400 w 550128"/>
                  <a:gd name="connsiteY19" fmla="*/ 441339 h 606722"/>
                  <a:gd name="connsiteX20" fmla="*/ 80019 w 550128"/>
                  <a:gd name="connsiteY20" fmla="*/ 402059 h 606722"/>
                  <a:gd name="connsiteX21" fmla="*/ 92124 w 550128"/>
                  <a:gd name="connsiteY21" fmla="*/ 381086 h 606722"/>
                  <a:gd name="connsiteX22" fmla="*/ 165290 w 550128"/>
                  <a:gd name="connsiteY22" fmla="*/ 338785 h 606722"/>
                  <a:gd name="connsiteX23" fmla="*/ 280356 w 550128"/>
                  <a:gd name="connsiteY23" fmla="*/ 0 h 606722"/>
                  <a:gd name="connsiteX24" fmla="*/ 326105 w 550128"/>
                  <a:gd name="connsiteY24" fmla="*/ 45774 h 606722"/>
                  <a:gd name="connsiteX25" fmla="*/ 325126 w 550128"/>
                  <a:gd name="connsiteY25" fmla="*/ 55462 h 606722"/>
                  <a:gd name="connsiteX26" fmla="*/ 506427 w 550128"/>
                  <a:gd name="connsiteY26" fmla="*/ 257487 h 606722"/>
                  <a:gd name="connsiteX27" fmla="*/ 550128 w 550128"/>
                  <a:gd name="connsiteY27" fmla="*/ 257487 h 606722"/>
                  <a:gd name="connsiteX28" fmla="*/ 550128 w 550128"/>
                  <a:gd name="connsiteY28" fmla="*/ 297927 h 606722"/>
                  <a:gd name="connsiteX29" fmla="*/ 10585 w 550128"/>
                  <a:gd name="connsiteY29" fmla="*/ 297927 h 606722"/>
                  <a:gd name="connsiteX30" fmla="*/ 10585 w 550128"/>
                  <a:gd name="connsiteY30" fmla="*/ 257487 h 606722"/>
                  <a:gd name="connsiteX31" fmla="*/ 54197 w 550128"/>
                  <a:gd name="connsiteY31" fmla="*/ 257487 h 606722"/>
                  <a:gd name="connsiteX32" fmla="*/ 235587 w 550128"/>
                  <a:gd name="connsiteY32" fmla="*/ 55462 h 606722"/>
                  <a:gd name="connsiteX33" fmla="*/ 234519 w 550128"/>
                  <a:gd name="connsiteY33" fmla="*/ 45774 h 606722"/>
                  <a:gd name="connsiteX34" fmla="*/ 280356 w 550128"/>
                  <a:gd name="connsiteY34"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50128" h="606722">
                    <a:moveTo>
                      <a:pt x="165290" y="338785"/>
                    </a:moveTo>
                    <a:lnTo>
                      <a:pt x="322925" y="338785"/>
                    </a:lnTo>
                    <a:cubicBezTo>
                      <a:pt x="337790" y="338785"/>
                      <a:pt x="349806" y="350782"/>
                      <a:pt x="349806" y="365623"/>
                    </a:cubicBezTo>
                    <a:cubicBezTo>
                      <a:pt x="349806" y="380553"/>
                      <a:pt x="337790" y="392550"/>
                      <a:pt x="322925" y="392550"/>
                    </a:cubicBezTo>
                    <a:lnTo>
                      <a:pt x="259016" y="392550"/>
                    </a:lnTo>
                    <a:lnTo>
                      <a:pt x="227952" y="392550"/>
                    </a:lnTo>
                    <a:cubicBezTo>
                      <a:pt x="213088" y="392550"/>
                      <a:pt x="201072" y="404548"/>
                      <a:pt x="201072" y="419477"/>
                    </a:cubicBezTo>
                    <a:cubicBezTo>
                      <a:pt x="201072" y="434318"/>
                      <a:pt x="213088" y="446316"/>
                      <a:pt x="227952" y="446316"/>
                    </a:cubicBezTo>
                    <a:lnTo>
                      <a:pt x="326841" y="446316"/>
                    </a:lnTo>
                    <a:cubicBezTo>
                      <a:pt x="347848" y="446316"/>
                      <a:pt x="368142" y="438939"/>
                      <a:pt x="384341" y="425520"/>
                    </a:cubicBezTo>
                    <a:lnTo>
                      <a:pt x="467921" y="356026"/>
                    </a:lnTo>
                    <a:cubicBezTo>
                      <a:pt x="480026" y="345984"/>
                      <a:pt x="497917" y="347494"/>
                      <a:pt x="508153" y="359314"/>
                    </a:cubicBezTo>
                    <a:cubicBezTo>
                      <a:pt x="518656" y="371489"/>
                      <a:pt x="516609" y="390418"/>
                      <a:pt x="504237" y="400726"/>
                    </a:cubicBezTo>
                    <a:lnTo>
                      <a:pt x="369655" y="515010"/>
                    </a:lnTo>
                    <a:cubicBezTo>
                      <a:pt x="347135" y="534117"/>
                      <a:pt x="318564" y="544692"/>
                      <a:pt x="289013" y="544692"/>
                    </a:cubicBezTo>
                    <a:lnTo>
                      <a:pt x="163243" y="544692"/>
                    </a:lnTo>
                    <a:cubicBezTo>
                      <a:pt x="146776" y="544692"/>
                      <a:pt x="130843" y="550913"/>
                      <a:pt x="118738" y="562199"/>
                    </a:cubicBezTo>
                    <a:lnTo>
                      <a:pt x="71118" y="606722"/>
                    </a:lnTo>
                    <a:lnTo>
                      <a:pt x="0" y="488706"/>
                    </a:lnTo>
                    <a:lnTo>
                      <a:pt x="49400" y="441339"/>
                    </a:lnTo>
                    <a:cubicBezTo>
                      <a:pt x="61416" y="429786"/>
                      <a:pt x="71741" y="416545"/>
                      <a:pt x="80019" y="402059"/>
                    </a:cubicBezTo>
                    <a:lnTo>
                      <a:pt x="92124" y="381086"/>
                    </a:lnTo>
                    <a:cubicBezTo>
                      <a:pt x="107167" y="354870"/>
                      <a:pt x="135116" y="338785"/>
                      <a:pt x="165290" y="338785"/>
                    </a:cubicBezTo>
                    <a:close/>
                    <a:moveTo>
                      <a:pt x="280356" y="0"/>
                    </a:moveTo>
                    <a:cubicBezTo>
                      <a:pt x="305634" y="0"/>
                      <a:pt x="326105" y="20532"/>
                      <a:pt x="326105" y="45774"/>
                    </a:cubicBezTo>
                    <a:cubicBezTo>
                      <a:pt x="326105" y="49062"/>
                      <a:pt x="325749" y="52262"/>
                      <a:pt x="325126" y="55462"/>
                    </a:cubicBezTo>
                    <a:cubicBezTo>
                      <a:pt x="422496" y="74926"/>
                      <a:pt x="497527" y="156874"/>
                      <a:pt x="506427" y="257487"/>
                    </a:cubicBezTo>
                    <a:lnTo>
                      <a:pt x="550128" y="257487"/>
                    </a:lnTo>
                    <a:lnTo>
                      <a:pt x="550128" y="297927"/>
                    </a:lnTo>
                    <a:lnTo>
                      <a:pt x="10585" y="297927"/>
                    </a:lnTo>
                    <a:lnTo>
                      <a:pt x="10585" y="257487"/>
                    </a:lnTo>
                    <a:lnTo>
                      <a:pt x="54197" y="257487"/>
                    </a:lnTo>
                    <a:cubicBezTo>
                      <a:pt x="63186" y="156874"/>
                      <a:pt x="138217" y="74926"/>
                      <a:pt x="235587" y="55462"/>
                    </a:cubicBezTo>
                    <a:cubicBezTo>
                      <a:pt x="234875" y="52262"/>
                      <a:pt x="234519" y="49062"/>
                      <a:pt x="234519" y="45774"/>
                    </a:cubicBezTo>
                    <a:cubicBezTo>
                      <a:pt x="234519" y="20532"/>
                      <a:pt x="255079" y="0"/>
                      <a:pt x="280356" y="0"/>
                    </a:cubicBezTo>
                    <a:close/>
                  </a:path>
                </a:pathLst>
              </a:custGeom>
              <a:gradFill>
                <a:gsLst>
                  <a:gs pos="0">
                    <a:schemeClr val="accent2"/>
                  </a:gs>
                  <a:gs pos="100000">
                    <a:schemeClr val="accent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grpSp>
        <p:nvGrpSpPr>
          <p:cNvPr id="4" name="PPT世界-11"/>
          <p:cNvGrpSpPr/>
          <p:nvPr/>
        </p:nvGrpSpPr>
        <p:grpSpPr>
          <a:xfrm flipH="1">
            <a:off x="8129060" y="2065339"/>
            <a:ext cx="3538061" cy="1330120"/>
            <a:chOff x="8077200" y="2247240"/>
            <a:chExt cx="3538061" cy="1330120"/>
          </a:xfrm>
        </p:grpSpPr>
        <p:sp>
          <p:nvSpPr>
            <p:cNvPr id="80" name="PPT世界-11-1"/>
            <p:cNvSpPr txBox="1"/>
            <p:nvPr/>
          </p:nvSpPr>
          <p:spPr>
            <a:xfrm>
              <a:off x="9218096" y="2682820"/>
              <a:ext cx="2397165" cy="894540"/>
            </a:xfrm>
            <a:prstGeom prst="rect">
              <a:avLst/>
            </a:prstGeom>
            <a:noFill/>
          </p:spPr>
          <p:txBody>
            <a:bodyPr wrap="square">
              <a:spAutoFit/>
            </a:bodyPr>
            <a:lstStyle/>
            <a:p>
              <a:pPr marL="0" marR="0" lvl="0" indent="0" algn="r" defTabSz="914400" rtl="0" eaLnBrk="1" fontAlgn="auto" latinLnBrk="0" hangingPunct="1">
                <a:lnSpc>
                  <a:spcPct val="150000"/>
                </a:lnSpc>
                <a:spcBef>
                  <a:spcPts val="0"/>
                </a:spcBef>
                <a:spcAft>
                  <a:spcPts val="0"/>
                </a:spcAft>
                <a:buClr>
                  <a:srgbClr val="ED7D31"/>
                </a:buClr>
                <a:buSzTx/>
                <a:buFontTx/>
                <a:buNone/>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单击此处键入文本单击单击此处键入文本单击单击此处键入文本单击单击此处键入单击</a:t>
              </a:r>
              <a:endParaRPr kumimoji="0" lang="zh-CN" altLang="en-US" sz="1200" b="0" i="0" u="none" strike="noStrike" kern="1200" cap="none" spc="0" normalizeH="0" baseline="0" noProof="0" dirty="0">
                <a:ln>
                  <a:noFill/>
                </a:ln>
                <a:solidFill>
                  <a:prstClr val="black">
                    <a:lumMod val="50000"/>
                    <a:lumOff val="50000"/>
                  </a:prstClr>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82" name="PPT世界-11-2"/>
            <p:cNvSpPr/>
            <p:nvPr/>
          </p:nvSpPr>
          <p:spPr>
            <a:xfrm>
              <a:off x="8089500" y="2431188"/>
              <a:ext cx="984024" cy="984024"/>
            </a:xfrm>
            <a:prstGeom prst="arc">
              <a:avLst>
                <a:gd name="adj1" fmla="val 4818724"/>
                <a:gd name="adj2" fmla="val 11290017"/>
              </a:avLst>
            </a:prstGeom>
            <a:ln cap="rnd">
              <a:gradFill flip="none" rotWithShape="1">
                <a:gsLst>
                  <a:gs pos="0">
                    <a:schemeClr val="accent3"/>
                  </a:gs>
                  <a:gs pos="100000">
                    <a:schemeClr val="accent3">
                      <a:alpha val="0"/>
                    </a:schemeClr>
                  </a:gs>
                </a:gsLst>
                <a:lin ang="2700000" scaled="1"/>
                <a:tileRect/>
              </a:gradFill>
              <a:round/>
              <a:tailEnd type="ova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3D3D40"/>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83" name="PPT世界-11-3"/>
            <p:cNvSpPr/>
            <p:nvPr/>
          </p:nvSpPr>
          <p:spPr>
            <a:xfrm flipH="1">
              <a:off x="8077200" y="2431188"/>
              <a:ext cx="984024" cy="984024"/>
            </a:xfrm>
            <a:prstGeom prst="arc">
              <a:avLst>
                <a:gd name="adj1" fmla="val 12218310"/>
                <a:gd name="adj2" fmla="val 19334024"/>
              </a:avLst>
            </a:prstGeom>
            <a:ln cap="rnd">
              <a:gradFill flip="none" rotWithShape="1">
                <a:gsLst>
                  <a:gs pos="0">
                    <a:schemeClr val="accent3"/>
                  </a:gs>
                  <a:gs pos="100000">
                    <a:schemeClr val="accent3">
                      <a:alpha val="0"/>
                    </a:schemeClr>
                  </a:gs>
                </a:gsLst>
                <a:lin ang="0" scaled="1"/>
                <a:tileRect/>
              </a:gradFill>
              <a:round/>
              <a:headEnd type="oval"/>
              <a:tailEnd type="none"/>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3D3D40"/>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84" name="PPT世界-11-4"/>
            <p:cNvSpPr txBox="1"/>
            <p:nvPr/>
          </p:nvSpPr>
          <p:spPr>
            <a:xfrm>
              <a:off x="9218095" y="2247240"/>
              <a:ext cx="2078555" cy="400110"/>
            </a:xfrm>
            <a:prstGeom prst="rect">
              <a:avLst/>
            </a:prstGeom>
            <a:noFill/>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103" name="PPT世界-11-5"/>
            <p:cNvSpPr/>
            <p:nvPr/>
          </p:nvSpPr>
          <p:spPr>
            <a:xfrm>
              <a:off x="8160227" y="2508065"/>
              <a:ext cx="830270" cy="830270"/>
            </a:xfrm>
            <a:prstGeom prst="ellipse">
              <a:avLst/>
            </a:prstGeom>
            <a:solidFill>
              <a:schemeClr val="bg1"/>
            </a:solidFill>
            <a:ln>
              <a:solidFill>
                <a:schemeClr val="accent3"/>
              </a:solidFill>
            </a:ln>
            <a:effectLst>
              <a:outerShdw blurRad="698500" dist="228600" dir="5400000" algn="t" rotWithShape="0">
                <a:schemeClr val="tx2">
                  <a:lumMod val="60000"/>
                  <a:lumOff val="40000"/>
                  <a:alpha val="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04" name="PPT世界-11-6"/>
            <p:cNvSpPr/>
            <p:nvPr/>
          </p:nvSpPr>
          <p:spPr>
            <a:xfrm>
              <a:off x="8335628" y="2684864"/>
              <a:ext cx="479468" cy="476673"/>
            </a:xfrm>
            <a:custGeom>
              <a:avLst/>
              <a:gdLst>
                <a:gd name="T0" fmla="*/ 5808 w 7066"/>
                <a:gd name="T1" fmla="*/ 1257 h 7035"/>
                <a:gd name="T2" fmla="*/ 1256 w 7066"/>
                <a:gd name="T3" fmla="*/ 1257 h 7035"/>
                <a:gd name="T4" fmla="*/ 1120 w 7066"/>
                <a:gd name="T5" fmla="*/ 5665 h 7035"/>
                <a:gd name="T6" fmla="*/ 1154 w 7066"/>
                <a:gd name="T7" fmla="*/ 5692 h 7035"/>
                <a:gd name="T8" fmla="*/ 491 w 7066"/>
                <a:gd name="T9" fmla="*/ 6441 h 7035"/>
                <a:gd name="T10" fmla="*/ 527 w 7066"/>
                <a:gd name="T11" fmla="*/ 6677 h 7035"/>
                <a:gd name="T12" fmla="*/ 1895 w 7066"/>
                <a:gd name="T13" fmla="*/ 6304 h 7035"/>
                <a:gd name="T14" fmla="*/ 1902 w 7066"/>
                <a:gd name="T15" fmla="*/ 6309 h 7035"/>
                <a:gd name="T16" fmla="*/ 5808 w 7066"/>
                <a:gd name="T17" fmla="*/ 5809 h 7035"/>
                <a:gd name="T18" fmla="*/ 5808 w 7066"/>
                <a:gd name="T19" fmla="*/ 1257 h 7035"/>
                <a:gd name="T20" fmla="*/ 4875 w 7066"/>
                <a:gd name="T21" fmla="*/ 4324 h 7035"/>
                <a:gd name="T22" fmla="*/ 4803 w 7066"/>
                <a:gd name="T23" fmla="*/ 4396 h 7035"/>
                <a:gd name="T24" fmla="*/ 3056 w 7066"/>
                <a:gd name="T25" fmla="*/ 4396 h 7035"/>
                <a:gd name="T26" fmla="*/ 3056 w 7066"/>
                <a:gd name="T27" fmla="*/ 4628 h 7035"/>
                <a:gd name="T28" fmla="*/ 2974 w 7066"/>
                <a:gd name="T29" fmla="*/ 4675 h 7035"/>
                <a:gd name="T30" fmla="*/ 2216 w 7066"/>
                <a:gd name="T31" fmla="*/ 4203 h 7035"/>
                <a:gd name="T32" fmla="*/ 2216 w 7066"/>
                <a:gd name="T33" fmla="*/ 4111 h 7035"/>
                <a:gd name="T34" fmla="*/ 2974 w 7066"/>
                <a:gd name="T35" fmla="*/ 3639 h 7035"/>
                <a:gd name="T36" fmla="*/ 3056 w 7066"/>
                <a:gd name="T37" fmla="*/ 3685 h 7035"/>
                <a:gd name="T38" fmla="*/ 3056 w 7066"/>
                <a:gd name="T39" fmla="*/ 3917 h 7035"/>
                <a:gd name="T40" fmla="*/ 4803 w 7066"/>
                <a:gd name="T41" fmla="*/ 3917 h 7035"/>
                <a:gd name="T42" fmla="*/ 4875 w 7066"/>
                <a:gd name="T43" fmla="*/ 3989 h 7035"/>
                <a:gd name="T44" fmla="*/ 4875 w 7066"/>
                <a:gd name="T45" fmla="*/ 4324 h 7035"/>
                <a:gd name="T46" fmla="*/ 4850 w 7066"/>
                <a:gd name="T47" fmla="*/ 2956 h 7035"/>
                <a:gd name="T48" fmla="*/ 4092 w 7066"/>
                <a:gd name="T49" fmla="*/ 3428 h 7035"/>
                <a:gd name="T50" fmla="*/ 4010 w 7066"/>
                <a:gd name="T51" fmla="*/ 3381 h 7035"/>
                <a:gd name="T52" fmla="*/ 4010 w 7066"/>
                <a:gd name="T53" fmla="*/ 3149 h 7035"/>
                <a:gd name="T54" fmla="*/ 2263 w 7066"/>
                <a:gd name="T55" fmla="*/ 3149 h 7035"/>
                <a:gd name="T56" fmla="*/ 2191 w 7066"/>
                <a:gd name="T57" fmla="*/ 3077 h 7035"/>
                <a:gd name="T58" fmla="*/ 2191 w 7066"/>
                <a:gd name="T59" fmla="*/ 2743 h 7035"/>
                <a:gd name="T60" fmla="*/ 2263 w 7066"/>
                <a:gd name="T61" fmla="*/ 2671 h 7035"/>
                <a:gd name="T62" fmla="*/ 4010 w 7066"/>
                <a:gd name="T63" fmla="*/ 2671 h 7035"/>
                <a:gd name="T64" fmla="*/ 4010 w 7066"/>
                <a:gd name="T65" fmla="*/ 2439 h 7035"/>
                <a:gd name="T66" fmla="*/ 4092 w 7066"/>
                <a:gd name="T67" fmla="*/ 2392 h 7035"/>
                <a:gd name="T68" fmla="*/ 4850 w 7066"/>
                <a:gd name="T69" fmla="*/ 2864 h 7035"/>
                <a:gd name="T70" fmla="*/ 4850 w 7066"/>
                <a:gd name="T71" fmla="*/ 2956 h 70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066" h="7035">
                  <a:moveTo>
                    <a:pt x="5808" y="1257"/>
                  </a:moveTo>
                  <a:cubicBezTo>
                    <a:pt x="4551" y="0"/>
                    <a:pt x="2514" y="0"/>
                    <a:pt x="1256" y="1257"/>
                  </a:cubicBezTo>
                  <a:cubicBezTo>
                    <a:pt x="46" y="2467"/>
                    <a:pt x="0" y="4401"/>
                    <a:pt x="1120" y="5665"/>
                  </a:cubicBezTo>
                  <a:lnTo>
                    <a:pt x="1154" y="5692"/>
                  </a:lnTo>
                  <a:cubicBezTo>
                    <a:pt x="1032" y="5955"/>
                    <a:pt x="823" y="6279"/>
                    <a:pt x="491" y="6441"/>
                  </a:cubicBezTo>
                  <a:cubicBezTo>
                    <a:pt x="382" y="6495"/>
                    <a:pt x="407" y="6659"/>
                    <a:pt x="527" y="6677"/>
                  </a:cubicBezTo>
                  <a:cubicBezTo>
                    <a:pt x="890" y="6735"/>
                    <a:pt x="1411" y="6671"/>
                    <a:pt x="1895" y="6304"/>
                  </a:cubicBezTo>
                  <a:lnTo>
                    <a:pt x="1902" y="6309"/>
                  </a:lnTo>
                  <a:cubicBezTo>
                    <a:pt x="3135" y="7035"/>
                    <a:pt x="4750" y="6868"/>
                    <a:pt x="5808" y="5809"/>
                  </a:cubicBezTo>
                  <a:cubicBezTo>
                    <a:pt x="7066" y="4552"/>
                    <a:pt x="7066" y="2515"/>
                    <a:pt x="5808" y="1257"/>
                  </a:cubicBezTo>
                  <a:close/>
                  <a:moveTo>
                    <a:pt x="4875" y="4324"/>
                  </a:moveTo>
                  <a:cubicBezTo>
                    <a:pt x="4875" y="4364"/>
                    <a:pt x="4843" y="4396"/>
                    <a:pt x="4803" y="4396"/>
                  </a:cubicBezTo>
                  <a:lnTo>
                    <a:pt x="3056" y="4396"/>
                  </a:lnTo>
                  <a:lnTo>
                    <a:pt x="3056" y="4628"/>
                  </a:lnTo>
                  <a:cubicBezTo>
                    <a:pt x="3056" y="4671"/>
                    <a:pt x="3010" y="4697"/>
                    <a:pt x="2974" y="4675"/>
                  </a:cubicBezTo>
                  <a:lnTo>
                    <a:pt x="2216" y="4203"/>
                  </a:lnTo>
                  <a:cubicBezTo>
                    <a:pt x="2182" y="4181"/>
                    <a:pt x="2182" y="4132"/>
                    <a:pt x="2216" y="4111"/>
                  </a:cubicBezTo>
                  <a:lnTo>
                    <a:pt x="2974" y="3639"/>
                  </a:lnTo>
                  <a:cubicBezTo>
                    <a:pt x="3010" y="3616"/>
                    <a:pt x="3056" y="3643"/>
                    <a:pt x="3056" y="3685"/>
                  </a:cubicBezTo>
                  <a:lnTo>
                    <a:pt x="3056" y="3917"/>
                  </a:lnTo>
                  <a:lnTo>
                    <a:pt x="4803" y="3917"/>
                  </a:lnTo>
                  <a:cubicBezTo>
                    <a:pt x="4843" y="3917"/>
                    <a:pt x="4875" y="3949"/>
                    <a:pt x="4875" y="3989"/>
                  </a:cubicBezTo>
                  <a:lnTo>
                    <a:pt x="4875" y="4324"/>
                  </a:lnTo>
                  <a:close/>
                  <a:moveTo>
                    <a:pt x="4850" y="2956"/>
                  </a:moveTo>
                  <a:lnTo>
                    <a:pt x="4092" y="3428"/>
                  </a:lnTo>
                  <a:cubicBezTo>
                    <a:pt x="4056" y="3451"/>
                    <a:pt x="4010" y="3424"/>
                    <a:pt x="4010" y="3381"/>
                  </a:cubicBezTo>
                  <a:lnTo>
                    <a:pt x="4010" y="3149"/>
                  </a:lnTo>
                  <a:lnTo>
                    <a:pt x="2263" y="3149"/>
                  </a:lnTo>
                  <a:cubicBezTo>
                    <a:pt x="2223" y="3149"/>
                    <a:pt x="2191" y="3117"/>
                    <a:pt x="2191" y="3077"/>
                  </a:cubicBezTo>
                  <a:lnTo>
                    <a:pt x="2191" y="2743"/>
                  </a:lnTo>
                  <a:cubicBezTo>
                    <a:pt x="2191" y="2703"/>
                    <a:pt x="2223" y="2671"/>
                    <a:pt x="2263" y="2671"/>
                  </a:cubicBezTo>
                  <a:lnTo>
                    <a:pt x="4010" y="2671"/>
                  </a:lnTo>
                  <a:lnTo>
                    <a:pt x="4010" y="2439"/>
                  </a:lnTo>
                  <a:cubicBezTo>
                    <a:pt x="4010" y="2396"/>
                    <a:pt x="4056" y="2369"/>
                    <a:pt x="4092" y="2392"/>
                  </a:cubicBezTo>
                  <a:lnTo>
                    <a:pt x="4850" y="2864"/>
                  </a:lnTo>
                  <a:cubicBezTo>
                    <a:pt x="4883" y="2885"/>
                    <a:pt x="4883" y="2935"/>
                    <a:pt x="4850" y="2956"/>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nvGrpSpPr>
          <p:cNvPr id="3" name="组合 2">
            <a:extLst>
              <a:ext uri="{FF2B5EF4-FFF2-40B4-BE49-F238E27FC236}">
                <a16:creationId xmlns:a16="http://schemas.microsoft.com/office/drawing/2014/main" id="{E319E6FF-7C39-490F-8C1F-37699D508D20}"/>
              </a:ext>
            </a:extLst>
          </p:cNvPr>
          <p:cNvGrpSpPr/>
          <p:nvPr/>
        </p:nvGrpSpPr>
        <p:grpSpPr>
          <a:xfrm>
            <a:off x="4431030" y="2063750"/>
            <a:ext cx="3390900" cy="3390900"/>
            <a:chOff x="4431030" y="2063750"/>
            <a:chExt cx="3390900" cy="3390900"/>
          </a:xfrm>
        </p:grpSpPr>
        <p:sp>
          <p:nvSpPr>
            <p:cNvPr id="70" name="PPT世界-6"/>
            <p:cNvSpPr/>
            <p:nvPr/>
          </p:nvSpPr>
          <p:spPr>
            <a:xfrm>
              <a:off x="4777740" y="2425700"/>
              <a:ext cx="2667000" cy="2667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71" name="PPT世界-7"/>
            <p:cNvSpPr/>
            <p:nvPr/>
          </p:nvSpPr>
          <p:spPr>
            <a:xfrm>
              <a:off x="4431030" y="2063750"/>
              <a:ext cx="3390900" cy="3390900"/>
            </a:xfrm>
            <a:prstGeom prst="ellipse">
              <a:avLst/>
            </a:prstGeom>
            <a:noFill/>
            <a:ln w="9525">
              <a:solidFill>
                <a:schemeClr val="tx1">
                  <a:lumMod val="60000"/>
                  <a:lumOff val="4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105" name="PPT世界-12"/>
            <p:cNvGrpSpPr/>
            <p:nvPr/>
          </p:nvGrpSpPr>
          <p:grpSpPr>
            <a:xfrm>
              <a:off x="4501223" y="2429972"/>
              <a:ext cx="3023829" cy="2524734"/>
              <a:chOff x="4019104" y="320867"/>
              <a:chExt cx="6263592" cy="5229762"/>
            </a:xfrm>
          </p:grpSpPr>
          <p:pic>
            <p:nvPicPr>
              <p:cNvPr id="106" name="PPT世界-12-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rot="884006">
                <a:off x="4634746" y="1007609"/>
                <a:ext cx="5647950" cy="4543020"/>
              </a:xfrm>
              <a:custGeom>
                <a:avLst/>
                <a:gdLst>
                  <a:gd name="connsiteX0" fmla="*/ 0 w 8525968"/>
                  <a:gd name="connsiteY0" fmla="*/ 0 h 6858000"/>
                  <a:gd name="connsiteX1" fmla="*/ 8525969 w 8525968"/>
                  <a:gd name="connsiteY1" fmla="*/ 0 h 6858000"/>
                  <a:gd name="connsiteX2" fmla="*/ 8525969 w 8525968"/>
                  <a:gd name="connsiteY2" fmla="*/ 6858000 h 6858000"/>
                  <a:gd name="connsiteX3" fmla="*/ 0 w 8525968"/>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8525968" h="6858000">
                    <a:moveTo>
                      <a:pt x="0" y="0"/>
                    </a:moveTo>
                    <a:lnTo>
                      <a:pt x="8525969" y="0"/>
                    </a:lnTo>
                    <a:lnTo>
                      <a:pt x="8525969" y="6858000"/>
                    </a:lnTo>
                    <a:lnTo>
                      <a:pt x="0" y="6858000"/>
                    </a:lnTo>
                    <a:close/>
                  </a:path>
                </a:pathLst>
              </a:custGeom>
            </p:spPr>
          </p:pic>
          <p:pic>
            <p:nvPicPr>
              <p:cNvPr id="107" name="PPT世界-12-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flipH="1">
                <a:off x="6940919" y="320867"/>
                <a:ext cx="2838910" cy="3108133"/>
              </a:xfrm>
              <a:custGeom>
                <a:avLst/>
                <a:gdLst>
                  <a:gd name="connsiteX0" fmla="*/ 0 w 5472798"/>
                  <a:gd name="connsiteY0" fmla="*/ 0 h 5991801"/>
                  <a:gd name="connsiteX1" fmla="*/ 5472799 w 5472798"/>
                  <a:gd name="connsiteY1" fmla="*/ 0 h 5991801"/>
                  <a:gd name="connsiteX2" fmla="*/ 5472799 w 5472798"/>
                  <a:gd name="connsiteY2" fmla="*/ 5991802 h 5991801"/>
                  <a:gd name="connsiteX3" fmla="*/ 0 w 5472798"/>
                  <a:gd name="connsiteY3" fmla="*/ 5991802 h 5991801"/>
                </a:gdLst>
                <a:ahLst/>
                <a:cxnLst>
                  <a:cxn ang="0">
                    <a:pos x="connsiteX0" y="connsiteY0"/>
                  </a:cxn>
                  <a:cxn ang="0">
                    <a:pos x="connsiteX1" y="connsiteY1"/>
                  </a:cxn>
                  <a:cxn ang="0">
                    <a:pos x="connsiteX2" y="connsiteY2"/>
                  </a:cxn>
                  <a:cxn ang="0">
                    <a:pos x="connsiteX3" y="connsiteY3"/>
                  </a:cxn>
                </a:cxnLst>
                <a:rect l="l" t="t" r="r" b="b"/>
                <a:pathLst>
                  <a:path w="5472798" h="5991801">
                    <a:moveTo>
                      <a:pt x="0" y="0"/>
                    </a:moveTo>
                    <a:lnTo>
                      <a:pt x="5472799" y="0"/>
                    </a:lnTo>
                    <a:lnTo>
                      <a:pt x="5472799" y="5991802"/>
                    </a:lnTo>
                    <a:lnTo>
                      <a:pt x="0" y="5991802"/>
                    </a:lnTo>
                    <a:close/>
                  </a:path>
                </a:pathLst>
              </a:custGeom>
              <a:effectLst>
                <a:outerShdw blurRad="254000" dist="254000" dir="5400000" algn="t" rotWithShape="0">
                  <a:prstClr val="black">
                    <a:alpha val="70000"/>
                  </a:prstClr>
                </a:outerShdw>
              </a:effectLst>
            </p:spPr>
          </p:pic>
          <p:pic>
            <p:nvPicPr>
              <p:cNvPr id="108" name="PPT世界-12-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6009393" y="2111299"/>
                <a:ext cx="786887" cy="757483"/>
              </a:xfrm>
              <a:custGeom>
                <a:avLst/>
                <a:gdLst>
                  <a:gd name="connsiteX0" fmla="*/ 0 w 2011584"/>
                  <a:gd name="connsiteY0" fmla="*/ 0 h 1936418"/>
                  <a:gd name="connsiteX1" fmla="*/ 2011585 w 2011584"/>
                  <a:gd name="connsiteY1" fmla="*/ 0 h 1936418"/>
                  <a:gd name="connsiteX2" fmla="*/ 2011585 w 2011584"/>
                  <a:gd name="connsiteY2" fmla="*/ 1936419 h 1936418"/>
                  <a:gd name="connsiteX3" fmla="*/ 0 w 2011584"/>
                  <a:gd name="connsiteY3" fmla="*/ 1936419 h 1936418"/>
                </a:gdLst>
                <a:ahLst/>
                <a:cxnLst>
                  <a:cxn ang="0">
                    <a:pos x="connsiteX0" y="connsiteY0"/>
                  </a:cxn>
                  <a:cxn ang="0">
                    <a:pos x="connsiteX1" y="connsiteY1"/>
                  </a:cxn>
                  <a:cxn ang="0">
                    <a:pos x="connsiteX2" y="connsiteY2"/>
                  </a:cxn>
                  <a:cxn ang="0">
                    <a:pos x="connsiteX3" y="connsiteY3"/>
                  </a:cxn>
                </a:cxnLst>
                <a:rect l="l" t="t" r="r" b="b"/>
                <a:pathLst>
                  <a:path w="2011584" h="1936418">
                    <a:moveTo>
                      <a:pt x="0" y="0"/>
                    </a:moveTo>
                    <a:lnTo>
                      <a:pt x="2011585" y="0"/>
                    </a:lnTo>
                    <a:lnTo>
                      <a:pt x="2011585" y="1936419"/>
                    </a:lnTo>
                    <a:lnTo>
                      <a:pt x="0" y="1936419"/>
                    </a:lnTo>
                    <a:close/>
                  </a:path>
                </a:pathLst>
              </a:custGeom>
              <a:effectLst>
                <a:outerShdw blurRad="254000" dist="254000" dir="5400000" algn="t" rotWithShape="0">
                  <a:schemeClr val="tx1">
                    <a:alpha val="70000"/>
                  </a:schemeClr>
                </a:outerShdw>
              </a:effectLst>
            </p:spPr>
          </p:pic>
          <p:pic>
            <p:nvPicPr>
              <p:cNvPr id="109" name="PPT世界-12-4"/>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flipH="1">
                <a:off x="6603547" y="2967349"/>
                <a:ext cx="680682" cy="683131"/>
              </a:xfrm>
              <a:custGeom>
                <a:avLst/>
                <a:gdLst>
                  <a:gd name="connsiteX0" fmla="*/ 0 w 1990108"/>
                  <a:gd name="connsiteY0" fmla="*/ 0 h 1997267"/>
                  <a:gd name="connsiteX1" fmla="*/ 1990109 w 1990108"/>
                  <a:gd name="connsiteY1" fmla="*/ 0 h 1997267"/>
                  <a:gd name="connsiteX2" fmla="*/ 1990109 w 1990108"/>
                  <a:gd name="connsiteY2" fmla="*/ 1997267 h 1997267"/>
                  <a:gd name="connsiteX3" fmla="*/ 0 w 1990108"/>
                  <a:gd name="connsiteY3" fmla="*/ 1997267 h 1997267"/>
                </a:gdLst>
                <a:ahLst/>
                <a:cxnLst>
                  <a:cxn ang="0">
                    <a:pos x="connsiteX0" y="connsiteY0"/>
                  </a:cxn>
                  <a:cxn ang="0">
                    <a:pos x="connsiteX1" y="connsiteY1"/>
                  </a:cxn>
                  <a:cxn ang="0">
                    <a:pos x="connsiteX2" y="connsiteY2"/>
                  </a:cxn>
                  <a:cxn ang="0">
                    <a:pos x="connsiteX3" y="connsiteY3"/>
                  </a:cxn>
                </a:cxnLst>
                <a:rect l="l" t="t" r="r" b="b"/>
                <a:pathLst>
                  <a:path w="1990108" h="1997267">
                    <a:moveTo>
                      <a:pt x="0" y="0"/>
                    </a:moveTo>
                    <a:lnTo>
                      <a:pt x="1990109" y="0"/>
                    </a:lnTo>
                    <a:lnTo>
                      <a:pt x="1990109" y="1997267"/>
                    </a:lnTo>
                    <a:lnTo>
                      <a:pt x="0" y="1997267"/>
                    </a:lnTo>
                    <a:close/>
                  </a:path>
                </a:pathLst>
              </a:custGeom>
              <a:effectLst>
                <a:outerShdw blurRad="254000" dist="254000" dir="5400000" algn="t" rotWithShape="0">
                  <a:schemeClr val="tx1">
                    <a:alpha val="70000"/>
                  </a:schemeClr>
                </a:outerShdw>
              </a:effectLst>
            </p:spPr>
          </p:pic>
          <p:pic>
            <p:nvPicPr>
              <p:cNvPr id="110" name="PPT世界-12-5"/>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410506">
                <a:off x="7536287" y="3804326"/>
                <a:ext cx="1871564" cy="956205"/>
              </a:xfrm>
              <a:custGeom>
                <a:avLst/>
                <a:gdLst>
                  <a:gd name="connsiteX0" fmla="*/ 0 w 3607966"/>
                  <a:gd name="connsiteY0" fmla="*/ 0 h 1843355"/>
                  <a:gd name="connsiteX1" fmla="*/ 3607967 w 3607966"/>
                  <a:gd name="connsiteY1" fmla="*/ 0 h 1843355"/>
                  <a:gd name="connsiteX2" fmla="*/ 3607967 w 3607966"/>
                  <a:gd name="connsiteY2" fmla="*/ 1843356 h 1843355"/>
                  <a:gd name="connsiteX3" fmla="*/ 0 w 3607966"/>
                  <a:gd name="connsiteY3" fmla="*/ 1843356 h 1843355"/>
                </a:gdLst>
                <a:ahLst/>
                <a:cxnLst>
                  <a:cxn ang="0">
                    <a:pos x="connsiteX0" y="connsiteY0"/>
                  </a:cxn>
                  <a:cxn ang="0">
                    <a:pos x="connsiteX1" y="connsiteY1"/>
                  </a:cxn>
                  <a:cxn ang="0">
                    <a:pos x="connsiteX2" y="connsiteY2"/>
                  </a:cxn>
                  <a:cxn ang="0">
                    <a:pos x="connsiteX3" y="connsiteY3"/>
                  </a:cxn>
                </a:cxnLst>
                <a:rect l="l" t="t" r="r" b="b"/>
                <a:pathLst>
                  <a:path w="3607966" h="1843355">
                    <a:moveTo>
                      <a:pt x="0" y="0"/>
                    </a:moveTo>
                    <a:lnTo>
                      <a:pt x="3607967" y="0"/>
                    </a:lnTo>
                    <a:lnTo>
                      <a:pt x="3607967" y="1843356"/>
                    </a:lnTo>
                    <a:lnTo>
                      <a:pt x="0" y="1843356"/>
                    </a:lnTo>
                    <a:close/>
                  </a:path>
                </a:pathLst>
              </a:custGeom>
              <a:effectLst>
                <a:outerShdw blurRad="254000" dist="254000" dir="5400000" algn="t" rotWithShape="0">
                  <a:schemeClr val="tx1">
                    <a:alpha val="70000"/>
                  </a:schemeClr>
                </a:outerShdw>
              </a:effectLst>
            </p:spPr>
          </p:pic>
          <p:pic>
            <p:nvPicPr>
              <p:cNvPr id="111" name="PPT世界-12-6"/>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flipH="1">
                <a:off x="4019104" y="3689603"/>
                <a:ext cx="1460477" cy="1473460"/>
              </a:xfrm>
              <a:custGeom>
                <a:avLst/>
                <a:gdLst>
                  <a:gd name="connsiteX0" fmla="*/ 0 w 2011584"/>
                  <a:gd name="connsiteY0" fmla="*/ 0 h 1936418"/>
                  <a:gd name="connsiteX1" fmla="*/ 2011585 w 2011584"/>
                  <a:gd name="connsiteY1" fmla="*/ 0 h 1936418"/>
                  <a:gd name="connsiteX2" fmla="*/ 2011585 w 2011584"/>
                  <a:gd name="connsiteY2" fmla="*/ 1936419 h 1936418"/>
                  <a:gd name="connsiteX3" fmla="*/ 0 w 2011584"/>
                  <a:gd name="connsiteY3" fmla="*/ 1936419 h 1936418"/>
                </a:gdLst>
                <a:ahLst/>
                <a:cxnLst>
                  <a:cxn ang="0">
                    <a:pos x="connsiteX0" y="connsiteY0"/>
                  </a:cxn>
                  <a:cxn ang="0">
                    <a:pos x="connsiteX1" y="connsiteY1"/>
                  </a:cxn>
                  <a:cxn ang="0">
                    <a:pos x="connsiteX2" y="connsiteY2"/>
                  </a:cxn>
                  <a:cxn ang="0">
                    <a:pos x="connsiteX3" y="connsiteY3"/>
                  </a:cxn>
                </a:cxnLst>
                <a:rect l="l" t="t" r="r" b="b"/>
                <a:pathLst>
                  <a:path w="2011584" h="1936418">
                    <a:moveTo>
                      <a:pt x="0" y="0"/>
                    </a:moveTo>
                    <a:lnTo>
                      <a:pt x="2011585" y="0"/>
                    </a:lnTo>
                    <a:lnTo>
                      <a:pt x="2011585" y="1936419"/>
                    </a:lnTo>
                    <a:lnTo>
                      <a:pt x="0" y="1936419"/>
                    </a:lnTo>
                    <a:close/>
                  </a:path>
                </a:pathLst>
              </a:custGeom>
              <a:effectLst>
                <a:outerShdw blurRad="254000" dist="254000" dir="5400000" algn="t" rotWithShape="0">
                  <a:schemeClr val="tx1">
                    <a:alpha val="70000"/>
                  </a:schemeClr>
                </a:outerShdw>
              </a:effectLst>
            </p:spPr>
          </p:pic>
        </p:gr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anim calcmode="lin" valueType="num">
                                      <p:cBhvr>
                                        <p:cTn id="14" dur="500" fill="hold"/>
                                        <p:tgtEl>
                                          <p:spTgt spid="8"/>
                                        </p:tgtEl>
                                        <p:attrNameLst>
                                          <p:attrName>ppt_x</p:attrName>
                                        </p:attrNameLst>
                                      </p:cBhvr>
                                      <p:tavLst>
                                        <p:tav tm="0">
                                          <p:val>
                                            <p:strVal val="#ppt_x"/>
                                          </p:val>
                                        </p:tav>
                                        <p:tav tm="100000">
                                          <p:val>
                                            <p:strVal val="#ppt_x"/>
                                          </p:val>
                                        </p:tav>
                                      </p:tavLst>
                                    </p:anim>
                                    <p:anim calcmode="lin" valueType="num">
                                      <p:cBhvr>
                                        <p:cTn id="15" dur="500" fill="hold"/>
                                        <p:tgtEl>
                                          <p:spTgt spid="8"/>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anim calcmode="lin" valueType="num">
                                      <p:cBhvr>
                                        <p:cTn id="20" dur="500" fill="hold"/>
                                        <p:tgtEl>
                                          <p:spTgt spid="4"/>
                                        </p:tgtEl>
                                        <p:attrNameLst>
                                          <p:attrName>ppt_x</p:attrName>
                                        </p:attrNameLst>
                                      </p:cBhvr>
                                      <p:tavLst>
                                        <p:tav tm="0">
                                          <p:val>
                                            <p:strVal val="#ppt_x"/>
                                          </p:val>
                                        </p:tav>
                                        <p:tav tm="100000">
                                          <p:val>
                                            <p:strVal val="#ppt_x"/>
                                          </p:val>
                                        </p:tav>
                                      </p:tavLst>
                                    </p:anim>
                                    <p:anim calcmode="lin" valueType="num">
                                      <p:cBhvr>
                                        <p:cTn id="21" dur="500" fill="hold"/>
                                        <p:tgtEl>
                                          <p:spTgt spid="4"/>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500"/>
                                        <p:tgtEl>
                                          <p:spTgt spid="5"/>
                                        </p:tgtEl>
                                      </p:cBhvr>
                                    </p:animEffect>
                                    <p:anim calcmode="lin" valueType="num">
                                      <p:cBhvr>
                                        <p:cTn id="32" dur="500" fill="hold"/>
                                        <p:tgtEl>
                                          <p:spTgt spid="5"/>
                                        </p:tgtEl>
                                        <p:attrNameLst>
                                          <p:attrName>ppt_x</p:attrName>
                                        </p:attrNameLst>
                                      </p:cBhvr>
                                      <p:tavLst>
                                        <p:tav tm="0">
                                          <p:val>
                                            <p:strVal val="#ppt_x"/>
                                          </p:val>
                                        </p:tav>
                                        <p:tav tm="100000">
                                          <p:val>
                                            <p:strVal val="#ppt_x"/>
                                          </p:val>
                                        </p:tav>
                                      </p:tavLst>
                                    </p:anim>
                                    <p:anim calcmode="lin" valueType="num">
                                      <p:cBhvr>
                                        <p:cTn id="33"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ADJUSTMENTS" val="7.101988"/>
</p:tagLst>
</file>

<file path=ppt/tags/tag2.xml><?xml version="1.0" encoding="utf-8"?>
<p:tagLst xmlns:a="http://schemas.openxmlformats.org/drawingml/2006/main" xmlns:r="http://schemas.openxmlformats.org/officeDocument/2006/relationships" xmlns:p="http://schemas.openxmlformats.org/presentationml/2006/main">
  <p:tag name="ADJUSTMENTS" val="7.101988"/>
</p:tagLst>
</file>

<file path=ppt/theme/theme1.xml><?xml version="1.0" encoding="utf-8"?>
<a:theme xmlns:a="http://schemas.openxmlformats.org/drawingml/2006/main" name="Office 主题​​">
  <a:themeElements>
    <a:clrScheme name="PPT世界-工学-4">
      <a:dk1>
        <a:sysClr val="windowText" lastClr="000000"/>
      </a:dk1>
      <a:lt1>
        <a:sysClr val="window" lastClr="FFFFFF"/>
      </a:lt1>
      <a:dk2>
        <a:srgbClr val="44546A"/>
      </a:dk2>
      <a:lt2>
        <a:srgbClr val="E7E6E6"/>
      </a:lt2>
      <a:accent1>
        <a:srgbClr val="F4B100"/>
      </a:accent1>
      <a:accent2>
        <a:srgbClr val="F27D00"/>
      </a:accent2>
      <a:accent3>
        <a:srgbClr val="001535"/>
      </a:accent3>
      <a:accent4>
        <a:srgbClr val="26252C"/>
      </a:accent4>
      <a:accent5>
        <a:srgbClr val="2898C0"/>
      </a:accent5>
      <a:accent6>
        <a:srgbClr val="004E9F"/>
      </a:accent6>
      <a:hlink>
        <a:srgbClr val="0563C1"/>
      </a:hlink>
      <a:folHlink>
        <a:srgbClr val="954F72"/>
      </a:folHlink>
    </a:clrScheme>
    <a:fontScheme name="自定义 3">
      <a:majorFont>
        <a:latin typeface="思源黑体 CN Bold"/>
        <a:ea typeface="思源黑体 CN Bold"/>
        <a:cs typeface=""/>
      </a:majorFont>
      <a:minorFont>
        <a:latin typeface="思源黑体 CN Bold"/>
        <a:ea typeface="思源黑体 CN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思源黑体 CN Bold"/>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思源黑体 CN Light"/>
        <a:ea typeface=""/>
        <a:cs typeface=""/>
        <a:font script="Jpan" typeface="ＭＳ Ｐゴシック"/>
        <a:font script="Hang" typeface="맑은 고딕"/>
        <a:font script="Hans" typeface="思源黑体 CN Bold"/>
        <a:font script="Hant" typeface="新細明體"/>
        <a:font script="Arab" typeface="思源黑体 CN Bold"/>
        <a:font script="Hebr" typeface="思源黑体 CN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思源黑体 CN Bold"/>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思源黑体 CN Bold"/>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思源黑体 CN Light"/>
        <a:ea typeface=""/>
        <a:cs typeface=""/>
        <a:font script="Jpan" typeface="ＭＳ Ｐゴシック"/>
        <a:font script="Hang" typeface="맑은 고딕"/>
        <a:font script="Hans" typeface="思源黑体 CN Bold"/>
        <a:font script="Hant" typeface="新細明體"/>
        <a:font script="Arab" typeface="思源黑体 CN Bold"/>
        <a:font script="Hebr" typeface="思源黑体 CN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思源黑体 CN Bold"/>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TotalTime>
  <Words>1567</Words>
  <Application>Microsoft Office PowerPoint</Application>
  <PresentationFormat>宽屏</PresentationFormat>
  <Paragraphs>318</Paragraphs>
  <Slides>23</Slides>
  <Notes>0</Notes>
  <HiddenSlides>1</HiddenSlides>
  <MMClips>0</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23</vt:i4>
      </vt:variant>
    </vt:vector>
  </HeadingPairs>
  <TitlesOfParts>
    <vt:vector size="27" baseType="lpstr">
      <vt:lpstr>思源黑体 CN Light</vt:lpstr>
      <vt:lpstr>Arial</vt:lpstr>
      <vt:lpstr>思源黑体 CN Bold</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工程力学大学专业课程课件ppt模板</dc:title>
  <dc:creator>PPT世界</dc:creator>
  <cp:keywords>www.pptx.cn</cp:keywords>
  <dc:description>www.51pptmoban.com</dc:description>
  <cp:lastModifiedBy>Win user</cp:lastModifiedBy>
  <cp:revision>40</cp:revision>
  <dcterms:created xsi:type="dcterms:W3CDTF">2022-02-13T06:48:00Z</dcterms:created>
  <dcterms:modified xsi:type="dcterms:W3CDTF">2022-04-24T15:54:40Z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B378F3B009F94349B2B2C89E12AA60F2</vt:lpwstr>
  </property>
  <property fmtid="{D5CDD505-2E9C-101B-9397-08002B2CF9AE}" pid="3" name="KSOProductBuildVer">
    <vt:lpwstr>2052-11.1.0.11365</vt:lpwstr>
  </property>
</Properties>
</file>