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1" r:id="rId3"/>
    <p:sldId id="458" r:id="rId4"/>
    <p:sldId id="453" r:id="rId5"/>
    <p:sldId id="473" r:id="rId6"/>
    <p:sldId id="472" r:id="rId7"/>
    <p:sldId id="459" r:id="rId8"/>
    <p:sldId id="470" r:id="rId9"/>
    <p:sldId id="460" r:id="rId10"/>
    <p:sldId id="471" r:id="rId11"/>
    <p:sldId id="461" r:id="rId12"/>
    <p:sldId id="462" r:id="rId13"/>
    <p:sldId id="469" r:id="rId14"/>
    <p:sldId id="468" r:id="rId15"/>
    <p:sldId id="463" r:id="rId16"/>
    <p:sldId id="464" r:id="rId17"/>
    <p:sldId id="466" r:id="rId18"/>
    <p:sldId id="467" r:id="rId19"/>
    <p:sldId id="465"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1"/>
            <p14:sldId id="458"/>
            <p14:sldId id="453"/>
            <p14:sldId id="473"/>
            <p14:sldId id="472"/>
            <p14:sldId id="459"/>
            <p14:sldId id="470"/>
            <p14:sldId id="460"/>
            <p14:sldId id="471"/>
            <p14:sldId id="461"/>
            <p14:sldId id="462"/>
            <p14:sldId id="469"/>
            <p14:sldId id="468"/>
            <p14:sldId id="463"/>
            <p14:sldId id="464"/>
            <p14:sldId id="466"/>
            <p14:sldId id="467"/>
            <p14:sldId id="465"/>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2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117" d="100"/>
          <a:sy n="117" d="100"/>
        </p:scale>
        <p:origin x="114" y="24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1-965E-45E1-96C6-605E4FEBFC20}"/>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965E-45E1-96C6-605E4FEBFC20}"/>
              </c:ext>
            </c:extLst>
          </c:dPt>
          <c:cat>
            <c:strRef>
              <c:f>Sheet1!$A$2:$A$3</c:f>
              <c:strCache>
                <c:ptCount val="2"/>
                <c:pt idx="0">
                  <c:v>百分比</c:v>
                </c:pt>
                <c:pt idx="1">
                  <c:v>余下（自动计算）</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965E-45E1-96C6-605E4FEBFC20}"/>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587530712366401E-2"/>
          <c:y val="7.0296682696021198E-2"/>
          <c:w val="0.97508952702732798"/>
          <c:h val="0.92970331730397904"/>
        </c:manualLayout>
      </c:layout>
      <c:lineChart>
        <c:grouping val="standard"/>
        <c:varyColors val="0"/>
        <c:ser>
          <c:idx val="0"/>
          <c:order val="0"/>
          <c:tx>
            <c:strRef>
              <c:f>Sheet1!$B$1</c:f>
              <c:strCache>
                <c:ptCount val="1"/>
                <c:pt idx="0">
                  <c:v>系列 1</c:v>
                </c:pt>
              </c:strCache>
            </c:strRef>
          </c:tx>
          <c:spPr>
            <a:ln w="63500" cap="rnd">
              <a:gradFill flip="none" rotWithShape="1">
                <a:gsLst>
                  <a:gs pos="69000">
                    <a:schemeClr val="accent1"/>
                  </a:gs>
                  <a:gs pos="38000">
                    <a:schemeClr val="accent1"/>
                  </a:gs>
                  <a:gs pos="0">
                    <a:schemeClr val="accent2">
                      <a:alpha val="0"/>
                    </a:schemeClr>
                  </a:gs>
                  <a:gs pos="100000">
                    <a:schemeClr val="accent2">
                      <a:alpha val="0"/>
                    </a:schemeClr>
                  </a:gs>
                </a:gsLst>
                <a:lin ang="0" scaled="1"/>
                <a:tileRect/>
              </a:gradFill>
              <a:round/>
            </a:ln>
            <a:effectLst>
              <a:outerShdw blurRad="50800" dist="152400" dir="2700000" algn="tl" rotWithShape="0">
                <a:prstClr val="black">
                  <a:alpha val="9000"/>
                </a:prstClr>
              </a:outerShdw>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4.4000000000000004</c:v>
                </c:pt>
                <c:pt idx="5">
                  <c:v>7</c:v>
                </c:pt>
              </c:numCache>
            </c:numRef>
          </c:val>
          <c:smooth val="1"/>
          <c:extLst>
            <c:ext xmlns:c16="http://schemas.microsoft.com/office/drawing/2014/chart" uri="{C3380CC4-5D6E-409C-BE32-E72D297353CC}">
              <c16:uniqueId val="{00000000-0A19-4CBE-BB31-5AE8D3AD831F}"/>
            </c:ext>
          </c:extLst>
        </c:ser>
        <c:dLbls>
          <c:showLegendKey val="0"/>
          <c:showVal val="0"/>
          <c:showCatName val="0"/>
          <c:showSerName val="0"/>
          <c:showPercent val="0"/>
          <c:showBubbleSize val="0"/>
        </c:dLbls>
        <c:smooth val="0"/>
        <c:axId val="1536252752"/>
        <c:axId val="1536236432"/>
      </c:lineChart>
      <c:catAx>
        <c:axId val="1536252752"/>
        <c:scaling>
          <c:orientation val="minMax"/>
        </c:scaling>
        <c:delete val="1"/>
        <c:axPos val="b"/>
        <c:numFmt formatCode="General" sourceLinked="1"/>
        <c:majorTickMark val="none"/>
        <c:minorTickMark val="none"/>
        <c:tickLblPos val="nextTo"/>
        <c:crossAx val="1536236432"/>
        <c:crosses val="autoZero"/>
        <c:auto val="1"/>
        <c:lblAlgn val="ctr"/>
        <c:lblOffset val="100"/>
        <c:noMultiLvlLbl val="0"/>
      </c:catAx>
      <c:valAx>
        <c:axId val="1536236432"/>
        <c:scaling>
          <c:orientation val="minMax"/>
        </c:scaling>
        <c:delete val="1"/>
        <c:axPos val="l"/>
        <c:numFmt formatCode="General" sourceLinked="1"/>
        <c:majorTickMark val="none"/>
        <c:minorTickMark val="none"/>
        <c:tickLblPos val="nextTo"/>
        <c:crossAx val="1536252752"/>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2022/4/25</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4"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1535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4"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6.jpg"/><Relationship Id="rId3" Type="http://schemas.openxmlformats.org/officeDocument/2006/relationships/image" Target="../media/image13.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0.svg"/><Relationship Id="rId5" Type="http://schemas.openxmlformats.org/officeDocument/2006/relationships/hyperlink" Target="https://www.pptx.cn/" TargetMode="External"/><Relationship Id="rId15" Type="http://schemas.openxmlformats.org/officeDocument/2006/relationships/image" Target="../media/image18.svg"/><Relationship Id="rId10" Type="http://schemas.openxmlformats.org/officeDocument/2006/relationships/image" Target="../media/image9.png"/><Relationship Id="rId4" Type="http://schemas.microsoft.com/office/2007/relationships/hdphoto" Target="../media/hdphoto2.wdp"/><Relationship Id="rId9" Type="http://schemas.openxmlformats.org/officeDocument/2006/relationships/hyperlink" Target="https://doc.paperpass.com/" TargetMode="External"/><Relationship Id="rId1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0.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9.png"/><Relationship Id="rId2" Type="http://schemas.openxmlformats.org/officeDocument/2006/relationships/tags" Target="../tags/tag6.xml"/><Relationship Id="rId1" Type="http://schemas.openxmlformats.org/officeDocument/2006/relationships/tags" Target="../tags/tag5.xml"/><Relationship Id="rId6" Type="http://schemas.microsoft.com/office/2007/relationships/hdphoto" Target="../media/hdphoto2.wdp"/><Relationship Id="rId11" Type="http://schemas.openxmlformats.org/officeDocument/2006/relationships/image" Target="../media/image18.sv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8.jpeg"/><Relationship Id="rId9" Type="http://schemas.openxmlformats.org/officeDocument/2006/relationships/image" Target="../media/image10.svg"/><Relationship Id="rId1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PT世界-1"/>
          <p:cNvSpPr/>
          <p:nvPr/>
        </p:nvSpPr>
        <p:spPr>
          <a:xfrm flipH="1" flipV="1">
            <a:off x="0" y="1059572"/>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2" name="PPT世界-2"/>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3"/>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5"/>
          <p:cNvGrpSpPr/>
          <p:nvPr/>
        </p:nvGrpSpPr>
        <p:grpSpPr>
          <a:xfrm>
            <a:off x="681575" y="1360014"/>
            <a:ext cx="4852017" cy="1939758"/>
            <a:chOff x="681575" y="1360014"/>
            <a:chExt cx="4852017" cy="1939758"/>
          </a:xfrm>
        </p:grpSpPr>
        <p:sp>
          <p:nvSpPr>
            <p:cNvPr id="11" name="PPT世界-5-1"/>
            <p:cNvSpPr txBox="1"/>
            <p:nvPr/>
          </p:nvSpPr>
          <p:spPr>
            <a:xfrm flipH="1">
              <a:off x="681575" y="1853222"/>
              <a:ext cx="4852017" cy="1446550"/>
            </a:xfrm>
            <a:prstGeom prst="rect">
              <a:avLst/>
            </a:prstGeom>
            <a:noFill/>
          </p:spPr>
          <p:txBody>
            <a:bodyPr wrap="square" rtlCol="0">
              <a:noAutofit/>
            </a:bodyPr>
            <a:lstStyle/>
            <a:p>
              <a:r>
                <a:rPr lang="zh-CN" altLang="en-US" sz="8800" dirty="0">
                  <a:ln w="25400">
                    <a:noFill/>
                  </a:ln>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晋升述职</a:t>
              </a:r>
            </a:p>
          </p:txBody>
        </p:sp>
        <p:sp>
          <p:nvSpPr>
            <p:cNvPr id="14" name="PPT世界-5-2"/>
            <p:cNvSpPr txBox="1"/>
            <p:nvPr/>
          </p:nvSpPr>
          <p:spPr>
            <a:xfrm flipH="1">
              <a:off x="744094" y="1360014"/>
              <a:ext cx="4610100" cy="584775"/>
            </a:xfrm>
            <a:prstGeom prst="rect">
              <a:avLst/>
            </a:prstGeom>
            <a:noFill/>
          </p:spPr>
          <p:txBody>
            <a:bodyPr wrap="square" rtlCol="0">
              <a:noAutofit/>
            </a:bodyPr>
            <a:lstStyle/>
            <a:p>
              <a:pPr algn="dist"/>
              <a:r>
                <a:rPr lang="en-US" altLang="zh-CN" sz="32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PROMOTION REPORT</a:t>
              </a:r>
              <a:endParaRPr lang="zh-CN" altLang="en-US" sz="32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6"/>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9"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grpSp>
        <p:nvGrpSpPr>
          <p:cNvPr id="6" name="PPT世界-10"/>
          <p:cNvGrpSpPr/>
          <p:nvPr/>
        </p:nvGrpSpPr>
        <p:grpSpPr>
          <a:xfrm>
            <a:off x="1372702" y="5285311"/>
            <a:ext cx="3387984" cy="389513"/>
            <a:chOff x="1372702" y="5285311"/>
            <a:chExt cx="3387984" cy="389513"/>
          </a:xfrm>
        </p:grpSpPr>
        <p:sp>
          <p:nvSpPr>
            <p:cNvPr id="16" name="PPT世界-10-1"/>
            <p:cNvSpPr/>
            <p:nvPr/>
          </p:nvSpPr>
          <p:spPr>
            <a:xfrm flipH="1">
              <a:off x="1372702" y="5285311"/>
              <a:ext cx="1502534" cy="389513"/>
            </a:xfrm>
            <a:prstGeom prst="roundRect">
              <a:avLst>
                <a:gd name="adj" fmla="val 50000"/>
              </a:avLst>
            </a:prstGeom>
            <a:solidFill>
              <a:schemeClr val="accent1"/>
            </a:solidFill>
            <a:ln>
              <a:noFill/>
            </a:ln>
          </p:spPr>
          <p:txBody>
            <a:bodyPr wrap="square">
              <a:no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10-2"/>
            <p:cNvSpPr/>
            <p:nvPr/>
          </p:nvSpPr>
          <p:spPr>
            <a:xfrm flipH="1">
              <a:off x="3085238" y="5285311"/>
              <a:ext cx="1675448" cy="389513"/>
            </a:xfrm>
            <a:prstGeom prst="roundRect">
              <a:avLst>
                <a:gd name="adj" fmla="val 50000"/>
              </a:avLst>
            </a:prstGeom>
            <a:solidFill>
              <a:schemeClr val="accent1"/>
            </a:solidFill>
            <a:ln>
              <a:noFill/>
            </a:ln>
          </p:spPr>
          <p:txBody>
            <a:bodyPr wrap="square">
              <a:noAutofit/>
            </a:bodyPr>
            <a:lstStyle/>
            <a:p>
              <a:pPr algn="ct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5" name="PPT世界-11"/>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2"/>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3"/>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4"/>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5"/>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5" name="PPT世界-16"/>
          <p:cNvGrpSpPr/>
          <p:nvPr/>
        </p:nvGrpSpPr>
        <p:grpSpPr>
          <a:xfrm>
            <a:off x="713325" y="3185887"/>
            <a:ext cx="4852017" cy="1636696"/>
            <a:chOff x="713325" y="3185887"/>
            <a:chExt cx="4852017" cy="1636696"/>
          </a:xfrm>
        </p:grpSpPr>
        <p:sp>
          <p:nvSpPr>
            <p:cNvPr id="12" name="PPT世界-16-1"/>
            <p:cNvSpPr txBox="1"/>
            <p:nvPr/>
          </p:nvSpPr>
          <p:spPr>
            <a:xfrm flipH="1">
              <a:off x="713325" y="3185887"/>
              <a:ext cx="4852017" cy="769441"/>
            </a:xfrm>
            <a:prstGeom prst="rect">
              <a:avLst/>
            </a:prstGeom>
            <a:noFill/>
          </p:spPr>
          <p:txBody>
            <a:bodyPr wrap="square" rtlCol="0">
              <a:noAutofit/>
            </a:bodyPr>
            <a:lstStyle/>
            <a:p>
              <a:r>
                <a:rPr lang="zh-CN" altLang="en-US" sz="44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大学社团晋升汇报</a:t>
              </a:r>
            </a:p>
          </p:txBody>
        </p:sp>
        <p:sp>
          <p:nvSpPr>
            <p:cNvPr id="13" name="PPT世界-16-2"/>
            <p:cNvSpPr txBox="1"/>
            <p:nvPr/>
          </p:nvSpPr>
          <p:spPr>
            <a:xfrm flipH="1">
              <a:off x="740337" y="4176252"/>
              <a:ext cx="4619192" cy="646331"/>
            </a:xfrm>
            <a:prstGeom prst="rect">
              <a:avLst/>
            </a:prstGeom>
            <a:noFill/>
          </p:spPr>
          <p:txBody>
            <a:bodyPr wrap="square" rtlCol="0">
              <a:noAutofit/>
            </a:bodyPr>
            <a:lstStyle/>
            <a:p>
              <a:pPr algn="ctr"/>
              <a:r>
                <a:rPr lang="en-US" altLang="zh-CN" dirty="0">
                  <a:latin typeface="思源黑体 CN Bold" panose="020B0800000000000000" pitchFamily="34" charset="-122"/>
                  <a:ea typeface="思源黑体 CN Bold" panose="020B0800000000000000" pitchFamily="34" charset="-122"/>
                  <a:cs typeface="思源黑体 CN Bold" panose="020B0800000000000000" pitchFamily="34" charset="-122"/>
                </a:rPr>
                <a:t>PPT TEMPLATE FOR PROMOTION REPORT OF UNIVERSITY ASSOCIATIONS</a:t>
              </a: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16-3"/>
            <p:cNvSpPr/>
            <p:nvPr/>
          </p:nvSpPr>
          <p:spPr>
            <a:xfrm flipH="1">
              <a:off x="833279" y="4014705"/>
              <a:ext cx="4452414" cy="94749"/>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24" name="PPT世界-17"/>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27" name="图片 26">
            <a:hlinkClick r:id="rId4"/>
            <a:extLst>
              <a:ext uri="{FF2B5EF4-FFF2-40B4-BE49-F238E27FC236}">
                <a16:creationId xmlns:a16="http://schemas.microsoft.com/office/drawing/2014/main" id="{8FD38A77-F133-4E0F-BD86-B1801D2C254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2"/>
          <p:cNvSpPr/>
          <p:nvPr/>
        </p:nvSpPr>
        <p:spPr>
          <a:xfrm rot="9000000">
            <a:off x="4135987" y="1857595"/>
            <a:ext cx="3920027" cy="3920025"/>
          </a:xfrm>
          <a:prstGeom prst="arc">
            <a:avLst>
              <a:gd name="adj1" fmla="val 13522084"/>
              <a:gd name="adj2" fmla="val 8708527"/>
            </a:avLst>
          </a:prstGeom>
          <a:noFill/>
          <a:ln w="12700" cap="rnd" cmpd="sng" algn="ctr">
            <a:gradFill>
              <a:gsLst>
                <a:gs pos="0">
                  <a:schemeClr val="accent1"/>
                </a:gs>
                <a:gs pos="100000">
                  <a:schemeClr val="accent1">
                    <a:alpha val="0"/>
                  </a:schemeClr>
                </a:gs>
              </a:gsLst>
              <a:lin ang="5400000" scaled="1"/>
            </a:gra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0" name="PPT世界-3"/>
          <p:cNvGrpSpPr/>
          <p:nvPr/>
        </p:nvGrpSpPr>
        <p:grpSpPr>
          <a:xfrm>
            <a:off x="3975430" y="1697038"/>
            <a:ext cx="4241142" cy="4241139"/>
            <a:chOff x="3975430" y="1697038"/>
            <a:chExt cx="4241142" cy="4241139"/>
          </a:xfrm>
        </p:grpSpPr>
        <p:sp>
          <p:nvSpPr>
            <p:cNvPr id="21" name="PPT世界-3-1"/>
            <p:cNvSpPr/>
            <p:nvPr/>
          </p:nvSpPr>
          <p:spPr>
            <a:xfrm>
              <a:off x="4337353" y="2058961"/>
              <a:ext cx="3517296" cy="3517294"/>
            </a:xfrm>
            <a:prstGeom prst="arc">
              <a:avLst>
                <a:gd name="adj1" fmla="val 13522084"/>
                <a:gd name="adj2" fmla="val 8708527"/>
              </a:avLst>
            </a:prstGeom>
            <a:noFill/>
            <a:ln w="31750" cap="rnd" cmpd="sng" algn="ctr">
              <a:gradFill>
                <a:gsLst>
                  <a:gs pos="0">
                    <a:schemeClr val="tx1">
                      <a:lumMod val="65000"/>
                      <a:lumOff val="35000"/>
                    </a:schemeClr>
                  </a:gs>
                  <a:gs pos="100000">
                    <a:schemeClr val="tx1">
                      <a:lumMod val="65000"/>
                      <a:lumOff val="35000"/>
                      <a:alpha val="0"/>
                    </a:scheme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3-2"/>
            <p:cNvSpPr/>
            <p:nvPr/>
          </p:nvSpPr>
          <p:spPr>
            <a:xfrm>
              <a:off x="4536157" y="2257764"/>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gradFill flip="none" rotWithShape="1">
              <a:gsLst>
                <a:gs pos="0">
                  <a:schemeClr val="accent1"/>
                </a:gs>
                <a:gs pos="100000">
                  <a:schemeClr val="accent1">
                    <a:alpha val="0"/>
                  </a:schemeClr>
                </a:gs>
              </a:gsLst>
              <a:lin ang="162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3-3"/>
            <p:cNvSpPr/>
            <p:nvPr/>
          </p:nvSpPr>
          <p:spPr>
            <a:xfrm>
              <a:off x="6131212" y="2257764"/>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gradFill flip="none" rotWithShape="1">
              <a:gsLst>
                <a:gs pos="0">
                  <a:schemeClr val="tx1">
                    <a:lumMod val="65000"/>
                    <a:lumOff val="35000"/>
                  </a:schemeClr>
                </a:gs>
                <a:gs pos="100000">
                  <a:schemeClr val="tx1">
                    <a:lumMod val="65000"/>
                    <a:lumOff val="35000"/>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3-4"/>
            <p:cNvSpPr/>
            <p:nvPr/>
          </p:nvSpPr>
          <p:spPr>
            <a:xfrm>
              <a:off x="6131212" y="3852818"/>
              <a:ext cx="1524633" cy="1524634"/>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gradFill flip="none" rotWithShape="1">
              <a:gsLst>
                <a:gs pos="0">
                  <a:schemeClr val="accent1"/>
                </a:gs>
                <a:gs pos="100000">
                  <a:schemeClr val="accent1">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3-5"/>
            <p:cNvSpPr/>
            <p:nvPr/>
          </p:nvSpPr>
          <p:spPr>
            <a:xfrm>
              <a:off x="4536157" y="3852819"/>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gradFill flip="none" rotWithShape="1">
              <a:gsLst>
                <a:gs pos="0">
                  <a:schemeClr val="tx1">
                    <a:lumMod val="65000"/>
                    <a:lumOff val="35000"/>
                  </a:schemeClr>
                </a:gs>
                <a:gs pos="100000">
                  <a:schemeClr val="tx1">
                    <a:lumMod val="65000"/>
                    <a:lumOff val="35000"/>
                    <a:alpha val="0"/>
                  </a:schemeClr>
                </a:gs>
              </a:gsLst>
              <a:lin ang="108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3-6"/>
            <p:cNvSpPr/>
            <p:nvPr/>
          </p:nvSpPr>
          <p:spPr>
            <a:xfrm>
              <a:off x="4791032" y="2512639"/>
              <a:ext cx="2609939" cy="2609938"/>
            </a:xfrm>
            <a:prstGeom prst="ellipse">
              <a:avLst/>
            </a:prstGeom>
            <a:solidFill>
              <a:sysClr val="window" lastClr="FFFFFF"/>
            </a:solidFill>
            <a:ln w="12700" cap="flat" cmpd="sng" algn="ctr">
              <a:noFill/>
              <a:prstDash val="solid"/>
              <a:miter lim="800000"/>
            </a:ln>
            <a:effectLst>
              <a:outerShdw blurRad="76200" algn="ctr" rotWithShape="0">
                <a:schemeClr val="accent1">
                  <a:alpha val="26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27" name="PPT世界-3-7"/>
            <p:cNvPicPr>
              <a:picLocks noChangeAspect="1"/>
            </p:cNvPicPr>
            <p:nvPr/>
          </p:nvPicPr>
          <p:blipFill rotWithShape="1">
            <a:blip r:embed="rId2" cstate="screen"/>
            <a:srcRect/>
            <a:stretch>
              <a:fillRect/>
            </a:stretch>
          </p:blipFill>
          <p:spPr>
            <a:xfrm>
              <a:off x="4976374" y="2657201"/>
              <a:ext cx="2239251" cy="2250392"/>
            </a:xfrm>
            <a:custGeom>
              <a:avLst/>
              <a:gdLst>
                <a:gd name="connsiteX0" fmla="*/ 1125196 w 2250392"/>
                <a:gd name="connsiteY0" fmla="*/ 0 h 2250392"/>
                <a:gd name="connsiteX1" fmla="*/ 2250392 w 2250392"/>
                <a:gd name="connsiteY1" fmla="*/ 1125196 h 2250392"/>
                <a:gd name="connsiteX2" fmla="*/ 1125196 w 2250392"/>
                <a:gd name="connsiteY2" fmla="*/ 2250392 h 2250392"/>
                <a:gd name="connsiteX3" fmla="*/ 0 w 2250392"/>
                <a:gd name="connsiteY3" fmla="*/ 1125196 h 2250392"/>
                <a:gd name="connsiteX4" fmla="*/ 1125196 w 2250392"/>
                <a:gd name="connsiteY4" fmla="*/ 0 h 22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0392" h="2250392">
                  <a:moveTo>
                    <a:pt x="1125196" y="0"/>
                  </a:moveTo>
                  <a:cubicBezTo>
                    <a:pt x="1746625" y="0"/>
                    <a:pt x="2250392" y="503767"/>
                    <a:pt x="2250392" y="1125196"/>
                  </a:cubicBezTo>
                  <a:cubicBezTo>
                    <a:pt x="2250392" y="1746625"/>
                    <a:pt x="1746625" y="2250392"/>
                    <a:pt x="1125196" y="2250392"/>
                  </a:cubicBezTo>
                  <a:cubicBezTo>
                    <a:pt x="503767" y="2250392"/>
                    <a:pt x="0" y="1746625"/>
                    <a:pt x="0" y="1125196"/>
                  </a:cubicBezTo>
                  <a:cubicBezTo>
                    <a:pt x="0" y="503767"/>
                    <a:pt x="503767" y="0"/>
                    <a:pt x="1125196" y="0"/>
                  </a:cubicBezTo>
                  <a:close/>
                </a:path>
              </a:pathLst>
            </a:custGeom>
          </p:spPr>
        </p:pic>
        <p:sp>
          <p:nvSpPr>
            <p:cNvPr id="28" name="PPT世界-3-8"/>
            <p:cNvSpPr/>
            <p:nvPr/>
          </p:nvSpPr>
          <p:spPr>
            <a:xfrm>
              <a:off x="3975430" y="1697038"/>
              <a:ext cx="4241142" cy="4241139"/>
            </a:xfrm>
            <a:prstGeom prst="arc">
              <a:avLst>
                <a:gd name="adj1" fmla="val 10728648"/>
                <a:gd name="adj2" fmla="val 8708527"/>
              </a:avLst>
            </a:prstGeom>
            <a:noFill/>
            <a:ln w="9525" cap="rnd" cmpd="sng" algn="ctr">
              <a:solidFill>
                <a:schemeClr val="accent1">
                  <a:alpha val="36000"/>
                </a:schemeClr>
              </a:soli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0" name="PPT世界-4"/>
          <p:cNvGrpSpPr/>
          <p:nvPr/>
        </p:nvGrpSpPr>
        <p:grpSpPr>
          <a:xfrm>
            <a:off x="1088479" y="1739453"/>
            <a:ext cx="3487191" cy="1666000"/>
            <a:chOff x="1088479" y="1739453"/>
            <a:chExt cx="3487191" cy="1666000"/>
          </a:xfrm>
        </p:grpSpPr>
        <p:sp>
          <p:nvSpPr>
            <p:cNvPr id="31" name="PPT世界-4-1"/>
            <p:cNvSpPr/>
            <p:nvPr/>
          </p:nvSpPr>
          <p:spPr>
            <a:xfrm>
              <a:off x="1211535" y="1816370"/>
              <a:ext cx="3364135" cy="520104"/>
            </a:xfrm>
            <a:prstGeom prst="parallelogram">
              <a:avLst/>
            </a:prstGeom>
            <a:gradFill flip="none" rotWithShape="1">
              <a:gsLst>
                <a:gs pos="0">
                  <a:schemeClr val="accent1">
                    <a:alpha val="50000"/>
                  </a:schemeClr>
                </a:gs>
                <a:gs pos="100000">
                  <a:schemeClr val="accent1">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4-2"/>
            <p:cNvSpPr/>
            <p:nvPr/>
          </p:nvSpPr>
          <p:spPr>
            <a:xfrm>
              <a:off x="1088479" y="1739453"/>
              <a:ext cx="3364135" cy="520104"/>
            </a:xfrm>
            <a:prstGeom prst="parallelogram">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85000"/>
                  </a:srgbClr>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3" name="PPT世界-4-3"/>
            <p:cNvSpPr txBox="1"/>
            <p:nvPr/>
          </p:nvSpPr>
          <p:spPr>
            <a:xfrm>
              <a:off x="1740924" y="1769592"/>
              <a:ext cx="2039573"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34" name="PPT世界-4-4"/>
            <p:cNvSpPr/>
            <p:nvPr/>
          </p:nvSpPr>
          <p:spPr>
            <a:xfrm>
              <a:off x="1271629" y="2377158"/>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35" name="PPT世界-4-5"/>
            <p:cNvSpPr/>
            <p:nvPr/>
          </p:nvSpPr>
          <p:spPr>
            <a:xfrm>
              <a:off x="1407470" y="1807740"/>
              <a:ext cx="249911" cy="33319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6" name="PPT世界-5"/>
          <p:cNvGrpSpPr/>
          <p:nvPr/>
        </p:nvGrpSpPr>
        <p:grpSpPr>
          <a:xfrm>
            <a:off x="1088479" y="4110957"/>
            <a:ext cx="3487190" cy="1700528"/>
            <a:chOff x="1088479" y="4110957"/>
            <a:chExt cx="3487190" cy="1700528"/>
          </a:xfrm>
        </p:grpSpPr>
        <p:sp>
          <p:nvSpPr>
            <p:cNvPr id="37" name="PPT世界-5-1"/>
            <p:cNvSpPr/>
            <p:nvPr/>
          </p:nvSpPr>
          <p:spPr>
            <a:xfrm>
              <a:off x="1211534" y="4187874"/>
              <a:ext cx="3364135" cy="520104"/>
            </a:xfrm>
            <a:prstGeom prst="parallelogram">
              <a:avLst/>
            </a:prstGeom>
            <a:gradFill flip="none" rotWithShape="1">
              <a:gsLst>
                <a:gs pos="0">
                  <a:schemeClr val="tx1">
                    <a:lumMod val="65000"/>
                    <a:lumOff val="35000"/>
                    <a:alpha val="20000"/>
                  </a:schemeClr>
                </a:gs>
                <a:gs pos="100000">
                  <a:schemeClr val="tx1">
                    <a:lumMod val="65000"/>
                    <a:lumOff val="35000"/>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5-2"/>
            <p:cNvSpPr/>
            <p:nvPr/>
          </p:nvSpPr>
          <p:spPr>
            <a:xfrm>
              <a:off x="1088479" y="4110957"/>
              <a:ext cx="3364135" cy="520104"/>
            </a:xfrm>
            <a:prstGeom prst="parallelogram">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lumMod val="85000"/>
                  </a:srgbClr>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9" name="PPT世界-5-3"/>
            <p:cNvSpPr txBox="1"/>
            <p:nvPr/>
          </p:nvSpPr>
          <p:spPr>
            <a:xfrm>
              <a:off x="1740925" y="4134412"/>
              <a:ext cx="1972028"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40" name="PPT世界-5-4"/>
            <p:cNvSpPr/>
            <p:nvPr/>
          </p:nvSpPr>
          <p:spPr>
            <a:xfrm>
              <a:off x="1271629" y="4783190"/>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41" name="PPT世界-5-5"/>
            <p:cNvSpPr/>
            <p:nvPr/>
          </p:nvSpPr>
          <p:spPr>
            <a:xfrm>
              <a:off x="1357317" y="4161874"/>
              <a:ext cx="333192" cy="33281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2" name="PPT世界-6"/>
          <p:cNvGrpSpPr/>
          <p:nvPr/>
        </p:nvGrpSpPr>
        <p:grpSpPr>
          <a:xfrm>
            <a:off x="7739388" y="4112515"/>
            <a:ext cx="3484436" cy="1698970"/>
            <a:chOff x="7496089" y="4112515"/>
            <a:chExt cx="3484436" cy="1698970"/>
          </a:xfrm>
        </p:grpSpPr>
        <p:sp>
          <p:nvSpPr>
            <p:cNvPr id="43" name="PPT世界-6-1"/>
            <p:cNvSpPr/>
            <p:nvPr/>
          </p:nvSpPr>
          <p:spPr>
            <a:xfrm>
              <a:off x="7496089" y="4187874"/>
              <a:ext cx="3362542" cy="520104"/>
            </a:xfrm>
            <a:prstGeom prst="parallelogram">
              <a:avLst/>
            </a:prstGeom>
            <a:gradFill flip="none" rotWithShape="1">
              <a:gsLst>
                <a:gs pos="0">
                  <a:schemeClr val="accent1">
                    <a:alpha val="0"/>
                  </a:schemeClr>
                </a:gs>
                <a:gs pos="100000">
                  <a:schemeClr val="accent1">
                    <a:alpha val="5000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6-2"/>
            <p:cNvSpPr/>
            <p:nvPr/>
          </p:nvSpPr>
          <p:spPr>
            <a:xfrm>
              <a:off x="7617983" y="4112515"/>
              <a:ext cx="3362542" cy="520104"/>
            </a:xfrm>
            <a:prstGeom prst="parallelogram">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lumMod val="85000"/>
                  </a:srgbClr>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5" name="PPT世界-6-3"/>
            <p:cNvSpPr txBox="1"/>
            <p:nvPr/>
          </p:nvSpPr>
          <p:spPr>
            <a:xfrm>
              <a:off x="8347740" y="4134412"/>
              <a:ext cx="1958718"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46" name="PPT世界-6-4"/>
            <p:cNvSpPr/>
            <p:nvPr/>
          </p:nvSpPr>
          <p:spPr>
            <a:xfrm>
              <a:off x="8169745" y="4783190"/>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47" name="PPT世界-6-5"/>
            <p:cNvSpPr/>
            <p:nvPr/>
          </p:nvSpPr>
          <p:spPr>
            <a:xfrm>
              <a:off x="7919844" y="4201886"/>
              <a:ext cx="333192" cy="274737"/>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8" name="PPT世界-7"/>
          <p:cNvGrpSpPr/>
          <p:nvPr/>
        </p:nvGrpSpPr>
        <p:grpSpPr>
          <a:xfrm>
            <a:off x="7739388" y="1739453"/>
            <a:ext cx="3484436" cy="1666000"/>
            <a:chOff x="7496089" y="1739453"/>
            <a:chExt cx="3484436" cy="1666000"/>
          </a:xfrm>
        </p:grpSpPr>
        <p:sp>
          <p:nvSpPr>
            <p:cNvPr id="49" name="PPT世界-7-1"/>
            <p:cNvSpPr/>
            <p:nvPr/>
          </p:nvSpPr>
          <p:spPr>
            <a:xfrm>
              <a:off x="7496089" y="1816370"/>
              <a:ext cx="3362542" cy="520104"/>
            </a:xfrm>
            <a:prstGeom prst="parallelogram">
              <a:avLst/>
            </a:prstGeom>
            <a:gradFill flip="none" rotWithShape="1">
              <a:gsLst>
                <a:gs pos="100000">
                  <a:schemeClr val="tx1">
                    <a:lumMod val="65000"/>
                    <a:lumOff val="35000"/>
                    <a:alpha val="50000"/>
                  </a:schemeClr>
                </a:gs>
                <a:gs pos="0">
                  <a:schemeClr val="tx1">
                    <a:lumMod val="65000"/>
                    <a:lumOff val="35000"/>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7-2"/>
            <p:cNvSpPr/>
            <p:nvPr/>
          </p:nvSpPr>
          <p:spPr>
            <a:xfrm>
              <a:off x="7617983" y="1739453"/>
              <a:ext cx="3362542" cy="520104"/>
            </a:xfrm>
            <a:prstGeom prst="parallelogram">
              <a:avLst/>
            </a:prstGeom>
            <a:solidFill>
              <a:schemeClr val="tx1">
                <a:lumMod val="65000"/>
                <a:lumOff val="35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lumMod val="85000"/>
                  </a:srgbClr>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51" name="PPT世界-7-3"/>
            <p:cNvSpPr txBox="1"/>
            <p:nvPr/>
          </p:nvSpPr>
          <p:spPr>
            <a:xfrm>
              <a:off x="8347740" y="1761826"/>
              <a:ext cx="1974757"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52" name="PPT世界-7-4"/>
            <p:cNvSpPr/>
            <p:nvPr/>
          </p:nvSpPr>
          <p:spPr>
            <a:xfrm>
              <a:off x="8169745" y="2377158"/>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53" name="PPT世界-7-5"/>
            <p:cNvSpPr/>
            <p:nvPr/>
          </p:nvSpPr>
          <p:spPr>
            <a:xfrm>
              <a:off x="7938888" y="1807740"/>
              <a:ext cx="262613" cy="33319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4" name="PPT世界-8"/>
          <p:cNvGrpSpPr/>
          <p:nvPr/>
        </p:nvGrpSpPr>
        <p:grpSpPr>
          <a:xfrm>
            <a:off x="387610" y="236566"/>
            <a:ext cx="3210217" cy="598296"/>
            <a:chOff x="6883194" y="3349398"/>
            <a:chExt cx="3658758" cy="681891"/>
          </a:xfrm>
        </p:grpSpPr>
        <p:sp>
          <p:nvSpPr>
            <p:cNvPr id="55" name="PPT世界-8-1"/>
            <p:cNvSpPr/>
            <p:nvPr/>
          </p:nvSpPr>
          <p:spPr>
            <a:xfrm>
              <a:off x="6897553" y="3349398"/>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8-2"/>
            <p:cNvSpPr txBox="1"/>
            <p:nvPr/>
          </p:nvSpPr>
          <p:spPr>
            <a:xfrm>
              <a:off x="6883194" y="3453409"/>
              <a:ext cx="698394" cy="461665"/>
            </a:xfrm>
            <a:prstGeom prst="rect">
              <a:avLst/>
            </a:prstGeom>
            <a:noFill/>
          </p:spPr>
          <p:txBody>
            <a:bodyPr wrap="square" rtlCol="0">
              <a:noAutofit/>
            </a:bodyPr>
            <a:lstStyle/>
            <a:p>
              <a:pPr algn="ctr"/>
              <a:r>
                <a:rPr lang="en-US" altLang="zh-CN"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7" name="组合 56"/>
            <p:cNvGrpSpPr/>
            <p:nvPr/>
          </p:nvGrpSpPr>
          <p:grpSpPr>
            <a:xfrm>
              <a:off x="7879529" y="3351907"/>
              <a:ext cx="2662423" cy="679382"/>
              <a:chOff x="7879529" y="3349009"/>
              <a:chExt cx="2662423" cy="679382"/>
            </a:xfrm>
          </p:grpSpPr>
          <p:sp>
            <p:nvSpPr>
              <p:cNvPr id="58" name="PPT世界-8-3"/>
              <p:cNvSpPr txBox="1"/>
              <p:nvPr/>
            </p:nvSpPr>
            <p:spPr>
              <a:xfrm>
                <a:off x="7879529" y="3349009"/>
                <a:ext cx="1557061" cy="461665"/>
              </a:xfrm>
              <a:prstGeom prst="rect">
                <a:avLst/>
              </a:prstGeom>
              <a:noFill/>
            </p:spPr>
            <p:txBody>
              <a:bodyPr wrap="square" rtlCol="0">
                <a:noAutofit/>
              </a:bodyPr>
              <a:lstStyle/>
              <a:p>
                <a:pPr algn="dist"/>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岗位认知</a:t>
                </a:r>
              </a:p>
            </p:txBody>
          </p:sp>
          <p:sp>
            <p:nvSpPr>
              <p:cNvPr id="59" name="PPT世界-8-4"/>
              <p:cNvSpPr txBox="1"/>
              <p:nvPr/>
            </p:nvSpPr>
            <p:spPr>
              <a:xfrm>
                <a:off x="7896329" y="3782845"/>
                <a:ext cx="2645623" cy="245546"/>
              </a:xfrm>
              <a:prstGeom prst="rect">
                <a:avLst/>
              </a:prstGeom>
              <a:noFill/>
            </p:spPr>
            <p:txBody>
              <a:bodyPr wrap="square" rtlCol="0">
                <a:noAutofit/>
              </a:bodyPr>
              <a:lstStyle/>
              <a:p>
                <a:pPr algn="dist"/>
                <a:r>
                  <a:rPr lang="en-US" altLang="zh-CN" sz="800" b="1"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COGNITION</a:t>
                </a:r>
                <a:endParaRPr lang="zh-CN" altLang="en-US" sz="800" b="1"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60" name="PPT世界-9"/>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b="1">
              <a:cs typeface="思源黑体 CN Bold" panose="020B0800000000000000" pitchFamily="34" charset="-122"/>
            </a:endParaRPr>
          </a:p>
        </p:txBody>
      </p:sp>
      <p:sp>
        <p:nvSpPr>
          <p:cNvPr id="61" name="PPT世界-10"/>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b="1">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anim calcmode="lin" valueType="num">
                                      <p:cBhvr>
                                        <p:cTn id="26" dur="500" fill="hold"/>
                                        <p:tgtEl>
                                          <p:spTgt spid="36"/>
                                        </p:tgtEl>
                                        <p:attrNameLst>
                                          <p:attrName>ppt_x</p:attrName>
                                        </p:attrNameLst>
                                      </p:cBhvr>
                                      <p:tavLst>
                                        <p:tav tm="0">
                                          <p:val>
                                            <p:strVal val="#ppt_x"/>
                                          </p:val>
                                        </p:tav>
                                        <p:tav tm="100000">
                                          <p:val>
                                            <p:strVal val="#ppt_x"/>
                                          </p:val>
                                        </p:tav>
                                      </p:tavLst>
                                    </p:anim>
                                    <p:anim calcmode="lin" valueType="num">
                                      <p:cBhvr>
                                        <p:cTn id="27" dur="5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anim calcmode="lin" valueType="num">
                                      <p:cBhvr>
                                        <p:cTn id="32" dur="500" fill="hold"/>
                                        <p:tgtEl>
                                          <p:spTgt spid="42"/>
                                        </p:tgtEl>
                                        <p:attrNameLst>
                                          <p:attrName>ppt_x</p:attrName>
                                        </p:attrNameLst>
                                      </p:cBhvr>
                                      <p:tavLst>
                                        <p:tav tm="0">
                                          <p:val>
                                            <p:strVal val="#ppt_x"/>
                                          </p:val>
                                        </p:tav>
                                        <p:tav tm="100000">
                                          <p:val>
                                            <p:strVal val="#ppt_x"/>
                                          </p:val>
                                        </p:tav>
                                      </p:tavLst>
                                    </p:anim>
                                    <p:anim calcmode="lin" valueType="num">
                                      <p:cBhvr>
                                        <p:cTn id="33"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PT世界-1"/>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2"/>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4"/>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7"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35" name="PPT世界-8"/>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9"/>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0"/>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1"/>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2"/>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13"/>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4"/>
          <p:cNvGrpSpPr/>
          <p:nvPr/>
        </p:nvGrpSpPr>
        <p:grpSpPr>
          <a:xfrm>
            <a:off x="0" y="1418927"/>
            <a:ext cx="5241346" cy="1658018"/>
            <a:chOff x="0" y="1418927"/>
            <a:chExt cx="5241346" cy="1658018"/>
          </a:xfrm>
        </p:grpSpPr>
        <p:sp>
          <p:nvSpPr>
            <p:cNvPr id="25" name="PPT世界-14-1"/>
            <p:cNvSpPr/>
            <p:nvPr/>
          </p:nvSpPr>
          <p:spPr>
            <a:xfrm flipH="1">
              <a:off x="0" y="1418927"/>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7" name="PPT世界-14-2"/>
            <p:cNvSpPr/>
            <p:nvPr/>
          </p:nvSpPr>
          <p:spPr>
            <a:xfrm>
              <a:off x="2130076" y="2377697"/>
              <a:ext cx="3111270" cy="6992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8" name="PPT世界-14-3"/>
            <p:cNvSpPr txBox="1"/>
            <p:nvPr/>
          </p:nvSpPr>
          <p:spPr>
            <a:xfrm>
              <a:off x="1143142" y="1932626"/>
              <a:ext cx="3548622" cy="923330"/>
            </a:xfrm>
            <a:prstGeom prst="rect">
              <a:avLst/>
            </a:prstGeom>
            <a:noFill/>
          </p:spPr>
          <p:txBody>
            <a:bodyPr wrap="square" rtlCol="0">
              <a:no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PART.03</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 name="PPT世界-15"/>
          <p:cNvGrpSpPr/>
          <p:nvPr/>
        </p:nvGrpSpPr>
        <p:grpSpPr>
          <a:xfrm>
            <a:off x="1143142" y="3369655"/>
            <a:ext cx="4066289" cy="1542419"/>
            <a:chOff x="1143142" y="3369655"/>
            <a:chExt cx="4066289" cy="1542419"/>
          </a:xfrm>
        </p:grpSpPr>
        <p:sp>
          <p:nvSpPr>
            <p:cNvPr id="29" name="PPT世界-15-1"/>
            <p:cNvSpPr txBox="1"/>
            <p:nvPr/>
          </p:nvSpPr>
          <p:spPr>
            <a:xfrm>
              <a:off x="1143142" y="3369655"/>
              <a:ext cx="4066289" cy="1015663"/>
            </a:xfrm>
            <a:prstGeom prst="rect">
              <a:avLst/>
            </a:prstGeom>
            <a:noFill/>
          </p:spPr>
          <p:txBody>
            <a:bodyPr wrap="square" rtlCol="0">
              <a:noAutofit/>
            </a:bodyPr>
            <a:lstStyle/>
            <a:p>
              <a:r>
                <a:rPr kumimoji="1" lang="zh-CN" altLang="en-US" sz="6000" b="1"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竞聘优势</a:t>
              </a:r>
            </a:p>
          </p:txBody>
        </p:sp>
        <p:sp>
          <p:nvSpPr>
            <p:cNvPr id="30" name="PPT世界-15-2"/>
            <p:cNvSpPr/>
            <p:nvPr/>
          </p:nvSpPr>
          <p:spPr>
            <a:xfrm>
              <a:off x="1176759" y="4542742"/>
              <a:ext cx="3873778" cy="369332"/>
            </a:xfrm>
            <a:prstGeom prst="rect">
              <a:avLst/>
            </a:prstGeom>
          </p:spPr>
          <p:txBody>
            <a:bodyPr wrap="square">
              <a:noAutofit/>
            </a:bodyPr>
            <a:lstStyle/>
            <a:p>
              <a:pPr algn="dist"/>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COMPETITIVE ADVANTAGE</a:t>
              </a:r>
              <a:endPar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22" name="图片 21">
            <a:hlinkClick r:id="rId4"/>
            <a:extLst>
              <a:ext uri="{FF2B5EF4-FFF2-40B4-BE49-F238E27FC236}">
                <a16:creationId xmlns:a16="http://schemas.microsoft.com/office/drawing/2014/main" id="{F2EE9E42-FA48-498A-97F7-8E1A7DD94B9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PT世界-1"/>
          <p:cNvGrpSpPr/>
          <p:nvPr/>
        </p:nvGrpSpPr>
        <p:grpSpPr>
          <a:xfrm>
            <a:off x="387610" y="236566"/>
            <a:ext cx="3212032" cy="598296"/>
            <a:chOff x="6883194" y="4371896"/>
            <a:chExt cx="3660826" cy="681891"/>
          </a:xfrm>
        </p:grpSpPr>
        <p:sp>
          <p:nvSpPr>
            <p:cNvPr id="15" name="PPT世界-1-1"/>
            <p:cNvSpPr/>
            <p:nvPr/>
          </p:nvSpPr>
          <p:spPr>
            <a:xfrm>
              <a:off x="6897553" y="4371896"/>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1-2"/>
            <p:cNvSpPr txBox="1"/>
            <p:nvPr/>
          </p:nvSpPr>
          <p:spPr>
            <a:xfrm>
              <a:off x="6883194" y="4475907"/>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7" name="组合 16"/>
            <p:cNvGrpSpPr/>
            <p:nvPr/>
          </p:nvGrpSpPr>
          <p:grpSpPr>
            <a:xfrm>
              <a:off x="7879529" y="4374405"/>
              <a:ext cx="2664491" cy="679382"/>
              <a:chOff x="7879529" y="4371507"/>
              <a:chExt cx="2664491" cy="679382"/>
            </a:xfrm>
          </p:grpSpPr>
          <p:sp>
            <p:nvSpPr>
              <p:cNvPr id="18" name="PPT世界-1-3"/>
              <p:cNvSpPr txBox="1"/>
              <p:nvPr/>
            </p:nvSpPr>
            <p:spPr>
              <a:xfrm>
                <a:off x="7879529" y="4371507"/>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竞聘优势</a:t>
                </a:r>
              </a:p>
            </p:txBody>
          </p:sp>
          <p:sp>
            <p:nvSpPr>
              <p:cNvPr id="19" name="PPT世界-1-4"/>
              <p:cNvSpPr txBox="1"/>
              <p:nvPr/>
            </p:nvSpPr>
            <p:spPr>
              <a:xfrm>
                <a:off x="7896329" y="4805343"/>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COMPETITIVE ADVANTAGE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3"/>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4"/>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1" name="PPT世界-5"/>
          <p:cNvGrpSpPr/>
          <p:nvPr/>
        </p:nvGrpSpPr>
        <p:grpSpPr>
          <a:xfrm>
            <a:off x="1234126" y="-1125097"/>
            <a:ext cx="9723748" cy="9723748"/>
            <a:chOff x="1234126" y="-1125097"/>
            <a:chExt cx="9723748" cy="9723748"/>
          </a:xfrm>
        </p:grpSpPr>
        <p:grpSp>
          <p:nvGrpSpPr>
            <p:cNvPr id="20" name="组合 19"/>
            <p:cNvGrpSpPr/>
            <p:nvPr/>
          </p:nvGrpSpPr>
          <p:grpSpPr>
            <a:xfrm>
              <a:off x="1234126" y="-1125097"/>
              <a:ext cx="9723748" cy="9723748"/>
              <a:chOff x="593497" y="-1765726"/>
              <a:chExt cx="11005006" cy="11005006"/>
            </a:xfrm>
          </p:grpSpPr>
          <p:sp>
            <p:nvSpPr>
              <p:cNvPr id="28" name="PPT世界-5-1"/>
              <p:cNvSpPr/>
              <p:nvPr/>
            </p:nvSpPr>
            <p:spPr>
              <a:xfrm>
                <a:off x="779180" y="-1580042"/>
                <a:ext cx="10633642" cy="10633640"/>
              </a:xfrm>
              <a:prstGeom prst="ellipse">
                <a:avLst/>
              </a:prstGeom>
              <a:noFill/>
              <a:ln w="9525">
                <a:gradFill flip="none" rotWithShape="1">
                  <a:gsLst>
                    <a:gs pos="25000">
                      <a:schemeClr val="accent1">
                        <a:alpha val="0"/>
                      </a:schemeClr>
                    </a:gs>
                    <a:gs pos="50000">
                      <a:schemeClr val="accent1"/>
                    </a:gs>
                    <a:gs pos="7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5-2"/>
              <p:cNvSpPr/>
              <p:nvPr/>
            </p:nvSpPr>
            <p:spPr>
              <a:xfrm>
                <a:off x="593497" y="-1765726"/>
                <a:ext cx="11005006" cy="11005006"/>
              </a:xfrm>
              <a:prstGeom prst="ellipse">
                <a:avLst/>
              </a:prstGeom>
              <a:noFill/>
              <a:ln w="6350">
                <a:gradFill flip="none" rotWithShape="1">
                  <a:gsLst>
                    <a:gs pos="25000">
                      <a:schemeClr val="accent1">
                        <a:alpha val="0"/>
                      </a:schemeClr>
                    </a:gs>
                    <a:gs pos="50000">
                      <a:schemeClr val="accent1"/>
                    </a:gs>
                    <a:gs pos="75000">
                      <a:schemeClr val="accent1">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1" name="组合 20"/>
            <p:cNvGrpSpPr/>
            <p:nvPr/>
          </p:nvGrpSpPr>
          <p:grpSpPr>
            <a:xfrm>
              <a:off x="3480505" y="1121284"/>
              <a:ext cx="5230990" cy="5230986"/>
              <a:chOff x="3480505" y="1121284"/>
              <a:chExt cx="5230990" cy="5230986"/>
            </a:xfrm>
          </p:grpSpPr>
          <p:sp>
            <p:nvSpPr>
              <p:cNvPr id="22" name="PPT世界-5-3"/>
              <p:cNvSpPr/>
              <p:nvPr/>
            </p:nvSpPr>
            <p:spPr>
              <a:xfrm>
                <a:off x="3480505" y="1121284"/>
                <a:ext cx="5230990" cy="5230986"/>
              </a:xfrm>
              <a:prstGeom prst="ellipse">
                <a:avLst/>
              </a:prstGeom>
              <a:noFill/>
              <a:ln w="635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5-4"/>
              <p:cNvSpPr/>
              <p:nvPr/>
            </p:nvSpPr>
            <p:spPr>
              <a:xfrm>
                <a:off x="4099123" y="1739900"/>
                <a:ext cx="3993754" cy="3993754"/>
              </a:xfrm>
              <a:prstGeom prst="ellipse">
                <a:avLst/>
              </a:prstGeom>
              <a:noFill/>
              <a:ln w="22225">
                <a:solidFill>
                  <a:schemeClr val="accent2">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5-5"/>
              <p:cNvSpPr/>
              <p:nvPr/>
            </p:nvSpPr>
            <p:spPr>
              <a:xfrm>
                <a:off x="4502790" y="2143567"/>
                <a:ext cx="3186420" cy="3186420"/>
              </a:xfrm>
              <a:prstGeom prst="ellipse">
                <a:avLst/>
              </a:prstGeom>
              <a:noFill/>
              <a:ln w="9525">
                <a:solidFill>
                  <a:schemeClr val="accent2">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5-6"/>
              <p:cNvSpPr/>
              <p:nvPr/>
            </p:nvSpPr>
            <p:spPr>
              <a:xfrm>
                <a:off x="4915006" y="2554740"/>
                <a:ext cx="2361988" cy="2361988"/>
              </a:xfrm>
              <a:prstGeom prst="ellipse">
                <a:avLst/>
              </a:prstGeom>
              <a:noFill/>
              <a:ln w="9525">
                <a:solidFill>
                  <a:schemeClr val="accent1">
                    <a:alpha val="38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5-7"/>
              <p:cNvSpPr/>
              <p:nvPr/>
            </p:nvSpPr>
            <p:spPr>
              <a:xfrm>
                <a:off x="4822469" y="2463247"/>
                <a:ext cx="2547062" cy="2547061"/>
              </a:xfrm>
              <a:prstGeom prst="ellipse">
                <a:avLst/>
              </a:prstGeom>
              <a:ln w="50800" cap="rnd">
                <a:solidFill>
                  <a:schemeClr val="accent1">
                    <a:alpha val="80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30" name="PPT世界-6"/>
          <p:cNvGrpSpPr/>
          <p:nvPr/>
        </p:nvGrpSpPr>
        <p:grpSpPr>
          <a:xfrm>
            <a:off x="1147140" y="1854501"/>
            <a:ext cx="3301509" cy="4084311"/>
            <a:chOff x="1147140" y="1854501"/>
            <a:chExt cx="3301509" cy="4084311"/>
          </a:xfrm>
        </p:grpSpPr>
        <p:sp>
          <p:nvSpPr>
            <p:cNvPr id="31" name="PPT世界-6-1"/>
            <p:cNvSpPr/>
            <p:nvPr/>
          </p:nvSpPr>
          <p:spPr>
            <a:xfrm>
              <a:off x="1320733" y="1935108"/>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6-2"/>
            <p:cNvSpPr/>
            <p:nvPr/>
          </p:nvSpPr>
          <p:spPr>
            <a:xfrm>
              <a:off x="1147140" y="3474383"/>
              <a:ext cx="626811" cy="626811"/>
            </a:xfrm>
            <a:prstGeom prst="ellipse">
              <a:avLst/>
            </a:prstGeom>
            <a:solidFill>
              <a:schemeClr val="tx1">
                <a:lumMod val="65000"/>
                <a:lumOff val="35000"/>
              </a:schemeClr>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6-3"/>
            <p:cNvSpPr/>
            <p:nvPr/>
          </p:nvSpPr>
          <p:spPr>
            <a:xfrm>
              <a:off x="1321912" y="5013658"/>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6-4"/>
            <p:cNvSpPr/>
            <p:nvPr/>
          </p:nvSpPr>
          <p:spPr>
            <a:xfrm>
              <a:off x="2132725" y="1854501"/>
              <a:ext cx="2315924" cy="1053390"/>
            </a:xfrm>
            <a:prstGeom prst="rect">
              <a:avLst/>
            </a:prstGeom>
            <a:solidFill>
              <a:schemeClr val="bg1"/>
            </a:solidFill>
            <a:ln>
              <a:solidFill>
                <a:schemeClr val="accent1"/>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35" name="PPT世界-6-5"/>
            <p:cNvSpPr/>
            <p:nvPr/>
          </p:nvSpPr>
          <p:spPr>
            <a:xfrm>
              <a:off x="2132725" y="4885422"/>
              <a:ext cx="2315924" cy="1053390"/>
            </a:xfrm>
            <a:prstGeom prst="rect">
              <a:avLst/>
            </a:prstGeom>
            <a:solidFill>
              <a:schemeClr val="bg1"/>
            </a:solidFill>
            <a:ln>
              <a:solidFill>
                <a:schemeClr val="accent1"/>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36" name="PPT世界-6-6"/>
            <p:cNvSpPr/>
            <p:nvPr/>
          </p:nvSpPr>
          <p:spPr>
            <a:xfrm>
              <a:off x="1891475" y="3346147"/>
              <a:ext cx="2315924" cy="1053390"/>
            </a:xfrm>
            <a:prstGeom prst="rect">
              <a:avLst/>
            </a:prstGeom>
            <a:solidFill>
              <a:schemeClr val="bg1"/>
            </a:solidFill>
            <a:ln>
              <a:solidFill>
                <a:schemeClr val="tx1">
                  <a:lumMod val="65000"/>
                  <a:lumOff val="35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37" name="PPT世界-6-7"/>
            <p:cNvSpPr>
              <a:spLocks noChangeAspect="1"/>
            </p:cNvSpPr>
            <p:nvPr/>
          </p:nvSpPr>
          <p:spPr bwMode="auto">
            <a:xfrm>
              <a:off x="1474299" y="2099553"/>
              <a:ext cx="324868" cy="297920"/>
            </a:xfrm>
            <a:custGeom>
              <a:avLst/>
              <a:gdLst>
                <a:gd name="T0" fmla="*/ 2015 w 5695"/>
                <a:gd name="T1" fmla="*/ 2357 h 5230"/>
                <a:gd name="T2" fmla="*/ 845 w 5695"/>
                <a:gd name="T3" fmla="*/ 2237 h 5230"/>
                <a:gd name="T4" fmla="*/ 2015 w 5695"/>
                <a:gd name="T5" fmla="*/ 2117 h 5230"/>
                <a:gd name="T6" fmla="*/ 1766 w 5695"/>
                <a:gd name="T7" fmla="*/ 2621 h 5230"/>
                <a:gd name="T8" fmla="*/ 1095 w 5695"/>
                <a:gd name="T9" fmla="*/ 2741 h 5230"/>
                <a:gd name="T10" fmla="*/ 1766 w 5695"/>
                <a:gd name="T11" fmla="*/ 2861 h 5230"/>
                <a:gd name="T12" fmla="*/ 1766 w 5695"/>
                <a:gd name="T13" fmla="*/ 2621 h 5230"/>
                <a:gd name="T14" fmla="*/ 5650 w 5695"/>
                <a:gd name="T15" fmla="*/ 4362 h 5230"/>
                <a:gd name="T16" fmla="*/ 2904 w 5695"/>
                <a:gd name="T17" fmla="*/ 4825 h 5230"/>
                <a:gd name="T18" fmla="*/ 1994 w 5695"/>
                <a:gd name="T19" fmla="*/ 4554 h 5230"/>
                <a:gd name="T20" fmla="*/ 1935 w 5695"/>
                <a:gd name="T21" fmla="*/ 5208 h 5230"/>
                <a:gd name="T22" fmla="*/ 1490 w 5695"/>
                <a:gd name="T23" fmla="*/ 5029 h 5230"/>
                <a:gd name="T24" fmla="*/ 1106 w 5695"/>
                <a:gd name="T25" fmla="*/ 5224 h 5230"/>
                <a:gd name="T26" fmla="*/ 986 w 5695"/>
                <a:gd name="T27" fmla="*/ 5104 h 5230"/>
                <a:gd name="T28" fmla="*/ 45 w 5695"/>
                <a:gd name="T29" fmla="*/ 4362 h 5230"/>
                <a:gd name="T30" fmla="*/ 221 w 5695"/>
                <a:gd name="T31" fmla="*/ 4199 h 5230"/>
                <a:gd name="T32" fmla="*/ 2847 w 5695"/>
                <a:gd name="T33" fmla="*/ 4584 h 5230"/>
                <a:gd name="T34" fmla="*/ 5473 w 5695"/>
                <a:gd name="T35" fmla="*/ 4199 h 5230"/>
                <a:gd name="T36" fmla="*/ 1754 w 5695"/>
                <a:gd name="T37" fmla="*/ 4525 h 5230"/>
                <a:gd name="T38" fmla="*/ 1226 w 5695"/>
                <a:gd name="T39" fmla="*/ 4901 h 5230"/>
                <a:gd name="T40" fmla="*/ 1548 w 5695"/>
                <a:gd name="T41" fmla="*/ 4786 h 5230"/>
                <a:gd name="T42" fmla="*/ 1754 w 5695"/>
                <a:gd name="T43" fmla="*/ 4525 h 5230"/>
                <a:gd name="T44" fmla="*/ 3679 w 5695"/>
                <a:gd name="T45" fmla="*/ 1853 h 5230"/>
                <a:gd name="T46" fmla="*/ 4850 w 5695"/>
                <a:gd name="T47" fmla="*/ 1733 h 5230"/>
                <a:gd name="T48" fmla="*/ 3679 w 5695"/>
                <a:gd name="T49" fmla="*/ 1613 h 5230"/>
                <a:gd name="T50" fmla="*/ 5682 w 5695"/>
                <a:gd name="T51" fmla="*/ 126 h 5230"/>
                <a:gd name="T52" fmla="*/ 5650 w 5695"/>
                <a:gd name="T53" fmla="*/ 3855 h 5230"/>
                <a:gd name="T54" fmla="*/ 2905 w 5695"/>
                <a:gd name="T55" fmla="*/ 4317 h 5230"/>
                <a:gd name="T56" fmla="*/ 2847 w 5695"/>
                <a:gd name="T57" fmla="*/ 4332 h 5230"/>
                <a:gd name="T58" fmla="*/ 988 w 5695"/>
                <a:gd name="T59" fmla="*/ 4026 h 5230"/>
                <a:gd name="T60" fmla="*/ 13 w 5695"/>
                <a:gd name="T61" fmla="*/ 3773 h 5230"/>
                <a:gd name="T62" fmla="*/ 72 w 5695"/>
                <a:gd name="T63" fmla="*/ 23 h 5230"/>
                <a:gd name="T64" fmla="*/ 1992 w 5695"/>
                <a:gd name="T65" fmla="*/ 312 h 5230"/>
                <a:gd name="T66" fmla="*/ 3702 w 5695"/>
                <a:gd name="T67" fmla="*/ 312 h 5230"/>
                <a:gd name="T68" fmla="*/ 5623 w 5695"/>
                <a:gd name="T69" fmla="*/ 23 h 5230"/>
                <a:gd name="T70" fmla="*/ 2727 w 5695"/>
                <a:gd name="T71" fmla="*/ 617 h 5230"/>
                <a:gd name="T72" fmla="*/ 253 w 5695"/>
                <a:gd name="T73" fmla="*/ 319 h 5230"/>
                <a:gd name="T74" fmla="*/ 973 w 5695"/>
                <a:gd name="T75" fmla="*/ 3786 h 5230"/>
                <a:gd name="T76" fmla="*/ 2727 w 5695"/>
                <a:gd name="T77" fmla="*/ 4019 h 5230"/>
                <a:gd name="T78" fmla="*/ 5442 w 5695"/>
                <a:gd name="T79" fmla="*/ 319 h 5230"/>
                <a:gd name="T80" fmla="*/ 2967 w 5695"/>
                <a:gd name="T81" fmla="*/ 617 h 5230"/>
                <a:gd name="T82" fmla="*/ 4721 w 5695"/>
                <a:gd name="T83" fmla="*/ 3786 h 5230"/>
                <a:gd name="T84" fmla="*/ 5442 w 5695"/>
                <a:gd name="T85" fmla="*/ 319 h 5230"/>
                <a:gd name="T86" fmla="*/ 3679 w 5695"/>
                <a:gd name="T87" fmla="*/ 2117 h 5230"/>
                <a:gd name="T88" fmla="*/ 3679 w 5695"/>
                <a:gd name="T89" fmla="*/ 2357 h 5230"/>
                <a:gd name="T90" fmla="*/ 4850 w 5695"/>
                <a:gd name="T91" fmla="*/ 2237 h 5230"/>
                <a:gd name="T92" fmla="*/ 2015 w 5695"/>
                <a:gd name="T93" fmla="*/ 1613 h 5230"/>
                <a:gd name="T94" fmla="*/ 845 w 5695"/>
                <a:gd name="T95" fmla="*/ 1733 h 5230"/>
                <a:gd name="T96" fmla="*/ 2015 w 5695"/>
                <a:gd name="T97" fmla="*/ 1853 h 5230"/>
                <a:gd name="T98" fmla="*/ 2015 w 5695"/>
                <a:gd name="T99" fmla="*/ 1613 h 5230"/>
                <a:gd name="T100" fmla="*/ 3929 w 5695"/>
                <a:gd name="T101" fmla="*/ 2621 h 5230"/>
                <a:gd name="T102" fmla="*/ 3929 w 5695"/>
                <a:gd name="T103" fmla="*/ 2861 h 5230"/>
                <a:gd name="T104" fmla="*/ 4600 w 5695"/>
                <a:gd name="T105" fmla="*/ 2741 h 5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95" h="5230">
                  <a:moveTo>
                    <a:pt x="2135" y="2237"/>
                  </a:moveTo>
                  <a:cubicBezTo>
                    <a:pt x="2135" y="2303"/>
                    <a:pt x="2082" y="2357"/>
                    <a:pt x="2015" y="2357"/>
                  </a:cubicBezTo>
                  <a:lnTo>
                    <a:pt x="965" y="2357"/>
                  </a:lnTo>
                  <a:cubicBezTo>
                    <a:pt x="899" y="2357"/>
                    <a:pt x="845" y="2303"/>
                    <a:pt x="845" y="2237"/>
                  </a:cubicBezTo>
                  <a:cubicBezTo>
                    <a:pt x="845" y="2171"/>
                    <a:pt x="899" y="2117"/>
                    <a:pt x="965" y="2117"/>
                  </a:cubicBezTo>
                  <a:lnTo>
                    <a:pt x="2015" y="2117"/>
                  </a:lnTo>
                  <a:cubicBezTo>
                    <a:pt x="2082" y="2117"/>
                    <a:pt x="2135" y="2171"/>
                    <a:pt x="2135" y="2237"/>
                  </a:cubicBezTo>
                  <a:close/>
                  <a:moveTo>
                    <a:pt x="1766" y="2621"/>
                  </a:moveTo>
                  <a:lnTo>
                    <a:pt x="1215" y="2621"/>
                  </a:lnTo>
                  <a:cubicBezTo>
                    <a:pt x="1148" y="2621"/>
                    <a:pt x="1095" y="2674"/>
                    <a:pt x="1095" y="2741"/>
                  </a:cubicBezTo>
                  <a:cubicBezTo>
                    <a:pt x="1095" y="2807"/>
                    <a:pt x="1148" y="2861"/>
                    <a:pt x="1215" y="2861"/>
                  </a:cubicBezTo>
                  <a:lnTo>
                    <a:pt x="1766" y="2861"/>
                  </a:lnTo>
                  <a:cubicBezTo>
                    <a:pt x="1832" y="2861"/>
                    <a:pt x="1886" y="2807"/>
                    <a:pt x="1886" y="2741"/>
                  </a:cubicBezTo>
                  <a:cubicBezTo>
                    <a:pt x="1886" y="2674"/>
                    <a:pt x="1832" y="2621"/>
                    <a:pt x="1766" y="2621"/>
                  </a:cubicBezTo>
                  <a:close/>
                  <a:moveTo>
                    <a:pt x="5643" y="4193"/>
                  </a:moveTo>
                  <a:cubicBezTo>
                    <a:pt x="5692" y="4238"/>
                    <a:pt x="5695" y="4314"/>
                    <a:pt x="5650" y="4362"/>
                  </a:cubicBezTo>
                  <a:cubicBezTo>
                    <a:pt x="5449" y="4579"/>
                    <a:pt x="5122" y="4559"/>
                    <a:pt x="4706" y="4533"/>
                  </a:cubicBezTo>
                  <a:cubicBezTo>
                    <a:pt x="4201" y="4502"/>
                    <a:pt x="3571" y="4464"/>
                    <a:pt x="2904" y="4825"/>
                  </a:cubicBezTo>
                  <a:cubicBezTo>
                    <a:pt x="2869" y="4844"/>
                    <a:pt x="2826" y="4844"/>
                    <a:pt x="2790" y="4825"/>
                  </a:cubicBezTo>
                  <a:cubicBezTo>
                    <a:pt x="2517" y="4677"/>
                    <a:pt x="2249" y="4596"/>
                    <a:pt x="1994" y="4554"/>
                  </a:cubicBezTo>
                  <a:lnTo>
                    <a:pt x="1994" y="5104"/>
                  </a:lnTo>
                  <a:cubicBezTo>
                    <a:pt x="1994" y="5147"/>
                    <a:pt x="1972" y="5186"/>
                    <a:pt x="1935" y="5208"/>
                  </a:cubicBezTo>
                  <a:cubicBezTo>
                    <a:pt x="1899" y="5229"/>
                    <a:pt x="1853" y="5230"/>
                    <a:pt x="1816" y="5209"/>
                  </a:cubicBezTo>
                  <a:lnTo>
                    <a:pt x="1490" y="5029"/>
                  </a:lnTo>
                  <a:lnTo>
                    <a:pt x="1164" y="5209"/>
                  </a:lnTo>
                  <a:cubicBezTo>
                    <a:pt x="1146" y="5219"/>
                    <a:pt x="1126" y="5224"/>
                    <a:pt x="1106" y="5224"/>
                  </a:cubicBezTo>
                  <a:cubicBezTo>
                    <a:pt x="1085" y="5224"/>
                    <a:pt x="1064" y="5219"/>
                    <a:pt x="1045" y="5208"/>
                  </a:cubicBezTo>
                  <a:cubicBezTo>
                    <a:pt x="1008" y="5186"/>
                    <a:pt x="986" y="5147"/>
                    <a:pt x="986" y="5104"/>
                  </a:cubicBezTo>
                  <a:lnTo>
                    <a:pt x="986" y="4534"/>
                  </a:lnTo>
                  <a:cubicBezTo>
                    <a:pt x="572" y="4559"/>
                    <a:pt x="245" y="4578"/>
                    <a:pt x="45" y="4362"/>
                  </a:cubicBezTo>
                  <a:cubicBezTo>
                    <a:pt x="0" y="4314"/>
                    <a:pt x="3" y="4238"/>
                    <a:pt x="52" y="4193"/>
                  </a:cubicBezTo>
                  <a:cubicBezTo>
                    <a:pt x="100" y="4148"/>
                    <a:pt x="176" y="4151"/>
                    <a:pt x="221" y="4199"/>
                  </a:cubicBezTo>
                  <a:cubicBezTo>
                    <a:pt x="344" y="4332"/>
                    <a:pt x="622" y="4315"/>
                    <a:pt x="973" y="4294"/>
                  </a:cubicBezTo>
                  <a:cubicBezTo>
                    <a:pt x="1468" y="4264"/>
                    <a:pt x="2141" y="4222"/>
                    <a:pt x="2847" y="4584"/>
                  </a:cubicBezTo>
                  <a:cubicBezTo>
                    <a:pt x="3554" y="4222"/>
                    <a:pt x="4226" y="4264"/>
                    <a:pt x="4721" y="4294"/>
                  </a:cubicBezTo>
                  <a:cubicBezTo>
                    <a:pt x="5073" y="4315"/>
                    <a:pt x="5351" y="4332"/>
                    <a:pt x="5473" y="4199"/>
                  </a:cubicBezTo>
                  <a:cubicBezTo>
                    <a:pt x="5518" y="4151"/>
                    <a:pt x="5594" y="4148"/>
                    <a:pt x="5643" y="4193"/>
                  </a:cubicBezTo>
                  <a:close/>
                  <a:moveTo>
                    <a:pt x="1754" y="4525"/>
                  </a:moveTo>
                  <a:cubicBezTo>
                    <a:pt x="1569" y="4511"/>
                    <a:pt x="1392" y="4513"/>
                    <a:pt x="1226" y="4520"/>
                  </a:cubicBezTo>
                  <a:lnTo>
                    <a:pt x="1226" y="4901"/>
                  </a:lnTo>
                  <a:lnTo>
                    <a:pt x="1432" y="4786"/>
                  </a:lnTo>
                  <a:cubicBezTo>
                    <a:pt x="1468" y="4766"/>
                    <a:pt x="1512" y="4766"/>
                    <a:pt x="1548" y="4786"/>
                  </a:cubicBezTo>
                  <a:lnTo>
                    <a:pt x="1754" y="4901"/>
                  </a:lnTo>
                  <a:lnTo>
                    <a:pt x="1754" y="4525"/>
                  </a:lnTo>
                  <a:close/>
                  <a:moveTo>
                    <a:pt x="3559" y="1733"/>
                  </a:moveTo>
                  <a:cubicBezTo>
                    <a:pt x="3559" y="1800"/>
                    <a:pt x="3613" y="1853"/>
                    <a:pt x="3679" y="1853"/>
                  </a:cubicBezTo>
                  <a:lnTo>
                    <a:pt x="4730" y="1853"/>
                  </a:lnTo>
                  <a:cubicBezTo>
                    <a:pt x="4796" y="1853"/>
                    <a:pt x="4850" y="1800"/>
                    <a:pt x="4850" y="1733"/>
                  </a:cubicBezTo>
                  <a:cubicBezTo>
                    <a:pt x="4850" y="1667"/>
                    <a:pt x="4796" y="1613"/>
                    <a:pt x="4730" y="1613"/>
                  </a:cubicBezTo>
                  <a:lnTo>
                    <a:pt x="3679" y="1613"/>
                  </a:lnTo>
                  <a:cubicBezTo>
                    <a:pt x="3613" y="1613"/>
                    <a:pt x="3559" y="1667"/>
                    <a:pt x="3559" y="1733"/>
                  </a:cubicBezTo>
                  <a:close/>
                  <a:moveTo>
                    <a:pt x="5682" y="126"/>
                  </a:moveTo>
                  <a:lnTo>
                    <a:pt x="5682" y="3773"/>
                  </a:lnTo>
                  <a:cubicBezTo>
                    <a:pt x="5682" y="3804"/>
                    <a:pt x="5670" y="3833"/>
                    <a:pt x="5650" y="3855"/>
                  </a:cubicBezTo>
                  <a:cubicBezTo>
                    <a:pt x="5449" y="4071"/>
                    <a:pt x="5122" y="4051"/>
                    <a:pt x="4706" y="4026"/>
                  </a:cubicBezTo>
                  <a:cubicBezTo>
                    <a:pt x="4201" y="3995"/>
                    <a:pt x="3571" y="3957"/>
                    <a:pt x="2905" y="4317"/>
                  </a:cubicBezTo>
                  <a:cubicBezTo>
                    <a:pt x="2903" y="4318"/>
                    <a:pt x="2902" y="4319"/>
                    <a:pt x="2901" y="4319"/>
                  </a:cubicBezTo>
                  <a:cubicBezTo>
                    <a:pt x="2884" y="4328"/>
                    <a:pt x="2865" y="4332"/>
                    <a:pt x="2847" y="4332"/>
                  </a:cubicBezTo>
                  <a:cubicBezTo>
                    <a:pt x="2839" y="4332"/>
                    <a:pt x="2813" y="4330"/>
                    <a:pt x="2788" y="4317"/>
                  </a:cubicBezTo>
                  <a:cubicBezTo>
                    <a:pt x="2120" y="3961"/>
                    <a:pt x="1493" y="3995"/>
                    <a:pt x="988" y="4026"/>
                  </a:cubicBezTo>
                  <a:cubicBezTo>
                    <a:pt x="573" y="4051"/>
                    <a:pt x="245" y="4071"/>
                    <a:pt x="45" y="3855"/>
                  </a:cubicBezTo>
                  <a:cubicBezTo>
                    <a:pt x="24" y="3833"/>
                    <a:pt x="13" y="3804"/>
                    <a:pt x="13" y="3773"/>
                  </a:cubicBezTo>
                  <a:lnTo>
                    <a:pt x="13" y="126"/>
                  </a:lnTo>
                  <a:cubicBezTo>
                    <a:pt x="13" y="84"/>
                    <a:pt x="35" y="45"/>
                    <a:pt x="72" y="23"/>
                  </a:cubicBezTo>
                  <a:cubicBezTo>
                    <a:pt x="108" y="1"/>
                    <a:pt x="153" y="0"/>
                    <a:pt x="190" y="21"/>
                  </a:cubicBezTo>
                  <a:cubicBezTo>
                    <a:pt x="857" y="382"/>
                    <a:pt x="1486" y="343"/>
                    <a:pt x="1992" y="312"/>
                  </a:cubicBezTo>
                  <a:cubicBezTo>
                    <a:pt x="2351" y="290"/>
                    <a:pt x="2645" y="272"/>
                    <a:pt x="2847" y="408"/>
                  </a:cubicBezTo>
                  <a:cubicBezTo>
                    <a:pt x="3050" y="272"/>
                    <a:pt x="3343" y="290"/>
                    <a:pt x="3702" y="312"/>
                  </a:cubicBezTo>
                  <a:cubicBezTo>
                    <a:pt x="4208" y="343"/>
                    <a:pt x="4838" y="382"/>
                    <a:pt x="5504" y="21"/>
                  </a:cubicBezTo>
                  <a:cubicBezTo>
                    <a:pt x="5542" y="0"/>
                    <a:pt x="5587" y="1"/>
                    <a:pt x="5623" y="23"/>
                  </a:cubicBezTo>
                  <a:cubicBezTo>
                    <a:pt x="5659" y="45"/>
                    <a:pt x="5682" y="84"/>
                    <a:pt x="5682" y="126"/>
                  </a:cubicBezTo>
                  <a:close/>
                  <a:moveTo>
                    <a:pt x="2727" y="617"/>
                  </a:moveTo>
                  <a:cubicBezTo>
                    <a:pt x="2592" y="516"/>
                    <a:pt x="2331" y="532"/>
                    <a:pt x="2007" y="552"/>
                  </a:cubicBezTo>
                  <a:cubicBezTo>
                    <a:pt x="1540" y="580"/>
                    <a:pt x="915" y="619"/>
                    <a:pt x="253" y="319"/>
                  </a:cubicBezTo>
                  <a:lnTo>
                    <a:pt x="253" y="3721"/>
                  </a:lnTo>
                  <a:cubicBezTo>
                    <a:pt x="388" y="3822"/>
                    <a:pt x="650" y="3806"/>
                    <a:pt x="973" y="3786"/>
                  </a:cubicBezTo>
                  <a:cubicBezTo>
                    <a:pt x="1121" y="3777"/>
                    <a:pt x="1284" y="3767"/>
                    <a:pt x="1459" y="3767"/>
                  </a:cubicBezTo>
                  <a:cubicBezTo>
                    <a:pt x="1839" y="3767"/>
                    <a:pt x="2274" y="3814"/>
                    <a:pt x="2727" y="4019"/>
                  </a:cubicBezTo>
                  <a:lnTo>
                    <a:pt x="2727" y="617"/>
                  </a:lnTo>
                  <a:close/>
                  <a:moveTo>
                    <a:pt x="5442" y="319"/>
                  </a:moveTo>
                  <a:cubicBezTo>
                    <a:pt x="4779" y="619"/>
                    <a:pt x="4154" y="580"/>
                    <a:pt x="3688" y="552"/>
                  </a:cubicBezTo>
                  <a:cubicBezTo>
                    <a:pt x="3364" y="532"/>
                    <a:pt x="3102" y="516"/>
                    <a:pt x="2967" y="617"/>
                  </a:cubicBezTo>
                  <a:lnTo>
                    <a:pt x="2967" y="4019"/>
                  </a:lnTo>
                  <a:cubicBezTo>
                    <a:pt x="3630" y="3720"/>
                    <a:pt x="4255" y="3758"/>
                    <a:pt x="4721" y="3786"/>
                  </a:cubicBezTo>
                  <a:cubicBezTo>
                    <a:pt x="5045" y="3806"/>
                    <a:pt x="5306" y="3822"/>
                    <a:pt x="5442" y="3721"/>
                  </a:cubicBezTo>
                  <a:lnTo>
                    <a:pt x="5442" y="319"/>
                  </a:lnTo>
                  <a:close/>
                  <a:moveTo>
                    <a:pt x="4730" y="2117"/>
                  </a:moveTo>
                  <a:lnTo>
                    <a:pt x="3679" y="2117"/>
                  </a:lnTo>
                  <a:cubicBezTo>
                    <a:pt x="3613" y="2117"/>
                    <a:pt x="3559" y="2171"/>
                    <a:pt x="3559" y="2237"/>
                  </a:cubicBezTo>
                  <a:cubicBezTo>
                    <a:pt x="3559" y="2303"/>
                    <a:pt x="3613" y="2357"/>
                    <a:pt x="3679" y="2357"/>
                  </a:cubicBezTo>
                  <a:lnTo>
                    <a:pt x="4730" y="2357"/>
                  </a:lnTo>
                  <a:cubicBezTo>
                    <a:pt x="4796" y="2357"/>
                    <a:pt x="4850" y="2303"/>
                    <a:pt x="4850" y="2237"/>
                  </a:cubicBezTo>
                  <a:cubicBezTo>
                    <a:pt x="4850" y="2171"/>
                    <a:pt x="4796" y="2117"/>
                    <a:pt x="4730" y="2117"/>
                  </a:cubicBezTo>
                  <a:close/>
                  <a:moveTo>
                    <a:pt x="2015" y="1613"/>
                  </a:moveTo>
                  <a:lnTo>
                    <a:pt x="965" y="1613"/>
                  </a:lnTo>
                  <a:cubicBezTo>
                    <a:pt x="899" y="1613"/>
                    <a:pt x="845" y="1667"/>
                    <a:pt x="845" y="1733"/>
                  </a:cubicBezTo>
                  <a:cubicBezTo>
                    <a:pt x="845" y="1800"/>
                    <a:pt x="899" y="1853"/>
                    <a:pt x="965" y="1853"/>
                  </a:cubicBezTo>
                  <a:lnTo>
                    <a:pt x="2015" y="1853"/>
                  </a:lnTo>
                  <a:cubicBezTo>
                    <a:pt x="2082" y="1853"/>
                    <a:pt x="2135" y="1800"/>
                    <a:pt x="2135" y="1733"/>
                  </a:cubicBezTo>
                  <a:cubicBezTo>
                    <a:pt x="2135" y="1667"/>
                    <a:pt x="2082" y="1613"/>
                    <a:pt x="2015" y="1613"/>
                  </a:cubicBezTo>
                  <a:close/>
                  <a:moveTo>
                    <a:pt x="4480" y="2621"/>
                  </a:moveTo>
                  <a:lnTo>
                    <a:pt x="3929" y="2621"/>
                  </a:lnTo>
                  <a:cubicBezTo>
                    <a:pt x="3863" y="2621"/>
                    <a:pt x="3809" y="2674"/>
                    <a:pt x="3809" y="2741"/>
                  </a:cubicBezTo>
                  <a:cubicBezTo>
                    <a:pt x="3809" y="2807"/>
                    <a:pt x="3863" y="2861"/>
                    <a:pt x="3929" y="2861"/>
                  </a:cubicBezTo>
                  <a:lnTo>
                    <a:pt x="4480" y="2861"/>
                  </a:lnTo>
                  <a:cubicBezTo>
                    <a:pt x="4546" y="2861"/>
                    <a:pt x="4600" y="2807"/>
                    <a:pt x="4600" y="2741"/>
                  </a:cubicBezTo>
                  <a:cubicBezTo>
                    <a:pt x="4600" y="2674"/>
                    <a:pt x="4546" y="2621"/>
                    <a:pt x="4480" y="2621"/>
                  </a:cubicBezTo>
                  <a:close/>
                </a:path>
              </a:pathLst>
            </a:custGeom>
            <a:solidFill>
              <a:schemeClr val="bg1"/>
            </a:solidFill>
            <a:ln>
              <a:noFill/>
            </a:ln>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6-8"/>
            <p:cNvSpPr>
              <a:spLocks noChangeAspect="1"/>
            </p:cNvSpPr>
            <p:nvPr/>
          </p:nvSpPr>
          <p:spPr bwMode="auto">
            <a:xfrm>
              <a:off x="1298111" y="3625619"/>
              <a:ext cx="324868" cy="324338"/>
            </a:xfrm>
            <a:custGeom>
              <a:avLst/>
              <a:gdLst>
                <a:gd name="T0" fmla="*/ 1400 w 6533"/>
                <a:gd name="T1" fmla="*/ 3733 h 6533"/>
                <a:gd name="T2" fmla="*/ 1400 w 6533"/>
                <a:gd name="T3" fmla="*/ 4933 h 6533"/>
                <a:gd name="T4" fmla="*/ 2800 w 6533"/>
                <a:gd name="T5" fmla="*/ 4333 h 6533"/>
                <a:gd name="T6" fmla="*/ 1600 w 6533"/>
                <a:gd name="T7" fmla="*/ 4533 h 6533"/>
                <a:gd name="T8" fmla="*/ 1200 w 6533"/>
                <a:gd name="T9" fmla="*/ 4333 h 6533"/>
                <a:gd name="T10" fmla="*/ 1600 w 6533"/>
                <a:gd name="T11" fmla="*/ 4133 h 6533"/>
                <a:gd name="T12" fmla="*/ 2200 w 6533"/>
                <a:gd name="T13" fmla="*/ 4533 h 6533"/>
                <a:gd name="T14" fmla="*/ 2000 w 6533"/>
                <a:gd name="T15" fmla="*/ 4133 h 6533"/>
                <a:gd name="T16" fmla="*/ 2400 w 6533"/>
                <a:gd name="T17" fmla="*/ 4333 h 6533"/>
                <a:gd name="T18" fmla="*/ 6397 w 6533"/>
                <a:gd name="T19" fmla="*/ 5344 h 6533"/>
                <a:gd name="T20" fmla="*/ 5333 w 6533"/>
                <a:gd name="T21" fmla="*/ 4467 h 6533"/>
                <a:gd name="T22" fmla="*/ 4867 w 6533"/>
                <a:gd name="T23" fmla="*/ 4133 h 6533"/>
                <a:gd name="T24" fmla="*/ 4267 w 6533"/>
                <a:gd name="T25" fmla="*/ 0 h 6533"/>
                <a:gd name="T26" fmla="*/ 1600 w 6533"/>
                <a:gd name="T27" fmla="*/ 600 h 6533"/>
                <a:gd name="T28" fmla="*/ 1533 w 6533"/>
                <a:gd name="T29" fmla="*/ 1200 h 6533"/>
                <a:gd name="T30" fmla="*/ 0 w 6533"/>
                <a:gd name="T31" fmla="*/ 5933 h 6533"/>
                <a:gd name="T32" fmla="*/ 6333 w 6533"/>
                <a:gd name="T33" fmla="*/ 6533 h 6533"/>
                <a:gd name="T34" fmla="*/ 6533 w 6533"/>
                <a:gd name="T35" fmla="*/ 5533 h 6533"/>
                <a:gd name="T36" fmla="*/ 4933 w 6533"/>
                <a:gd name="T37" fmla="*/ 4533 h 6533"/>
                <a:gd name="T38" fmla="*/ 4400 w 6533"/>
                <a:gd name="T39" fmla="*/ 4933 h 6533"/>
                <a:gd name="T40" fmla="*/ 4933 w 6533"/>
                <a:gd name="T41" fmla="*/ 4533 h 6533"/>
                <a:gd name="T42" fmla="*/ 2200 w 6533"/>
                <a:gd name="T43" fmla="*/ 400 h 6533"/>
                <a:gd name="T44" fmla="*/ 4467 w 6533"/>
                <a:gd name="T45" fmla="*/ 600 h 6533"/>
                <a:gd name="T46" fmla="*/ 4333 w 6533"/>
                <a:gd name="T47" fmla="*/ 4133 h 6533"/>
                <a:gd name="T48" fmla="*/ 4000 w 6533"/>
                <a:gd name="T49" fmla="*/ 4989 h 6533"/>
                <a:gd name="T50" fmla="*/ 3600 w 6533"/>
                <a:gd name="T51" fmla="*/ 2733 h 6533"/>
                <a:gd name="T52" fmla="*/ 2000 w 6533"/>
                <a:gd name="T53" fmla="*/ 1200 h 6533"/>
                <a:gd name="T54" fmla="*/ 1800 w 6533"/>
                <a:gd name="T55" fmla="*/ 2267 h 6533"/>
                <a:gd name="T56" fmla="*/ 1800 w 6533"/>
                <a:gd name="T57" fmla="*/ 2667 h 6533"/>
                <a:gd name="T58" fmla="*/ 1800 w 6533"/>
                <a:gd name="T59" fmla="*/ 2267 h 6533"/>
                <a:gd name="T60" fmla="*/ 2800 w 6533"/>
                <a:gd name="T61" fmla="*/ 6133 h 6533"/>
                <a:gd name="T62" fmla="*/ 400 w 6533"/>
                <a:gd name="T63" fmla="*/ 5933 h 6533"/>
                <a:gd name="T64" fmla="*/ 1533 w 6533"/>
                <a:gd name="T65" fmla="*/ 1600 h 6533"/>
                <a:gd name="T66" fmla="*/ 1600 w 6533"/>
                <a:gd name="T67" fmla="*/ 1901 h 6533"/>
                <a:gd name="T68" fmla="*/ 1800 w 6533"/>
                <a:gd name="T69" fmla="*/ 3067 h 6533"/>
                <a:gd name="T70" fmla="*/ 2000 w 6533"/>
                <a:gd name="T71" fmla="*/ 1901 h 6533"/>
                <a:gd name="T72" fmla="*/ 2067 w 6533"/>
                <a:gd name="T73" fmla="*/ 1600 h 6533"/>
                <a:gd name="T74" fmla="*/ 3200 w 6533"/>
                <a:gd name="T75" fmla="*/ 5256 h 6533"/>
                <a:gd name="T76" fmla="*/ 2800 w 6533"/>
                <a:gd name="T77" fmla="*/ 5533 h 6533"/>
                <a:gd name="T78" fmla="*/ 3200 w 6533"/>
                <a:gd name="T79" fmla="*/ 6133 h 6533"/>
                <a:gd name="T80" fmla="*/ 3459 w 6533"/>
                <a:gd name="T81" fmla="*/ 5591 h 6533"/>
                <a:gd name="T82" fmla="*/ 4232 w 6533"/>
                <a:gd name="T83" fmla="*/ 5333 h 6533"/>
                <a:gd name="T84" fmla="*/ 6133 w 6533"/>
                <a:gd name="T85" fmla="*/ 5677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33" h="6533">
                  <a:moveTo>
                    <a:pt x="2200" y="3733"/>
                  </a:moveTo>
                  <a:lnTo>
                    <a:pt x="1400" y="3733"/>
                  </a:lnTo>
                  <a:cubicBezTo>
                    <a:pt x="1069" y="3733"/>
                    <a:pt x="800" y="4002"/>
                    <a:pt x="800" y="4333"/>
                  </a:cubicBezTo>
                  <a:cubicBezTo>
                    <a:pt x="800" y="4664"/>
                    <a:pt x="1069" y="4933"/>
                    <a:pt x="1400" y="4933"/>
                  </a:cubicBezTo>
                  <a:lnTo>
                    <a:pt x="2200" y="4933"/>
                  </a:lnTo>
                  <a:cubicBezTo>
                    <a:pt x="2531" y="4933"/>
                    <a:pt x="2800" y="4664"/>
                    <a:pt x="2800" y="4333"/>
                  </a:cubicBezTo>
                  <a:cubicBezTo>
                    <a:pt x="2800" y="4002"/>
                    <a:pt x="2531" y="3733"/>
                    <a:pt x="2200" y="3733"/>
                  </a:cubicBezTo>
                  <a:close/>
                  <a:moveTo>
                    <a:pt x="1600" y="4533"/>
                  </a:moveTo>
                  <a:lnTo>
                    <a:pt x="1400" y="4533"/>
                  </a:lnTo>
                  <a:cubicBezTo>
                    <a:pt x="1290" y="4533"/>
                    <a:pt x="1200" y="4444"/>
                    <a:pt x="1200" y="4333"/>
                  </a:cubicBezTo>
                  <a:cubicBezTo>
                    <a:pt x="1200" y="4223"/>
                    <a:pt x="1290" y="4133"/>
                    <a:pt x="1400" y="4133"/>
                  </a:cubicBezTo>
                  <a:lnTo>
                    <a:pt x="1600" y="4133"/>
                  </a:lnTo>
                  <a:lnTo>
                    <a:pt x="1600" y="4533"/>
                  </a:lnTo>
                  <a:close/>
                  <a:moveTo>
                    <a:pt x="2200" y="4533"/>
                  </a:moveTo>
                  <a:lnTo>
                    <a:pt x="2000" y="4533"/>
                  </a:lnTo>
                  <a:lnTo>
                    <a:pt x="2000" y="4133"/>
                  </a:lnTo>
                  <a:lnTo>
                    <a:pt x="2200" y="4133"/>
                  </a:lnTo>
                  <a:cubicBezTo>
                    <a:pt x="2310" y="4133"/>
                    <a:pt x="2400" y="4223"/>
                    <a:pt x="2400" y="4333"/>
                  </a:cubicBezTo>
                  <a:cubicBezTo>
                    <a:pt x="2400" y="4444"/>
                    <a:pt x="2310" y="4533"/>
                    <a:pt x="2200" y="4533"/>
                  </a:cubicBezTo>
                  <a:close/>
                  <a:moveTo>
                    <a:pt x="6397" y="5344"/>
                  </a:moveTo>
                  <a:lnTo>
                    <a:pt x="5333" y="4989"/>
                  </a:lnTo>
                  <a:lnTo>
                    <a:pt x="5333" y="4467"/>
                  </a:lnTo>
                  <a:cubicBezTo>
                    <a:pt x="5333" y="4283"/>
                    <a:pt x="5184" y="4133"/>
                    <a:pt x="5000" y="4133"/>
                  </a:cubicBezTo>
                  <a:lnTo>
                    <a:pt x="4867" y="4133"/>
                  </a:lnTo>
                  <a:lnTo>
                    <a:pt x="4867" y="600"/>
                  </a:lnTo>
                  <a:cubicBezTo>
                    <a:pt x="4867" y="269"/>
                    <a:pt x="4598" y="0"/>
                    <a:pt x="4267" y="0"/>
                  </a:cubicBezTo>
                  <a:lnTo>
                    <a:pt x="2200" y="0"/>
                  </a:lnTo>
                  <a:cubicBezTo>
                    <a:pt x="1869" y="0"/>
                    <a:pt x="1600" y="269"/>
                    <a:pt x="1600" y="600"/>
                  </a:cubicBezTo>
                  <a:lnTo>
                    <a:pt x="1600" y="1200"/>
                  </a:lnTo>
                  <a:lnTo>
                    <a:pt x="1533" y="1200"/>
                  </a:lnTo>
                  <a:cubicBezTo>
                    <a:pt x="688" y="1200"/>
                    <a:pt x="0" y="1888"/>
                    <a:pt x="0" y="2733"/>
                  </a:cubicBezTo>
                  <a:lnTo>
                    <a:pt x="0" y="5933"/>
                  </a:lnTo>
                  <a:cubicBezTo>
                    <a:pt x="0" y="6264"/>
                    <a:pt x="269" y="6533"/>
                    <a:pt x="600" y="6533"/>
                  </a:cubicBezTo>
                  <a:lnTo>
                    <a:pt x="6333" y="6533"/>
                  </a:lnTo>
                  <a:cubicBezTo>
                    <a:pt x="6444" y="6533"/>
                    <a:pt x="6533" y="6444"/>
                    <a:pt x="6533" y="6333"/>
                  </a:cubicBezTo>
                  <a:lnTo>
                    <a:pt x="6533" y="5533"/>
                  </a:lnTo>
                  <a:cubicBezTo>
                    <a:pt x="6533" y="5447"/>
                    <a:pt x="6478" y="5371"/>
                    <a:pt x="6397" y="5344"/>
                  </a:cubicBezTo>
                  <a:close/>
                  <a:moveTo>
                    <a:pt x="4933" y="4533"/>
                  </a:moveTo>
                  <a:lnTo>
                    <a:pt x="4933" y="4933"/>
                  </a:lnTo>
                  <a:lnTo>
                    <a:pt x="4400" y="4933"/>
                  </a:lnTo>
                  <a:lnTo>
                    <a:pt x="4400" y="4533"/>
                  </a:lnTo>
                  <a:lnTo>
                    <a:pt x="4933" y="4533"/>
                  </a:lnTo>
                  <a:close/>
                  <a:moveTo>
                    <a:pt x="2000" y="600"/>
                  </a:moveTo>
                  <a:cubicBezTo>
                    <a:pt x="2000" y="490"/>
                    <a:pt x="2090" y="400"/>
                    <a:pt x="2200" y="400"/>
                  </a:cubicBezTo>
                  <a:lnTo>
                    <a:pt x="4267" y="400"/>
                  </a:lnTo>
                  <a:cubicBezTo>
                    <a:pt x="4377" y="400"/>
                    <a:pt x="4467" y="490"/>
                    <a:pt x="4467" y="600"/>
                  </a:cubicBezTo>
                  <a:lnTo>
                    <a:pt x="4467" y="4133"/>
                  </a:lnTo>
                  <a:lnTo>
                    <a:pt x="4333" y="4133"/>
                  </a:lnTo>
                  <a:cubicBezTo>
                    <a:pt x="4150" y="4133"/>
                    <a:pt x="4000" y="4283"/>
                    <a:pt x="4000" y="4467"/>
                  </a:cubicBezTo>
                  <a:lnTo>
                    <a:pt x="4000" y="4989"/>
                  </a:lnTo>
                  <a:lnTo>
                    <a:pt x="3600" y="5123"/>
                  </a:lnTo>
                  <a:lnTo>
                    <a:pt x="3600" y="2733"/>
                  </a:lnTo>
                  <a:cubicBezTo>
                    <a:pt x="3600" y="1888"/>
                    <a:pt x="2912" y="1200"/>
                    <a:pt x="2067" y="1200"/>
                  </a:cubicBezTo>
                  <a:lnTo>
                    <a:pt x="2000" y="1200"/>
                  </a:lnTo>
                  <a:lnTo>
                    <a:pt x="2000" y="600"/>
                  </a:lnTo>
                  <a:close/>
                  <a:moveTo>
                    <a:pt x="1800" y="2267"/>
                  </a:moveTo>
                  <a:cubicBezTo>
                    <a:pt x="1910" y="2267"/>
                    <a:pt x="2000" y="2356"/>
                    <a:pt x="2000" y="2467"/>
                  </a:cubicBezTo>
                  <a:cubicBezTo>
                    <a:pt x="2000" y="2577"/>
                    <a:pt x="1910" y="2667"/>
                    <a:pt x="1800" y="2667"/>
                  </a:cubicBezTo>
                  <a:cubicBezTo>
                    <a:pt x="1690" y="2667"/>
                    <a:pt x="1600" y="2577"/>
                    <a:pt x="1600" y="2467"/>
                  </a:cubicBezTo>
                  <a:cubicBezTo>
                    <a:pt x="1600" y="2356"/>
                    <a:pt x="1690" y="2267"/>
                    <a:pt x="1800" y="2267"/>
                  </a:cubicBezTo>
                  <a:close/>
                  <a:moveTo>
                    <a:pt x="2800" y="5533"/>
                  </a:moveTo>
                  <a:lnTo>
                    <a:pt x="2800" y="6133"/>
                  </a:lnTo>
                  <a:lnTo>
                    <a:pt x="600" y="6133"/>
                  </a:lnTo>
                  <a:cubicBezTo>
                    <a:pt x="490" y="6133"/>
                    <a:pt x="400" y="6044"/>
                    <a:pt x="400" y="5933"/>
                  </a:cubicBezTo>
                  <a:lnTo>
                    <a:pt x="400" y="2733"/>
                  </a:lnTo>
                  <a:cubicBezTo>
                    <a:pt x="400" y="2108"/>
                    <a:pt x="908" y="1600"/>
                    <a:pt x="1533" y="1600"/>
                  </a:cubicBezTo>
                  <a:lnTo>
                    <a:pt x="1600" y="1600"/>
                  </a:lnTo>
                  <a:lnTo>
                    <a:pt x="1600" y="1901"/>
                  </a:lnTo>
                  <a:cubicBezTo>
                    <a:pt x="1367" y="1983"/>
                    <a:pt x="1200" y="2206"/>
                    <a:pt x="1200" y="2467"/>
                  </a:cubicBezTo>
                  <a:cubicBezTo>
                    <a:pt x="1200" y="2798"/>
                    <a:pt x="1469" y="3067"/>
                    <a:pt x="1800" y="3067"/>
                  </a:cubicBezTo>
                  <a:cubicBezTo>
                    <a:pt x="2131" y="3067"/>
                    <a:pt x="2400" y="2798"/>
                    <a:pt x="2400" y="2467"/>
                  </a:cubicBezTo>
                  <a:cubicBezTo>
                    <a:pt x="2400" y="2206"/>
                    <a:pt x="2233" y="1983"/>
                    <a:pt x="2000" y="1901"/>
                  </a:cubicBezTo>
                  <a:lnTo>
                    <a:pt x="2000" y="1600"/>
                  </a:lnTo>
                  <a:lnTo>
                    <a:pt x="2067" y="1600"/>
                  </a:lnTo>
                  <a:cubicBezTo>
                    <a:pt x="2692" y="1600"/>
                    <a:pt x="3200" y="2108"/>
                    <a:pt x="3200" y="2733"/>
                  </a:cubicBezTo>
                  <a:lnTo>
                    <a:pt x="3200" y="5256"/>
                  </a:lnTo>
                  <a:lnTo>
                    <a:pt x="2937" y="5344"/>
                  </a:lnTo>
                  <a:cubicBezTo>
                    <a:pt x="2855" y="5371"/>
                    <a:pt x="2800" y="5447"/>
                    <a:pt x="2800" y="5533"/>
                  </a:cubicBezTo>
                  <a:close/>
                  <a:moveTo>
                    <a:pt x="6133" y="6133"/>
                  </a:moveTo>
                  <a:lnTo>
                    <a:pt x="3200" y="6133"/>
                  </a:lnTo>
                  <a:lnTo>
                    <a:pt x="3200" y="5677"/>
                  </a:lnTo>
                  <a:lnTo>
                    <a:pt x="3459" y="5591"/>
                  </a:lnTo>
                  <a:cubicBezTo>
                    <a:pt x="3462" y="5590"/>
                    <a:pt x="3465" y="5589"/>
                    <a:pt x="3468" y="5588"/>
                  </a:cubicBezTo>
                  <a:lnTo>
                    <a:pt x="4232" y="5333"/>
                  </a:lnTo>
                  <a:lnTo>
                    <a:pt x="5101" y="5333"/>
                  </a:lnTo>
                  <a:lnTo>
                    <a:pt x="6133" y="5677"/>
                  </a:lnTo>
                  <a:lnTo>
                    <a:pt x="6133" y="6133"/>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6-9"/>
            <p:cNvSpPr>
              <a:spLocks noChangeAspect="1"/>
            </p:cNvSpPr>
            <p:nvPr/>
          </p:nvSpPr>
          <p:spPr bwMode="auto">
            <a:xfrm>
              <a:off x="1474300" y="5180402"/>
              <a:ext cx="324867" cy="31853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0" name="PPT世界-7"/>
          <p:cNvGrpSpPr/>
          <p:nvPr/>
        </p:nvGrpSpPr>
        <p:grpSpPr>
          <a:xfrm>
            <a:off x="7716160" y="1854501"/>
            <a:ext cx="3353917" cy="4084311"/>
            <a:chOff x="7716160" y="1854501"/>
            <a:chExt cx="3353917" cy="4084311"/>
          </a:xfrm>
        </p:grpSpPr>
        <p:sp>
          <p:nvSpPr>
            <p:cNvPr id="41" name="PPT世界-7-1"/>
            <p:cNvSpPr/>
            <p:nvPr/>
          </p:nvSpPr>
          <p:spPr>
            <a:xfrm flipH="1">
              <a:off x="10244455" y="1935108"/>
              <a:ext cx="626811" cy="626811"/>
            </a:xfrm>
            <a:prstGeom prst="ellipse">
              <a:avLst/>
            </a:prstGeom>
            <a:solidFill>
              <a:schemeClr val="tx1">
                <a:lumMod val="65000"/>
                <a:lumOff val="35000"/>
              </a:schemeClr>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7-2"/>
            <p:cNvSpPr/>
            <p:nvPr/>
          </p:nvSpPr>
          <p:spPr>
            <a:xfrm flipH="1">
              <a:off x="10443266" y="3474383"/>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7-3"/>
            <p:cNvSpPr/>
            <p:nvPr/>
          </p:nvSpPr>
          <p:spPr>
            <a:xfrm flipH="1">
              <a:off x="10243277" y="5013658"/>
              <a:ext cx="626811" cy="626811"/>
            </a:xfrm>
            <a:prstGeom prst="ellipse">
              <a:avLst/>
            </a:prstGeom>
            <a:solidFill>
              <a:schemeClr val="tx1">
                <a:lumMod val="65000"/>
                <a:lumOff val="35000"/>
              </a:schemeClr>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7-4"/>
            <p:cNvSpPr/>
            <p:nvPr/>
          </p:nvSpPr>
          <p:spPr>
            <a:xfrm>
              <a:off x="7716160" y="1854501"/>
              <a:ext cx="2315924" cy="1053390"/>
            </a:xfrm>
            <a:prstGeom prst="rect">
              <a:avLst/>
            </a:prstGeom>
            <a:solidFill>
              <a:schemeClr val="bg1"/>
            </a:solidFill>
            <a:ln>
              <a:solidFill>
                <a:schemeClr val="tx1">
                  <a:lumMod val="65000"/>
                  <a:lumOff val="35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45" name="PPT世界-7-5"/>
            <p:cNvSpPr/>
            <p:nvPr/>
          </p:nvSpPr>
          <p:spPr>
            <a:xfrm>
              <a:off x="7716160" y="4885422"/>
              <a:ext cx="2315924" cy="1053390"/>
            </a:xfrm>
            <a:prstGeom prst="rect">
              <a:avLst/>
            </a:prstGeom>
            <a:solidFill>
              <a:schemeClr val="bg1"/>
            </a:solidFill>
            <a:ln>
              <a:solidFill>
                <a:schemeClr val="tx1">
                  <a:lumMod val="65000"/>
                  <a:lumOff val="35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46" name="PPT世界-7-6"/>
            <p:cNvSpPr/>
            <p:nvPr/>
          </p:nvSpPr>
          <p:spPr>
            <a:xfrm>
              <a:off x="7944671" y="3346147"/>
              <a:ext cx="2315924" cy="1053390"/>
            </a:xfrm>
            <a:prstGeom prst="rect">
              <a:avLst/>
            </a:prstGeom>
            <a:solidFill>
              <a:schemeClr val="bg1"/>
            </a:solidFill>
            <a:ln>
              <a:solidFill>
                <a:schemeClr val="accent1"/>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47" name="PPT世界-7-7"/>
            <p:cNvSpPr>
              <a:spLocks noChangeAspect="1"/>
            </p:cNvSpPr>
            <p:nvPr/>
          </p:nvSpPr>
          <p:spPr bwMode="auto">
            <a:xfrm>
              <a:off x="10402137" y="2099553"/>
              <a:ext cx="324868" cy="297920"/>
            </a:xfrm>
            <a:custGeom>
              <a:avLst/>
              <a:gdLst>
                <a:gd name="T0" fmla="*/ 2015 w 5695"/>
                <a:gd name="T1" fmla="*/ 2357 h 5230"/>
                <a:gd name="T2" fmla="*/ 845 w 5695"/>
                <a:gd name="T3" fmla="*/ 2237 h 5230"/>
                <a:gd name="T4" fmla="*/ 2015 w 5695"/>
                <a:gd name="T5" fmla="*/ 2117 h 5230"/>
                <a:gd name="T6" fmla="*/ 1766 w 5695"/>
                <a:gd name="T7" fmla="*/ 2621 h 5230"/>
                <a:gd name="T8" fmla="*/ 1095 w 5695"/>
                <a:gd name="T9" fmla="*/ 2741 h 5230"/>
                <a:gd name="T10" fmla="*/ 1766 w 5695"/>
                <a:gd name="T11" fmla="*/ 2861 h 5230"/>
                <a:gd name="T12" fmla="*/ 1766 w 5695"/>
                <a:gd name="T13" fmla="*/ 2621 h 5230"/>
                <a:gd name="T14" fmla="*/ 5650 w 5695"/>
                <a:gd name="T15" fmla="*/ 4362 h 5230"/>
                <a:gd name="T16" fmla="*/ 2904 w 5695"/>
                <a:gd name="T17" fmla="*/ 4825 h 5230"/>
                <a:gd name="T18" fmla="*/ 1994 w 5695"/>
                <a:gd name="T19" fmla="*/ 4554 h 5230"/>
                <a:gd name="T20" fmla="*/ 1935 w 5695"/>
                <a:gd name="T21" fmla="*/ 5208 h 5230"/>
                <a:gd name="T22" fmla="*/ 1490 w 5695"/>
                <a:gd name="T23" fmla="*/ 5029 h 5230"/>
                <a:gd name="T24" fmla="*/ 1106 w 5695"/>
                <a:gd name="T25" fmla="*/ 5224 h 5230"/>
                <a:gd name="T26" fmla="*/ 986 w 5695"/>
                <a:gd name="T27" fmla="*/ 5104 h 5230"/>
                <a:gd name="T28" fmla="*/ 45 w 5695"/>
                <a:gd name="T29" fmla="*/ 4362 h 5230"/>
                <a:gd name="T30" fmla="*/ 221 w 5695"/>
                <a:gd name="T31" fmla="*/ 4199 h 5230"/>
                <a:gd name="T32" fmla="*/ 2847 w 5695"/>
                <a:gd name="T33" fmla="*/ 4584 h 5230"/>
                <a:gd name="T34" fmla="*/ 5473 w 5695"/>
                <a:gd name="T35" fmla="*/ 4199 h 5230"/>
                <a:gd name="T36" fmla="*/ 1754 w 5695"/>
                <a:gd name="T37" fmla="*/ 4525 h 5230"/>
                <a:gd name="T38" fmla="*/ 1226 w 5695"/>
                <a:gd name="T39" fmla="*/ 4901 h 5230"/>
                <a:gd name="T40" fmla="*/ 1548 w 5695"/>
                <a:gd name="T41" fmla="*/ 4786 h 5230"/>
                <a:gd name="T42" fmla="*/ 1754 w 5695"/>
                <a:gd name="T43" fmla="*/ 4525 h 5230"/>
                <a:gd name="T44" fmla="*/ 3679 w 5695"/>
                <a:gd name="T45" fmla="*/ 1853 h 5230"/>
                <a:gd name="T46" fmla="*/ 4850 w 5695"/>
                <a:gd name="T47" fmla="*/ 1733 h 5230"/>
                <a:gd name="T48" fmla="*/ 3679 w 5695"/>
                <a:gd name="T49" fmla="*/ 1613 h 5230"/>
                <a:gd name="T50" fmla="*/ 5682 w 5695"/>
                <a:gd name="T51" fmla="*/ 126 h 5230"/>
                <a:gd name="T52" fmla="*/ 5650 w 5695"/>
                <a:gd name="T53" fmla="*/ 3855 h 5230"/>
                <a:gd name="T54" fmla="*/ 2905 w 5695"/>
                <a:gd name="T55" fmla="*/ 4317 h 5230"/>
                <a:gd name="T56" fmla="*/ 2847 w 5695"/>
                <a:gd name="T57" fmla="*/ 4332 h 5230"/>
                <a:gd name="T58" fmla="*/ 988 w 5695"/>
                <a:gd name="T59" fmla="*/ 4026 h 5230"/>
                <a:gd name="T60" fmla="*/ 13 w 5695"/>
                <a:gd name="T61" fmla="*/ 3773 h 5230"/>
                <a:gd name="T62" fmla="*/ 72 w 5695"/>
                <a:gd name="T63" fmla="*/ 23 h 5230"/>
                <a:gd name="T64" fmla="*/ 1992 w 5695"/>
                <a:gd name="T65" fmla="*/ 312 h 5230"/>
                <a:gd name="T66" fmla="*/ 3702 w 5695"/>
                <a:gd name="T67" fmla="*/ 312 h 5230"/>
                <a:gd name="T68" fmla="*/ 5623 w 5695"/>
                <a:gd name="T69" fmla="*/ 23 h 5230"/>
                <a:gd name="T70" fmla="*/ 2727 w 5695"/>
                <a:gd name="T71" fmla="*/ 617 h 5230"/>
                <a:gd name="T72" fmla="*/ 253 w 5695"/>
                <a:gd name="T73" fmla="*/ 319 h 5230"/>
                <a:gd name="T74" fmla="*/ 973 w 5695"/>
                <a:gd name="T75" fmla="*/ 3786 h 5230"/>
                <a:gd name="T76" fmla="*/ 2727 w 5695"/>
                <a:gd name="T77" fmla="*/ 4019 h 5230"/>
                <a:gd name="T78" fmla="*/ 5442 w 5695"/>
                <a:gd name="T79" fmla="*/ 319 h 5230"/>
                <a:gd name="T80" fmla="*/ 2967 w 5695"/>
                <a:gd name="T81" fmla="*/ 617 h 5230"/>
                <a:gd name="T82" fmla="*/ 4721 w 5695"/>
                <a:gd name="T83" fmla="*/ 3786 h 5230"/>
                <a:gd name="T84" fmla="*/ 5442 w 5695"/>
                <a:gd name="T85" fmla="*/ 319 h 5230"/>
                <a:gd name="T86" fmla="*/ 3679 w 5695"/>
                <a:gd name="T87" fmla="*/ 2117 h 5230"/>
                <a:gd name="T88" fmla="*/ 3679 w 5695"/>
                <a:gd name="T89" fmla="*/ 2357 h 5230"/>
                <a:gd name="T90" fmla="*/ 4850 w 5695"/>
                <a:gd name="T91" fmla="*/ 2237 h 5230"/>
                <a:gd name="T92" fmla="*/ 2015 w 5695"/>
                <a:gd name="T93" fmla="*/ 1613 h 5230"/>
                <a:gd name="T94" fmla="*/ 845 w 5695"/>
                <a:gd name="T95" fmla="*/ 1733 h 5230"/>
                <a:gd name="T96" fmla="*/ 2015 w 5695"/>
                <a:gd name="T97" fmla="*/ 1853 h 5230"/>
                <a:gd name="T98" fmla="*/ 2015 w 5695"/>
                <a:gd name="T99" fmla="*/ 1613 h 5230"/>
                <a:gd name="T100" fmla="*/ 3929 w 5695"/>
                <a:gd name="T101" fmla="*/ 2621 h 5230"/>
                <a:gd name="T102" fmla="*/ 3929 w 5695"/>
                <a:gd name="T103" fmla="*/ 2861 h 5230"/>
                <a:gd name="T104" fmla="*/ 4600 w 5695"/>
                <a:gd name="T105" fmla="*/ 2741 h 5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95" h="5230">
                  <a:moveTo>
                    <a:pt x="2135" y="2237"/>
                  </a:moveTo>
                  <a:cubicBezTo>
                    <a:pt x="2135" y="2303"/>
                    <a:pt x="2082" y="2357"/>
                    <a:pt x="2015" y="2357"/>
                  </a:cubicBezTo>
                  <a:lnTo>
                    <a:pt x="965" y="2357"/>
                  </a:lnTo>
                  <a:cubicBezTo>
                    <a:pt x="899" y="2357"/>
                    <a:pt x="845" y="2303"/>
                    <a:pt x="845" y="2237"/>
                  </a:cubicBezTo>
                  <a:cubicBezTo>
                    <a:pt x="845" y="2171"/>
                    <a:pt x="899" y="2117"/>
                    <a:pt x="965" y="2117"/>
                  </a:cubicBezTo>
                  <a:lnTo>
                    <a:pt x="2015" y="2117"/>
                  </a:lnTo>
                  <a:cubicBezTo>
                    <a:pt x="2082" y="2117"/>
                    <a:pt x="2135" y="2171"/>
                    <a:pt x="2135" y="2237"/>
                  </a:cubicBezTo>
                  <a:close/>
                  <a:moveTo>
                    <a:pt x="1766" y="2621"/>
                  </a:moveTo>
                  <a:lnTo>
                    <a:pt x="1215" y="2621"/>
                  </a:lnTo>
                  <a:cubicBezTo>
                    <a:pt x="1148" y="2621"/>
                    <a:pt x="1095" y="2674"/>
                    <a:pt x="1095" y="2741"/>
                  </a:cubicBezTo>
                  <a:cubicBezTo>
                    <a:pt x="1095" y="2807"/>
                    <a:pt x="1148" y="2861"/>
                    <a:pt x="1215" y="2861"/>
                  </a:cubicBezTo>
                  <a:lnTo>
                    <a:pt x="1766" y="2861"/>
                  </a:lnTo>
                  <a:cubicBezTo>
                    <a:pt x="1832" y="2861"/>
                    <a:pt x="1886" y="2807"/>
                    <a:pt x="1886" y="2741"/>
                  </a:cubicBezTo>
                  <a:cubicBezTo>
                    <a:pt x="1886" y="2674"/>
                    <a:pt x="1832" y="2621"/>
                    <a:pt x="1766" y="2621"/>
                  </a:cubicBezTo>
                  <a:close/>
                  <a:moveTo>
                    <a:pt x="5643" y="4193"/>
                  </a:moveTo>
                  <a:cubicBezTo>
                    <a:pt x="5692" y="4238"/>
                    <a:pt x="5695" y="4314"/>
                    <a:pt x="5650" y="4362"/>
                  </a:cubicBezTo>
                  <a:cubicBezTo>
                    <a:pt x="5449" y="4579"/>
                    <a:pt x="5122" y="4559"/>
                    <a:pt x="4706" y="4533"/>
                  </a:cubicBezTo>
                  <a:cubicBezTo>
                    <a:pt x="4201" y="4502"/>
                    <a:pt x="3571" y="4464"/>
                    <a:pt x="2904" y="4825"/>
                  </a:cubicBezTo>
                  <a:cubicBezTo>
                    <a:pt x="2869" y="4844"/>
                    <a:pt x="2826" y="4844"/>
                    <a:pt x="2790" y="4825"/>
                  </a:cubicBezTo>
                  <a:cubicBezTo>
                    <a:pt x="2517" y="4677"/>
                    <a:pt x="2249" y="4596"/>
                    <a:pt x="1994" y="4554"/>
                  </a:cubicBezTo>
                  <a:lnTo>
                    <a:pt x="1994" y="5104"/>
                  </a:lnTo>
                  <a:cubicBezTo>
                    <a:pt x="1994" y="5147"/>
                    <a:pt x="1972" y="5186"/>
                    <a:pt x="1935" y="5208"/>
                  </a:cubicBezTo>
                  <a:cubicBezTo>
                    <a:pt x="1899" y="5229"/>
                    <a:pt x="1853" y="5230"/>
                    <a:pt x="1816" y="5209"/>
                  </a:cubicBezTo>
                  <a:lnTo>
                    <a:pt x="1490" y="5029"/>
                  </a:lnTo>
                  <a:lnTo>
                    <a:pt x="1164" y="5209"/>
                  </a:lnTo>
                  <a:cubicBezTo>
                    <a:pt x="1146" y="5219"/>
                    <a:pt x="1126" y="5224"/>
                    <a:pt x="1106" y="5224"/>
                  </a:cubicBezTo>
                  <a:cubicBezTo>
                    <a:pt x="1085" y="5224"/>
                    <a:pt x="1064" y="5219"/>
                    <a:pt x="1045" y="5208"/>
                  </a:cubicBezTo>
                  <a:cubicBezTo>
                    <a:pt x="1008" y="5186"/>
                    <a:pt x="986" y="5147"/>
                    <a:pt x="986" y="5104"/>
                  </a:cubicBezTo>
                  <a:lnTo>
                    <a:pt x="986" y="4534"/>
                  </a:lnTo>
                  <a:cubicBezTo>
                    <a:pt x="572" y="4559"/>
                    <a:pt x="245" y="4578"/>
                    <a:pt x="45" y="4362"/>
                  </a:cubicBezTo>
                  <a:cubicBezTo>
                    <a:pt x="0" y="4314"/>
                    <a:pt x="3" y="4238"/>
                    <a:pt x="52" y="4193"/>
                  </a:cubicBezTo>
                  <a:cubicBezTo>
                    <a:pt x="100" y="4148"/>
                    <a:pt x="176" y="4151"/>
                    <a:pt x="221" y="4199"/>
                  </a:cubicBezTo>
                  <a:cubicBezTo>
                    <a:pt x="344" y="4332"/>
                    <a:pt x="622" y="4315"/>
                    <a:pt x="973" y="4294"/>
                  </a:cubicBezTo>
                  <a:cubicBezTo>
                    <a:pt x="1468" y="4264"/>
                    <a:pt x="2141" y="4222"/>
                    <a:pt x="2847" y="4584"/>
                  </a:cubicBezTo>
                  <a:cubicBezTo>
                    <a:pt x="3554" y="4222"/>
                    <a:pt x="4226" y="4264"/>
                    <a:pt x="4721" y="4294"/>
                  </a:cubicBezTo>
                  <a:cubicBezTo>
                    <a:pt x="5073" y="4315"/>
                    <a:pt x="5351" y="4332"/>
                    <a:pt x="5473" y="4199"/>
                  </a:cubicBezTo>
                  <a:cubicBezTo>
                    <a:pt x="5518" y="4151"/>
                    <a:pt x="5594" y="4148"/>
                    <a:pt x="5643" y="4193"/>
                  </a:cubicBezTo>
                  <a:close/>
                  <a:moveTo>
                    <a:pt x="1754" y="4525"/>
                  </a:moveTo>
                  <a:cubicBezTo>
                    <a:pt x="1569" y="4511"/>
                    <a:pt x="1392" y="4513"/>
                    <a:pt x="1226" y="4520"/>
                  </a:cubicBezTo>
                  <a:lnTo>
                    <a:pt x="1226" y="4901"/>
                  </a:lnTo>
                  <a:lnTo>
                    <a:pt x="1432" y="4786"/>
                  </a:lnTo>
                  <a:cubicBezTo>
                    <a:pt x="1468" y="4766"/>
                    <a:pt x="1512" y="4766"/>
                    <a:pt x="1548" y="4786"/>
                  </a:cubicBezTo>
                  <a:lnTo>
                    <a:pt x="1754" y="4901"/>
                  </a:lnTo>
                  <a:lnTo>
                    <a:pt x="1754" y="4525"/>
                  </a:lnTo>
                  <a:close/>
                  <a:moveTo>
                    <a:pt x="3559" y="1733"/>
                  </a:moveTo>
                  <a:cubicBezTo>
                    <a:pt x="3559" y="1800"/>
                    <a:pt x="3613" y="1853"/>
                    <a:pt x="3679" y="1853"/>
                  </a:cubicBezTo>
                  <a:lnTo>
                    <a:pt x="4730" y="1853"/>
                  </a:lnTo>
                  <a:cubicBezTo>
                    <a:pt x="4796" y="1853"/>
                    <a:pt x="4850" y="1800"/>
                    <a:pt x="4850" y="1733"/>
                  </a:cubicBezTo>
                  <a:cubicBezTo>
                    <a:pt x="4850" y="1667"/>
                    <a:pt x="4796" y="1613"/>
                    <a:pt x="4730" y="1613"/>
                  </a:cubicBezTo>
                  <a:lnTo>
                    <a:pt x="3679" y="1613"/>
                  </a:lnTo>
                  <a:cubicBezTo>
                    <a:pt x="3613" y="1613"/>
                    <a:pt x="3559" y="1667"/>
                    <a:pt x="3559" y="1733"/>
                  </a:cubicBezTo>
                  <a:close/>
                  <a:moveTo>
                    <a:pt x="5682" y="126"/>
                  </a:moveTo>
                  <a:lnTo>
                    <a:pt x="5682" y="3773"/>
                  </a:lnTo>
                  <a:cubicBezTo>
                    <a:pt x="5682" y="3804"/>
                    <a:pt x="5670" y="3833"/>
                    <a:pt x="5650" y="3855"/>
                  </a:cubicBezTo>
                  <a:cubicBezTo>
                    <a:pt x="5449" y="4071"/>
                    <a:pt x="5122" y="4051"/>
                    <a:pt x="4706" y="4026"/>
                  </a:cubicBezTo>
                  <a:cubicBezTo>
                    <a:pt x="4201" y="3995"/>
                    <a:pt x="3571" y="3957"/>
                    <a:pt x="2905" y="4317"/>
                  </a:cubicBezTo>
                  <a:cubicBezTo>
                    <a:pt x="2903" y="4318"/>
                    <a:pt x="2902" y="4319"/>
                    <a:pt x="2901" y="4319"/>
                  </a:cubicBezTo>
                  <a:cubicBezTo>
                    <a:pt x="2884" y="4328"/>
                    <a:pt x="2865" y="4332"/>
                    <a:pt x="2847" y="4332"/>
                  </a:cubicBezTo>
                  <a:cubicBezTo>
                    <a:pt x="2839" y="4332"/>
                    <a:pt x="2813" y="4330"/>
                    <a:pt x="2788" y="4317"/>
                  </a:cubicBezTo>
                  <a:cubicBezTo>
                    <a:pt x="2120" y="3961"/>
                    <a:pt x="1493" y="3995"/>
                    <a:pt x="988" y="4026"/>
                  </a:cubicBezTo>
                  <a:cubicBezTo>
                    <a:pt x="573" y="4051"/>
                    <a:pt x="245" y="4071"/>
                    <a:pt x="45" y="3855"/>
                  </a:cubicBezTo>
                  <a:cubicBezTo>
                    <a:pt x="24" y="3833"/>
                    <a:pt x="13" y="3804"/>
                    <a:pt x="13" y="3773"/>
                  </a:cubicBezTo>
                  <a:lnTo>
                    <a:pt x="13" y="126"/>
                  </a:lnTo>
                  <a:cubicBezTo>
                    <a:pt x="13" y="84"/>
                    <a:pt x="35" y="45"/>
                    <a:pt x="72" y="23"/>
                  </a:cubicBezTo>
                  <a:cubicBezTo>
                    <a:pt x="108" y="1"/>
                    <a:pt x="153" y="0"/>
                    <a:pt x="190" y="21"/>
                  </a:cubicBezTo>
                  <a:cubicBezTo>
                    <a:pt x="857" y="382"/>
                    <a:pt x="1486" y="343"/>
                    <a:pt x="1992" y="312"/>
                  </a:cubicBezTo>
                  <a:cubicBezTo>
                    <a:pt x="2351" y="290"/>
                    <a:pt x="2645" y="272"/>
                    <a:pt x="2847" y="408"/>
                  </a:cubicBezTo>
                  <a:cubicBezTo>
                    <a:pt x="3050" y="272"/>
                    <a:pt x="3343" y="290"/>
                    <a:pt x="3702" y="312"/>
                  </a:cubicBezTo>
                  <a:cubicBezTo>
                    <a:pt x="4208" y="343"/>
                    <a:pt x="4838" y="382"/>
                    <a:pt x="5504" y="21"/>
                  </a:cubicBezTo>
                  <a:cubicBezTo>
                    <a:pt x="5542" y="0"/>
                    <a:pt x="5587" y="1"/>
                    <a:pt x="5623" y="23"/>
                  </a:cubicBezTo>
                  <a:cubicBezTo>
                    <a:pt x="5659" y="45"/>
                    <a:pt x="5682" y="84"/>
                    <a:pt x="5682" y="126"/>
                  </a:cubicBezTo>
                  <a:close/>
                  <a:moveTo>
                    <a:pt x="2727" y="617"/>
                  </a:moveTo>
                  <a:cubicBezTo>
                    <a:pt x="2592" y="516"/>
                    <a:pt x="2331" y="532"/>
                    <a:pt x="2007" y="552"/>
                  </a:cubicBezTo>
                  <a:cubicBezTo>
                    <a:pt x="1540" y="580"/>
                    <a:pt x="915" y="619"/>
                    <a:pt x="253" y="319"/>
                  </a:cubicBezTo>
                  <a:lnTo>
                    <a:pt x="253" y="3721"/>
                  </a:lnTo>
                  <a:cubicBezTo>
                    <a:pt x="388" y="3822"/>
                    <a:pt x="650" y="3806"/>
                    <a:pt x="973" y="3786"/>
                  </a:cubicBezTo>
                  <a:cubicBezTo>
                    <a:pt x="1121" y="3777"/>
                    <a:pt x="1284" y="3767"/>
                    <a:pt x="1459" y="3767"/>
                  </a:cubicBezTo>
                  <a:cubicBezTo>
                    <a:pt x="1839" y="3767"/>
                    <a:pt x="2274" y="3814"/>
                    <a:pt x="2727" y="4019"/>
                  </a:cubicBezTo>
                  <a:lnTo>
                    <a:pt x="2727" y="617"/>
                  </a:lnTo>
                  <a:close/>
                  <a:moveTo>
                    <a:pt x="5442" y="319"/>
                  </a:moveTo>
                  <a:cubicBezTo>
                    <a:pt x="4779" y="619"/>
                    <a:pt x="4154" y="580"/>
                    <a:pt x="3688" y="552"/>
                  </a:cubicBezTo>
                  <a:cubicBezTo>
                    <a:pt x="3364" y="532"/>
                    <a:pt x="3102" y="516"/>
                    <a:pt x="2967" y="617"/>
                  </a:cubicBezTo>
                  <a:lnTo>
                    <a:pt x="2967" y="4019"/>
                  </a:lnTo>
                  <a:cubicBezTo>
                    <a:pt x="3630" y="3720"/>
                    <a:pt x="4255" y="3758"/>
                    <a:pt x="4721" y="3786"/>
                  </a:cubicBezTo>
                  <a:cubicBezTo>
                    <a:pt x="5045" y="3806"/>
                    <a:pt x="5306" y="3822"/>
                    <a:pt x="5442" y="3721"/>
                  </a:cubicBezTo>
                  <a:lnTo>
                    <a:pt x="5442" y="319"/>
                  </a:lnTo>
                  <a:close/>
                  <a:moveTo>
                    <a:pt x="4730" y="2117"/>
                  </a:moveTo>
                  <a:lnTo>
                    <a:pt x="3679" y="2117"/>
                  </a:lnTo>
                  <a:cubicBezTo>
                    <a:pt x="3613" y="2117"/>
                    <a:pt x="3559" y="2171"/>
                    <a:pt x="3559" y="2237"/>
                  </a:cubicBezTo>
                  <a:cubicBezTo>
                    <a:pt x="3559" y="2303"/>
                    <a:pt x="3613" y="2357"/>
                    <a:pt x="3679" y="2357"/>
                  </a:cubicBezTo>
                  <a:lnTo>
                    <a:pt x="4730" y="2357"/>
                  </a:lnTo>
                  <a:cubicBezTo>
                    <a:pt x="4796" y="2357"/>
                    <a:pt x="4850" y="2303"/>
                    <a:pt x="4850" y="2237"/>
                  </a:cubicBezTo>
                  <a:cubicBezTo>
                    <a:pt x="4850" y="2171"/>
                    <a:pt x="4796" y="2117"/>
                    <a:pt x="4730" y="2117"/>
                  </a:cubicBezTo>
                  <a:close/>
                  <a:moveTo>
                    <a:pt x="2015" y="1613"/>
                  </a:moveTo>
                  <a:lnTo>
                    <a:pt x="965" y="1613"/>
                  </a:lnTo>
                  <a:cubicBezTo>
                    <a:pt x="899" y="1613"/>
                    <a:pt x="845" y="1667"/>
                    <a:pt x="845" y="1733"/>
                  </a:cubicBezTo>
                  <a:cubicBezTo>
                    <a:pt x="845" y="1800"/>
                    <a:pt x="899" y="1853"/>
                    <a:pt x="965" y="1853"/>
                  </a:cubicBezTo>
                  <a:lnTo>
                    <a:pt x="2015" y="1853"/>
                  </a:lnTo>
                  <a:cubicBezTo>
                    <a:pt x="2082" y="1853"/>
                    <a:pt x="2135" y="1800"/>
                    <a:pt x="2135" y="1733"/>
                  </a:cubicBezTo>
                  <a:cubicBezTo>
                    <a:pt x="2135" y="1667"/>
                    <a:pt x="2082" y="1613"/>
                    <a:pt x="2015" y="1613"/>
                  </a:cubicBezTo>
                  <a:close/>
                  <a:moveTo>
                    <a:pt x="4480" y="2621"/>
                  </a:moveTo>
                  <a:lnTo>
                    <a:pt x="3929" y="2621"/>
                  </a:lnTo>
                  <a:cubicBezTo>
                    <a:pt x="3863" y="2621"/>
                    <a:pt x="3809" y="2674"/>
                    <a:pt x="3809" y="2741"/>
                  </a:cubicBezTo>
                  <a:cubicBezTo>
                    <a:pt x="3809" y="2807"/>
                    <a:pt x="3863" y="2861"/>
                    <a:pt x="3929" y="2861"/>
                  </a:cubicBezTo>
                  <a:lnTo>
                    <a:pt x="4480" y="2861"/>
                  </a:lnTo>
                  <a:cubicBezTo>
                    <a:pt x="4546" y="2861"/>
                    <a:pt x="4600" y="2807"/>
                    <a:pt x="4600" y="2741"/>
                  </a:cubicBezTo>
                  <a:cubicBezTo>
                    <a:pt x="4600" y="2674"/>
                    <a:pt x="4546" y="2621"/>
                    <a:pt x="4480" y="2621"/>
                  </a:cubicBezTo>
                  <a:close/>
                </a:path>
              </a:pathLst>
            </a:custGeom>
            <a:solidFill>
              <a:schemeClr val="bg1"/>
            </a:solidFill>
            <a:ln>
              <a:noFill/>
            </a:ln>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7-8"/>
            <p:cNvSpPr>
              <a:spLocks noChangeAspect="1"/>
            </p:cNvSpPr>
            <p:nvPr/>
          </p:nvSpPr>
          <p:spPr bwMode="auto">
            <a:xfrm>
              <a:off x="10402138" y="5180402"/>
              <a:ext cx="324867" cy="31853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7-9"/>
            <p:cNvSpPr>
              <a:spLocks noChangeAspect="1"/>
            </p:cNvSpPr>
            <p:nvPr/>
          </p:nvSpPr>
          <p:spPr bwMode="auto">
            <a:xfrm>
              <a:off x="10606056" y="3625619"/>
              <a:ext cx="324868" cy="324338"/>
            </a:xfrm>
            <a:custGeom>
              <a:avLst/>
              <a:gdLst>
                <a:gd name="T0" fmla="*/ 1400 w 6533"/>
                <a:gd name="T1" fmla="*/ 3733 h 6533"/>
                <a:gd name="T2" fmla="*/ 1400 w 6533"/>
                <a:gd name="T3" fmla="*/ 4933 h 6533"/>
                <a:gd name="T4" fmla="*/ 2800 w 6533"/>
                <a:gd name="T5" fmla="*/ 4333 h 6533"/>
                <a:gd name="T6" fmla="*/ 1600 w 6533"/>
                <a:gd name="T7" fmla="*/ 4533 h 6533"/>
                <a:gd name="T8" fmla="*/ 1200 w 6533"/>
                <a:gd name="T9" fmla="*/ 4333 h 6533"/>
                <a:gd name="T10" fmla="*/ 1600 w 6533"/>
                <a:gd name="T11" fmla="*/ 4133 h 6533"/>
                <a:gd name="T12" fmla="*/ 2200 w 6533"/>
                <a:gd name="T13" fmla="*/ 4533 h 6533"/>
                <a:gd name="T14" fmla="*/ 2000 w 6533"/>
                <a:gd name="T15" fmla="*/ 4133 h 6533"/>
                <a:gd name="T16" fmla="*/ 2400 w 6533"/>
                <a:gd name="T17" fmla="*/ 4333 h 6533"/>
                <a:gd name="T18" fmla="*/ 6397 w 6533"/>
                <a:gd name="T19" fmla="*/ 5344 h 6533"/>
                <a:gd name="T20" fmla="*/ 5333 w 6533"/>
                <a:gd name="T21" fmla="*/ 4467 h 6533"/>
                <a:gd name="T22" fmla="*/ 4867 w 6533"/>
                <a:gd name="T23" fmla="*/ 4133 h 6533"/>
                <a:gd name="T24" fmla="*/ 4267 w 6533"/>
                <a:gd name="T25" fmla="*/ 0 h 6533"/>
                <a:gd name="T26" fmla="*/ 1600 w 6533"/>
                <a:gd name="T27" fmla="*/ 600 h 6533"/>
                <a:gd name="T28" fmla="*/ 1533 w 6533"/>
                <a:gd name="T29" fmla="*/ 1200 h 6533"/>
                <a:gd name="T30" fmla="*/ 0 w 6533"/>
                <a:gd name="T31" fmla="*/ 5933 h 6533"/>
                <a:gd name="T32" fmla="*/ 6333 w 6533"/>
                <a:gd name="T33" fmla="*/ 6533 h 6533"/>
                <a:gd name="T34" fmla="*/ 6533 w 6533"/>
                <a:gd name="T35" fmla="*/ 5533 h 6533"/>
                <a:gd name="T36" fmla="*/ 4933 w 6533"/>
                <a:gd name="T37" fmla="*/ 4533 h 6533"/>
                <a:gd name="T38" fmla="*/ 4400 w 6533"/>
                <a:gd name="T39" fmla="*/ 4933 h 6533"/>
                <a:gd name="T40" fmla="*/ 4933 w 6533"/>
                <a:gd name="T41" fmla="*/ 4533 h 6533"/>
                <a:gd name="T42" fmla="*/ 2200 w 6533"/>
                <a:gd name="T43" fmla="*/ 400 h 6533"/>
                <a:gd name="T44" fmla="*/ 4467 w 6533"/>
                <a:gd name="T45" fmla="*/ 600 h 6533"/>
                <a:gd name="T46" fmla="*/ 4333 w 6533"/>
                <a:gd name="T47" fmla="*/ 4133 h 6533"/>
                <a:gd name="T48" fmla="*/ 4000 w 6533"/>
                <a:gd name="T49" fmla="*/ 4989 h 6533"/>
                <a:gd name="T50" fmla="*/ 3600 w 6533"/>
                <a:gd name="T51" fmla="*/ 2733 h 6533"/>
                <a:gd name="T52" fmla="*/ 2000 w 6533"/>
                <a:gd name="T53" fmla="*/ 1200 h 6533"/>
                <a:gd name="T54" fmla="*/ 1800 w 6533"/>
                <a:gd name="T55" fmla="*/ 2267 h 6533"/>
                <a:gd name="T56" fmla="*/ 1800 w 6533"/>
                <a:gd name="T57" fmla="*/ 2667 h 6533"/>
                <a:gd name="T58" fmla="*/ 1800 w 6533"/>
                <a:gd name="T59" fmla="*/ 2267 h 6533"/>
                <a:gd name="T60" fmla="*/ 2800 w 6533"/>
                <a:gd name="T61" fmla="*/ 6133 h 6533"/>
                <a:gd name="T62" fmla="*/ 400 w 6533"/>
                <a:gd name="T63" fmla="*/ 5933 h 6533"/>
                <a:gd name="T64" fmla="*/ 1533 w 6533"/>
                <a:gd name="T65" fmla="*/ 1600 h 6533"/>
                <a:gd name="T66" fmla="*/ 1600 w 6533"/>
                <a:gd name="T67" fmla="*/ 1901 h 6533"/>
                <a:gd name="T68" fmla="*/ 1800 w 6533"/>
                <a:gd name="T69" fmla="*/ 3067 h 6533"/>
                <a:gd name="T70" fmla="*/ 2000 w 6533"/>
                <a:gd name="T71" fmla="*/ 1901 h 6533"/>
                <a:gd name="T72" fmla="*/ 2067 w 6533"/>
                <a:gd name="T73" fmla="*/ 1600 h 6533"/>
                <a:gd name="T74" fmla="*/ 3200 w 6533"/>
                <a:gd name="T75" fmla="*/ 5256 h 6533"/>
                <a:gd name="T76" fmla="*/ 2800 w 6533"/>
                <a:gd name="T77" fmla="*/ 5533 h 6533"/>
                <a:gd name="T78" fmla="*/ 3200 w 6533"/>
                <a:gd name="T79" fmla="*/ 6133 h 6533"/>
                <a:gd name="T80" fmla="*/ 3459 w 6533"/>
                <a:gd name="T81" fmla="*/ 5591 h 6533"/>
                <a:gd name="T82" fmla="*/ 4232 w 6533"/>
                <a:gd name="T83" fmla="*/ 5333 h 6533"/>
                <a:gd name="T84" fmla="*/ 6133 w 6533"/>
                <a:gd name="T85" fmla="*/ 5677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33" h="6533">
                  <a:moveTo>
                    <a:pt x="2200" y="3733"/>
                  </a:moveTo>
                  <a:lnTo>
                    <a:pt x="1400" y="3733"/>
                  </a:lnTo>
                  <a:cubicBezTo>
                    <a:pt x="1069" y="3733"/>
                    <a:pt x="800" y="4002"/>
                    <a:pt x="800" y="4333"/>
                  </a:cubicBezTo>
                  <a:cubicBezTo>
                    <a:pt x="800" y="4664"/>
                    <a:pt x="1069" y="4933"/>
                    <a:pt x="1400" y="4933"/>
                  </a:cubicBezTo>
                  <a:lnTo>
                    <a:pt x="2200" y="4933"/>
                  </a:lnTo>
                  <a:cubicBezTo>
                    <a:pt x="2531" y="4933"/>
                    <a:pt x="2800" y="4664"/>
                    <a:pt x="2800" y="4333"/>
                  </a:cubicBezTo>
                  <a:cubicBezTo>
                    <a:pt x="2800" y="4002"/>
                    <a:pt x="2531" y="3733"/>
                    <a:pt x="2200" y="3733"/>
                  </a:cubicBezTo>
                  <a:close/>
                  <a:moveTo>
                    <a:pt x="1600" y="4533"/>
                  </a:moveTo>
                  <a:lnTo>
                    <a:pt x="1400" y="4533"/>
                  </a:lnTo>
                  <a:cubicBezTo>
                    <a:pt x="1290" y="4533"/>
                    <a:pt x="1200" y="4444"/>
                    <a:pt x="1200" y="4333"/>
                  </a:cubicBezTo>
                  <a:cubicBezTo>
                    <a:pt x="1200" y="4223"/>
                    <a:pt x="1290" y="4133"/>
                    <a:pt x="1400" y="4133"/>
                  </a:cubicBezTo>
                  <a:lnTo>
                    <a:pt x="1600" y="4133"/>
                  </a:lnTo>
                  <a:lnTo>
                    <a:pt x="1600" y="4533"/>
                  </a:lnTo>
                  <a:close/>
                  <a:moveTo>
                    <a:pt x="2200" y="4533"/>
                  </a:moveTo>
                  <a:lnTo>
                    <a:pt x="2000" y="4533"/>
                  </a:lnTo>
                  <a:lnTo>
                    <a:pt x="2000" y="4133"/>
                  </a:lnTo>
                  <a:lnTo>
                    <a:pt x="2200" y="4133"/>
                  </a:lnTo>
                  <a:cubicBezTo>
                    <a:pt x="2310" y="4133"/>
                    <a:pt x="2400" y="4223"/>
                    <a:pt x="2400" y="4333"/>
                  </a:cubicBezTo>
                  <a:cubicBezTo>
                    <a:pt x="2400" y="4444"/>
                    <a:pt x="2310" y="4533"/>
                    <a:pt x="2200" y="4533"/>
                  </a:cubicBezTo>
                  <a:close/>
                  <a:moveTo>
                    <a:pt x="6397" y="5344"/>
                  </a:moveTo>
                  <a:lnTo>
                    <a:pt x="5333" y="4989"/>
                  </a:lnTo>
                  <a:lnTo>
                    <a:pt x="5333" y="4467"/>
                  </a:lnTo>
                  <a:cubicBezTo>
                    <a:pt x="5333" y="4283"/>
                    <a:pt x="5184" y="4133"/>
                    <a:pt x="5000" y="4133"/>
                  </a:cubicBezTo>
                  <a:lnTo>
                    <a:pt x="4867" y="4133"/>
                  </a:lnTo>
                  <a:lnTo>
                    <a:pt x="4867" y="600"/>
                  </a:lnTo>
                  <a:cubicBezTo>
                    <a:pt x="4867" y="269"/>
                    <a:pt x="4598" y="0"/>
                    <a:pt x="4267" y="0"/>
                  </a:cubicBezTo>
                  <a:lnTo>
                    <a:pt x="2200" y="0"/>
                  </a:lnTo>
                  <a:cubicBezTo>
                    <a:pt x="1869" y="0"/>
                    <a:pt x="1600" y="269"/>
                    <a:pt x="1600" y="600"/>
                  </a:cubicBezTo>
                  <a:lnTo>
                    <a:pt x="1600" y="1200"/>
                  </a:lnTo>
                  <a:lnTo>
                    <a:pt x="1533" y="1200"/>
                  </a:lnTo>
                  <a:cubicBezTo>
                    <a:pt x="688" y="1200"/>
                    <a:pt x="0" y="1888"/>
                    <a:pt x="0" y="2733"/>
                  </a:cubicBezTo>
                  <a:lnTo>
                    <a:pt x="0" y="5933"/>
                  </a:lnTo>
                  <a:cubicBezTo>
                    <a:pt x="0" y="6264"/>
                    <a:pt x="269" y="6533"/>
                    <a:pt x="600" y="6533"/>
                  </a:cubicBezTo>
                  <a:lnTo>
                    <a:pt x="6333" y="6533"/>
                  </a:lnTo>
                  <a:cubicBezTo>
                    <a:pt x="6444" y="6533"/>
                    <a:pt x="6533" y="6444"/>
                    <a:pt x="6533" y="6333"/>
                  </a:cubicBezTo>
                  <a:lnTo>
                    <a:pt x="6533" y="5533"/>
                  </a:lnTo>
                  <a:cubicBezTo>
                    <a:pt x="6533" y="5447"/>
                    <a:pt x="6478" y="5371"/>
                    <a:pt x="6397" y="5344"/>
                  </a:cubicBezTo>
                  <a:close/>
                  <a:moveTo>
                    <a:pt x="4933" y="4533"/>
                  </a:moveTo>
                  <a:lnTo>
                    <a:pt x="4933" y="4933"/>
                  </a:lnTo>
                  <a:lnTo>
                    <a:pt x="4400" y="4933"/>
                  </a:lnTo>
                  <a:lnTo>
                    <a:pt x="4400" y="4533"/>
                  </a:lnTo>
                  <a:lnTo>
                    <a:pt x="4933" y="4533"/>
                  </a:lnTo>
                  <a:close/>
                  <a:moveTo>
                    <a:pt x="2000" y="600"/>
                  </a:moveTo>
                  <a:cubicBezTo>
                    <a:pt x="2000" y="490"/>
                    <a:pt x="2090" y="400"/>
                    <a:pt x="2200" y="400"/>
                  </a:cubicBezTo>
                  <a:lnTo>
                    <a:pt x="4267" y="400"/>
                  </a:lnTo>
                  <a:cubicBezTo>
                    <a:pt x="4377" y="400"/>
                    <a:pt x="4467" y="490"/>
                    <a:pt x="4467" y="600"/>
                  </a:cubicBezTo>
                  <a:lnTo>
                    <a:pt x="4467" y="4133"/>
                  </a:lnTo>
                  <a:lnTo>
                    <a:pt x="4333" y="4133"/>
                  </a:lnTo>
                  <a:cubicBezTo>
                    <a:pt x="4150" y="4133"/>
                    <a:pt x="4000" y="4283"/>
                    <a:pt x="4000" y="4467"/>
                  </a:cubicBezTo>
                  <a:lnTo>
                    <a:pt x="4000" y="4989"/>
                  </a:lnTo>
                  <a:lnTo>
                    <a:pt x="3600" y="5123"/>
                  </a:lnTo>
                  <a:lnTo>
                    <a:pt x="3600" y="2733"/>
                  </a:lnTo>
                  <a:cubicBezTo>
                    <a:pt x="3600" y="1888"/>
                    <a:pt x="2912" y="1200"/>
                    <a:pt x="2067" y="1200"/>
                  </a:cubicBezTo>
                  <a:lnTo>
                    <a:pt x="2000" y="1200"/>
                  </a:lnTo>
                  <a:lnTo>
                    <a:pt x="2000" y="600"/>
                  </a:lnTo>
                  <a:close/>
                  <a:moveTo>
                    <a:pt x="1800" y="2267"/>
                  </a:moveTo>
                  <a:cubicBezTo>
                    <a:pt x="1910" y="2267"/>
                    <a:pt x="2000" y="2356"/>
                    <a:pt x="2000" y="2467"/>
                  </a:cubicBezTo>
                  <a:cubicBezTo>
                    <a:pt x="2000" y="2577"/>
                    <a:pt x="1910" y="2667"/>
                    <a:pt x="1800" y="2667"/>
                  </a:cubicBezTo>
                  <a:cubicBezTo>
                    <a:pt x="1690" y="2667"/>
                    <a:pt x="1600" y="2577"/>
                    <a:pt x="1600" y="2467"/>
                  </a:cubicBezTo>
                  <a:cubicBezTo>
                    <a:pt x="1600" y="2356"/>
                    <a:pt x="1690" y="2267"/>
                    <a:pt x="1800" y="2267"/>
                  </a:cubicBezTo>
                  <a:close/>
                  <a:moveTo>
                    <a:pt x="2800" y="5533"/>
                  </a:moveTo>
                  <a:lnTo>
                    <a:pt x="2800" y="6133"/>
                  </a:lnTo>
                  <a:lnTo>
                    <a:pt x="600" y="6133"/>
                  </a:lnTo>
                  <a:cubicBezTo>
                    <a:pt x="490" y="6133"/>
                    <a:pt x="400" y="6044"/>
                    <a:pt x="400" y="5933"/>
                  </a:cubicBezTo>
                  <a:lnTo>
                    <a:pt x="400" y="2733"/>
                  </a:lnTo>
                  <a:cubicBezTo>
                    <a:pt x="400" y="2108"/>
                    <a:pt x="908" y="1600"/>
                    <a:pt x="1533" y="1600"/>
                  </a:cubicBezTo>
                  <a:lnTo>
                    <a:pt x="1600" y="1600"/>
                  </a:lnTo>
                  <a:lnTo>
                    <a:pt x="1600" y="1901"/>
                  </a:lnTo>
                  <a:cubicBezTo>
                    <a:pt x="1367" y="1983"/>
                    <a:pt x="1200" y="2206"/>
                    <a:pt x="1200" y="2467"/>
                  </a:cubicBezTo>
                  <a:cubicBezTo>
                    <a:pt x="1200" y="2798"/>
                    <a:pt x="1469" y="3067"/>
                    <a:pt x="1800" y="3067"/>
                  </a:cubicBezTo>
                  <a:cubicBezTo>
                    <a:pt x="2131" y="3067"/>
                    <a:pt x="2400" y="2798"/>
                    <a:pt x="2400" y="2467"/>
                  </a:cubicBezTo>
                  <a:cubicBezTo>
                    <a:pt x="2400" y="2206"/>
                    <a:pt x="2233" y="1983"/>
                    <a:pt x="2000" y="1901"/>
                  </a:cubicBezTo>
                  <a:lnTo>
                    <a:pt x="2000" y="1600"/>
                  </a:lnTo>
                  <a:lnTo>
                    <a:pt x="2067" y="1600"/>
                  </a:lnTo>
                  <a:cubicBezTo>
                    <a:pt x="2692" y="1600"/>
                    <a:pt x="3200" y="2108"/>
                    <a:pt x="3200" y="2733"/>
                  </a:cubicBezTo>
                  <a:lnTo>
                    <a:pt x="3200" y="5256"/>
                  </a:lnTo>
                  <a:lnTo>
                    <a:pt x="2937" y="5344"/>
                  </a:lnTo>
                  <a:cubicBezTo>
                    <a:pt x="2855" y="5371"/>
                    <a:pt x="2800" y="5447"/>
                    <a:pt x="2800" y="5533"/>
                  </a:cubicBezTo>
                  <a:close/>
                  <a:moveTo>
                    <a:pt x="6133" y="6133"/>
                  </a:moveTo>
                  <a:lnTo>
                    <a:pt x="3200" y="6133"/>
                  </a:lnTo>
                  <a:lnTo>
                    <a:pt x="3200" y="5677"/>
                  </a:lnTo>
                  <a:lnTo>
                    <a:pt x="3459" y="5591"/>
                  </a:lnTo>
                  <a:cubicBezTo>
                    <a:pt x="3462" y="5590"/>
                    <a:pt x="3465" y="5589"/>
                    <a:pt x="3468" y="5588"/>
                  </a:cubicBezTo>
                  <a:lnTo>
                    <a:pt x="4232" y="5333"/>
                  </a:lnTo>
                  <a:lnTo>
                    <a:pt x="5101" y="5333"/>
                  </a:lnTo>
                  <a:lnTo>
                    <a:pt x="6133" y="5677"/>
                  </a:lnTo>
                  <a:lnTo>
                    <a:pt x="6133" y="6133"/>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pic>
        <p:nvPicPr>
          <p:cNvPr id="50" name="PPT世界-8"/>
          <p:cNvPicPr>
            <a:picLocks noChangeAspect="1"/>
          </p:cNvPicPr>
          <p:nvPr/>
        </p:nvPicPr>
        <p:blipFill rotWithShape="1">
          <a:blip r:embed="rId2" cstate="screen"/>
          <a:srcRect/>
          <a:stretch>
            <a:fillRect/>
          </a:stretch>
        </p:blipFill>
        <p:spPr>
          <a:xfrm>
            <a:off x="5032314" y="2690079"/>
            <a:ext cx="2127372" cy="2135610"/>
          </a:xfrm>
          <a:custGeom>
            <a:avLst/>
            <a:gdLst>
              <a:gd name="connsiteX0" fmla="*/ 1532021 w 3064042"/>
              <a:gd name="connsiteY0" fmla="*/ 0 h 3064042"/>
              <a:gd name="connsiteX1" fmla="*/ 3064042 w 3064042"/>
              <a:gd name="connsiteY1" fmla="*/ 1532021 h 3064042"/>
              <a:gd name="connsiteX2" fmla="*/ 1532021 w 3064042"/>
              <a:gd name="connsiteY2" fmla="*/ 3064042 h 3064042"/>
              <a:gd name="connsiteX3" fmla="*/ 0 w 3064042"/>
              <a:gd name="connsiteY3" fmla="*/ 1532021 h 3064042"/>
              <a:gd name="connsiteX4" fmla="*/ 1532021 w 3064042"/>
              <a:gd name="connsiteY4" fmla="*/ 0 h 3064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042" h="3064042">
                <a:moveTo>
                  <a:pt x="1532021" y="0"/>
                </a:moveTo>
                <a:cubicBezTo>
                  <a:pt x="2378133" y="0"/>
                  <a:pt x="3064042" y="685909"/>
                  <a:pt x="3064042" y="1532021"/>
                </a:cubicBezTo>
                <a:cubicBezTo>
                  <a:pt x="3064042" y="2378133"/>
                  <a:pt x="2378133" y="3064042"/>
                  <a:pt x="1532021" y="3064042"/>
                </a:cubicBezTo>
                <a:cubicBezTo>
                  <a:pt x="685909" y="3064042"/>
                  <a:pt x="0" y="2378133"/>
                  <a:pt x="0" y="1532021"/>
                </a:cubicBezTo>
                <a:cubicBezTo>
                  <a:pt x="0" y="685909"/>
                  <a:pt x="685909" y="0"/>
                  <a:pt x="1532021" y="0"/>
                </a:cubicBez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1" name="PPT世界-2"/>
          <p:cNvGrpSpPr/>
          <p:nvPr/>
        </p:nvGrpSpPr>
        <p:grpSpPr>
          <a:xfrm>
            <a:off x="-101599" y="1709293"/>
            <a:ext cx="7286624" cy="3469896"/>
            <a:chOff x="-101599" y="1709293"/>
            <a:chExt cx="7286624" cy="3469896"/>
          </a:xfrm>
        </p:grpSpPr>
        <p:sp>
          <p:nvSpPr>
            <p:cNvPr id="20" name="PPT世界-2-1"/>
            <p:cNvSpPr/>
            <p:nvPr/>
          </p:nvSpPr>
          <p:spPr>
            <a:xfrm>
              <a:off x="-101599" y="1709293"/>
              <a:ext cx="7286624" cy="3469896"/>
            </a:xfrm>
            <a:prstGeom prst="rect">
              <a:avLst/>
            </a:prstGeom>
            <a:gradFill flip="none" rotWithShape="1">
              <a:gsLst>
                <a:gs pos="52000">
                  <a:schemeClr val="accent1">
                    <a:alpha val="10000"/>
                  </a:schemeClr>
                </a:gs>
                <a:gs pos="100000">
                  <a:schemeClr val="accent1">
                    <a:alpha val="0"/>
                  </a:scheme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grpSp>
          <p:nvGrpSpPr>
            <p:cNvPr id="21" name="组合 20"/>
            <p:cNvGrpSpPr/>
            <p:nvPr/>
          </p:nvGrpSpPr>
          <p:grpSpPr>
            <a:xfrm>
              <a:off x="1000842" y="1868542"/>
              <a:ext cx="4052702" cy="3070624"/>
              <a:chOff x="1074597" y="1868542"/>
              <a:chExt cx="4052702" cy="3070624"/>
            </a:xfrm>
          </p:grpSpPr>
          <p:sp>
            <p:nvSpPr>
              <p:cNvPr id="22" name="PPT世界-2-2"/>
              <p:cNvSpPr/>
              <p:nvPr/>
            </p:nvSpPr>
            <p:spPr>
              <a:xfrm>
                <a:off x="1074597" y="1868542"/>
                <a:ext cx="968677"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prstClr val="white">
                        <a:lumMod val="85000"/>
                        <a:alpha val="65000"/>
                      </a:prst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kumimoji="0" lang="zh-CN" altLang="en-US" sz="5400" b="0" i="0" u="none" strike="noStrike" kern="1200" cap="none" spc="0" normalizeH="0" baseline="0" noProof="0" dirty="0">
                  <a:ln>
                    <a:noFill/>
                  </a:ln>
                  <a:solidFill>
                    <a:prstClr val="white">
                      <a:lumMod val="85000"/>
                      <a:alpha val="65000"/>
                    </a:prst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sp>
            <p:nvSpPr>
              <p:cNvPr id="23" name="PPT世界-2-3"/>
              <p:cNvSpPr/>
              <p:nvPr/>
            </p:nvSpPr>
            <p:spPr>
              <a:xfrm>
                <a:off x="1103147" y="3053828"/>
                <a:ext cx="4024152" cy="1618713"/>
              </a:xfrm>
              <a:prstGeom prst="rect">
                <a:avLst/>
              </a:prstGeom>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单击此处键入文本单击此处键入文本单击此处键入文本单击此处键入文本单击此处键入文本单击此处键入文本单击此处键入文本单击此处键入文本。</a:t>
                </a:r>
              </a:p>
            </p:txBody>
          </p:sp>
          <p:grpSp>
            <p:nvGrpSpPr>
              <p:cNvPr id="24" name="组合 23"/>
              <p:cNvGrpSpPr/>
              <p:nvPr/>
            </p:nvGrpSpPr>
            <p:grpSpPr>
              <a:xfrm>
                <a:off x="1115846" y="4837727"/>
                <a:ext cx="450299" cy="101439"/>
                <a:chOff x="2106386" y="6489699"/>
                <a:chExt cx="450299" cy="101439"/>
              </a:xfrm>
            </p:grpSpPr>
            <p:sp>
              <p:nvSpPr>
                <p:cNvPr id="27" name="PPT世界-2-4"/>
                <p:cNvSpPr/>
                <p:nvPr/>
              </p:nvSpPr>
              <p:spPr>
                <a:xfrm>
                  <a:off x="210638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2-5"/>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25" name="PPT世界-2-6"/>
              <p:cNvSpPr/>
              <p:nvPr/>
            </p:nvSpPr>
            <p:spPr>
              <a:xfrm>
                <a:off x="1098930" y="2484096"/>
                <a:ext cx="3300818" cy="430887"/>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6" name="PPT世界-2-7"/>
              <p:cNvCxnSpPr/>
              <p:nvPr/>
            </p:nvCxnSpPr>
            <p:spPr>
              <a:xfrm>
                <a:off x="1098930" y="3015728"/>
                <a:ext cx="3906254"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9" name="PPT世界-3"/>
          <p:cNvGrpSpPr/>
          <p:nvPr/>
        </p:nvGrpSpPr>
        <p:grpSpPr>
          <a:xfrm>
            <a:off x="3105754" y="1390759"/>
            <a:ext cx="8391039" cy="5352940"/>
            <a:chOff x="3105754" y="1390759"/>
            <a:chExt cx="8391039" cy="5352940"/>
          </a:xfrm>
        </p:grpSpPr>
        <p:sp>
          <p:nvSpPr>
            <p:cNvPr id="30" name="PPT世界-3-1"/>
            <p:cNvSpPr/>
            <p:nvPr/>
          </p:nvSpPr>
          <p:spPr>
            <a:xfrm>
              <a:off x="3105754" y="5200943"/>
              <a:ext cx="7971851" cy="1542756"/>
            </a:xfrm>
            <a:prstGeom prst="ellipse">
              <a:avLst/>
            </a:prstGeom>
            <a:noFill/>
            <a:ln w="6350">
              <a:gradFill>
                <a:gsLst>
                  <a:gs pos="40000">
                    <a:schemeClr val="accent2">
                      <a:alpha val="0"/>
                    </a:schemeClr>
                  </a:gs>
                  <a:gs pos="100000">
                    <a:schemeClr val="accent2">
                      <a:alpha val="50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1" name="PPT世界-3-2"/>
            <p:cNvSpPr/>
            <p:nvPr/>
          </p:nvSpPr>
          <p:spPr>
            <a:xfrm>
              <a:off x="4026119" y="5470271"/>
              <a:ext cx="6131121" cy="961814"/>
            </a:xfrm>
            <a:prstGeom prst="ellipse">
              <a:avLst/>
            </a:prstGeom>
            <a:gradFill flip="none" rotWithShape="1">
              <a:gsLst>
                <a:gs pos="0">
                  <a:schemeClr val="bg1">
                    <a:alpha val="0"/>
                  </a:schemeClr>
                </a:gs>
                <a:gs pos="80000">
                  <a:schemeClr val="accent2">
                    <a:alpha val="0"/>
                  </a:schemeClr>
                </a:gs>
                <a:gs pos="20000">
                  <a:schemeClr val="bg1">
                    <a:alpha val="0"/>
                  </a:schemeClr>
                </a:gs>
                <a:gs pos="100000">
                  <a:schemeClr val="accent2">
                    <a:alpha val="0"/>
                  </a:schemeClr>
                </a:gs>
              </a:gsLst>
              <a:lin ang="10800000" scaled="1"/>
              <a:tileRect/>
            </a:gradFill>
            <a:ln w="6350">
              <a:gradFill>
                <a:gsLst>
                  <a:gs pos="38000">
                    <a:schemeClr val="accent2">
                      <a:alpha val="0"/>
                    </a:schemeClr>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2" name="PPT世界-3-3"/>
            <p:cNvSpPr/>
            <p:nvPr/>
          </p:nvSpPr>
          <p:spPr>
            <a:xfrm>
              <a:off x="6485123" y="2808828"/>
              <a:ext cx="1440301" cy="112157"/>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3" name="PPT世界-3-4"/>
            <p:cNvSpPr/>
            <p:nvPr/>
          </p:nvSpPr>
          <p:spPr>
            <a:xfrm>
              <a:off x="5972573" y="3866340"/>
              <a:ext cx="2456275" cy="112157"/>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4" name="PPT世界-3-5"/>
            <p:cNvSpPr/>
            <p:nvPr/>
          </p:nvSpPr>
          <p:spPr>
            <a:xfrm>
              <a:off x="5478684" y="4888447"/>
              <a:ext cx="3444055" cy="157855"/>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5" name="PPT世界-3-6"/>
            <p:cNvSpPr/>
            <p:nvPr/>
          </p:nvSpPr>
          <p:spPr bwMode="auto">
            <a:xfrm>
              <a:off x="6486263" y="1390759"/>
              <a:ext cx="1395910" cy="1424583"/>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3-7"/>
            <p:cNvSpPr/>
            <p:nvPr/>
          </p:nvSpPr>
          <p:spPr bwMode="auto">
            <a:xfrm>
              <a:off x="5495967" y="3922029"/>
              <a:ext cx="3416134" cy="1036180"/>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8"/>
            <p:cNvSpPr/>
            <p:nvPr/>
          </p:nvSpPr>
          <p:spPr bwMode="auto">
            <a:xfrm>
              <a:off x="5997049" y="2861627"/>
              <a:ext cx="2416448" cy="1021843"/>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3-9"/>
            <p:cNvSpPr/>
            <p:nvPr/>
          </p:nvSpPr>
          <p:spPr bwMode="auto">
            <a:xfrm>
              <a:off x="5005184" y="4967374"/>
              <a:ext cx="4391054" cy="1089617"/>
            </a:xfrm>
            <a:custGeom>
              <a:avLst/>
              <a:gdLst>
                <a:gd name="T0" fmla="*/ 6539 w 6655"/>
                <a:gd name="T1" fmla="*/ 1210 h 1651"/>
                <a:gd name="T2" fmla="*/ 6418 w 6655"/>
                <a:gd name="T3" fmla="*/ 967 h 1651"/>
                <a:gd name="T4" fmla="*/ 6418 w 6655"/>
                <a:gd name="T5" fmla="*/ 967 h 1651"/>
                <a:gd name="T6" fmla="*/ 6398 w 6655"/>
                <a:gd name="T7" fmla="*/ 927 h 1651"/>
                <a:gd name="T8" fmla="*/ 6227 w 6655"/>
                <a:gd name="T9" fmla="*/ 582 h 1651"/>
                <a:gd name="T10" fmla="*/ 6073 w 6655"/>
                <a:gd name="T11" fmla="*/ 270 h 1651"/>
                <a:gd name="T12" fmla="*/ 5939 w 6655"/>
                <a:gd name="T13" fmla="*/ 0 h 1651"/>
                <a:gd name="T14" fmla="*/ 5845 w 6655"/>
                <a:gd name="T15" fmla="*/ 10 h 1651"/>
                <a:gd name="T16" fmla="*/ 3308 w 6655"/>
                <a:gd name="T17" fmla="*/ 114 h 1651"/>
                <a:gd name="T18" fmla="*/ 772 w 6655"/>
                <a:gd name="T19" fmla="*/ 10 h 1651"/>
                <a:gd name="T20" fmla="*/ 714 w 6655"/>
                <a:gd name="T21" fmla="*/ 4 h 1651"/>
                <a:gd name="T22" fmla="*/ 270 w 6655"/>
                <a:gd name="T23" fmla="*/ 901 h 1651"/>
                <a:gd name="T24" fmla="*/ 237 w 6655"/>
                <a:gd name="T25" fmla="*/ 967 h 1651"/>
                <a:gd name="T26" fmla="*/ 237 w 6655"/>
                <a:gd name="T27" fmla="*/ 967 h 1651"/>
                <a:gd name="T28" fmla="*/ 0 w 6655"/>
                <a:gd name="T29" fmla="*/ 1446 h 1651"/>
                <a:gd name="T30" fmla="*/ 21 w 6655"/>
                <a:gd name="T31" fmla="*/ 1450 h 1651"/>
                <a:gd name="T32" fmla="*/ 3328 w 6655"/>
                <a:gd name="T33" fmla="*/ 1651 h 1651"/>
                <a:gd name="T34" fmla="*/ 6634 w 6655"/>
                <a:gd name="T35" fmla="*/ 1450 h 1651"/>
                <a:gd name="T36" fmla="*/ 6655 w 6655"/>
                <a:gd name="T37" fmla="*/ 1446 h 1651"/>
                <a:gd name="T38" fmla="*/ 6539 w 6655"/>
                <a:gd name="T39" fmla="*/ 121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5" h="1651">
                  <a:moveTo>
                    <a:pt x="6539" y="1210"/>
                  </a:moveTo>
                  <a:cubicBezTo>
                    <a:pt x="6418" y="967"/>
                    <a:pt x="6418" y="967"/>
                    <a:pt x="6418" y="967"/>
                  </a:cubicBezTo>
                  <a:cubicBezTo>
                    <a:pt x="6418" y="967"/>
                    <a:pt x="6418" y="967"/>
                    <a:pt x="6418" y="967"/>
                  </a:cubicBezTo>
                  <a:cubicBezTo>
                    <a:pt x="6398" y="927"/>
                    <a:pt x="6398" y="927"/>
                    <a:pt x="6398" y="927"/>
                  </a:cubicBezTo>
                  <a:cubicBezTo>
                    <a:pt x="6227" y="582"/>
                    <a:pt x="6227" y="582"/>
                    <a:pt x="6227" y="582"/>
                  </a:cubicBezTo>
                  <a:cubicBezTo>
                    <a:pt x="6073" y="270"/>
                    <a:pt x="6073" y="270"/>
                    <a:pt x="6073" y="270"/>
                  </a:cubicBezTo>
                  <a:cubicBezTo>
                    <a:pt x="5939" y="0"/>
                    <a:pt x="5939" y="0"/>
                    <a:pt x="5939" y="0"/>
                  </a:cubicBezTo>
                  <a:cubicBezTo>
                    <a:pt x="5845" y="10"/>
                    <a:pt x="5845" y="10"/>
                    <a:pt x="5845" y="10"/>
                  </a:cubicBezTo>
                  <a:cubicBezTo>
                    <a:pt x="5155" y="75"/>
                    <a:pt x="4272" y="114"/>
                    <a:pt x="3308" y="114"/>
                  </a:cubicBezTo>
                  <a:cubicBezTo>
                    <a:pt x="2345" y="114"/>
                    <a:pt x="1461" y="75"/>
                    <a:pt x="772" y="10"/>
                  </a:cubicBezTo>
                  <a:cubicBezTo>
                    <a:pt x="714" y="4"/>
                    <a:pt x="714" y="4"/>
                    <a:pt x="714" y="4"/>
                  </a:cubicBezTo>
                  <a:cubicBezTo>
                    <a:pt x="270" y="901"/>
                    <a:pt x="270" y="901"/>
                    <a:pt x="270" y="901"/>
                  </a:cubicBezTo>
                  <a:cubicBezTo>
                    <a:pt x="237" y="967"/>
                    <a:pt x="237" y="967"/>
                    <a:pt x="237" y="967"/>
                  </a:cubicBezTo>
                  <a:cubicBezTo>
                    <a:pt x="237" y="967"/>
                    <a:pt x="237" y="967"/>
                    <a:pt x="237" y="967"/>
                  </a:cubicBezTo>
                  <a:cubicBezTo>
                    <a:pt x="0" y="1446"/>
                    <a:pt x="0" y="1446"/>
                    <a:pt x="0" y="1446"/>
                  </a:cubicBezTo>
                  <a:cubicBezTo>
                    <a:pt x="21" y="1450"/>
                    <a:pt x="21" y="1450"/>
                    <a:pt x="21" y="1450"/>
                  </a:cubicBezTo>
                  <a:cubicBezTo>
                    <a:pt x="738" y="1571"/>
                    <a:pt x="1951" y="1651"/>
                    <a:pt x="3328" y="1651"/>
                  </a:cubicBezTo>
                  <a:cubicBezTo>
                    <a:pt x="4704" y="1651"/>
                    <a:pt x="5917" y="1571"/>
                    <a:pt x="6634" y="1450"/>
                  </a:cubicBezTo>
                  <a:cubicBezTo>
                    <a:pt x="6655" y="1446"/>
                    <a:pt x="6655" y="1446"/>
                    <a:pt x="6655" y="1446"/>
                  </a:cubicBezTo>
                  <a:lnTo>
                    <a:pt x="6539" y="12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3-10"/>
            <p:cNvSpPr txBox="1"/>
            <p:nvPr/>
          </p:nvSpPr>
          <p:spPr>
            <a:xfrm>
              <a:off x="6830553" y="2085475"/>
              <a:ext cx="753204" cy="338554"/>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40" name="PPT世界-3-11"/>
            <p:cNvSpPr txBox="1"/>
            <p:nvPr/>
          </p:nvSpPr>
          <p:spPr>
            <a:xfrm>
              <a:off x="6801885" y="2348173"/>
              <a:ext cx="810540" cy="27699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键入文本</a:t>
              </a:r>
            </a:p>
          </p:txBody>
        </p:sp>
        <p:sp>
          <p:nvSpPr>
            <p:cNvPr id="41" name="PPT世界-3-12"/>
            <p:cNvSpPr txBox="1"/>
            <p:nvPr/>
          </p:nvSpPr>
          <p:spPr>
            <a:xfrm>
              <a:off x="6830553" y="3096722"/>
              <a:ext cx="753204" cy="338554"/>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42" name="PPT世界-3-13"/>
            <p:cNvSpPr txBox="1"/>
            <p:nvPr/>
          </p:nvSpPr>
          <p:spPr>
            <a:xfrm>
              <a:off x="6708603" y="3378864"/>
              <a:ext cx="997106" cy="27699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键入文本</a:t>
              </a:r>
            </a:p>
          </p:txBody>
        </p:sp>
        <p:sp>
          <p:nvSpPr>
            <p:cNvPr id="43" name="PPT世界-3-14"/>
            <p:cNvSpPr txBox="1"/>
            <p:nvPr/>
          </p:nvSpPr>
          <p:spPr>
            <a:xfrm>
              <a:off x="6830553" y="4242150"/>
              <a:ext cx="753204" cy="338554"/>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44" name="PPT世界-3-15"/>
            <p:cNvSpPr txBox="1"/>
            <p:nvPr/>
          </p:nvSpPr>
          <p:spPr>
            <a:xfrm>
              <a:off x="6708603" y="4542675"/>
              <a:ext cx="997106" cy="27699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键入文本</a:t>
              </a:r>
            </a:p>
          </p:txBody>
        </p:sp>
        <p:sp>
          <p:nvSpPr>
            <p:cNvPr id="45" name="PPT世界-3-16"/>
            <p:cNvSpPr txBox="1"/>
            <p:nvPr/>
          </p:nvSpPr>
          <p:spPr>
            <a:xfrm>
              <a:off x="6830553" y="5286918"/>
              <a:ext cx="753204" cy="338554"/>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46" name="PPT世界-3-17"/>
            <p:cNvSpPr txBox="1"/>
            <p:nvPr/>
          </p:nvSpPr>
          <p:spPr>
            <a:xfrm>
              <a:off x="6708603" y="5605826"/>
              <a:ext cx="997106" cy="27699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键入文本</a:t>
              </a:r>
            </a:p>
          </p:txBody>
        </p:sp>
        <p:sp>
          <p:nvSpPr>
            <p:cNvPr id="47" name="PPT世界-3-18"/>
            <p:cNvSpPr txBox="1"/>
            <p:nvPr/>
          </p:nvSpPr>
          <p:spPr>
            <a:xfrm>
              <a:off x="9457271" y="4723293"/>
              <a:ext cx="2039522" cy="246221"/>
            </a:xfrm>
            <a:prstGeom prst="rect">
              <a:avLst/>
            </a:prstGeom>
          </p:spPr>
          <p:txBody>
            <a:bodyPr vert="horz"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3-19"/>
            <p:cNvSpPr txBox="1"/>
            <p:nvPr/>
          </p:nvSpPr>
          <p:spPr>
            <a:xfrm>
              <a:off x="8508754" y="3213920"/>
              <a:ext cx="2177603" cy="246221"/>
            </a:xfrm>
            <a:prstGeom prst="rect">
              <a:avLst/>
            </a:prstGeom>
          </p:spPr>
          <p:txBody>
            <a:bodyPr vert="horz"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3-20"/>
            <p:cNvSpPr txBox="1"/>
            <p:nvPr/>
          </p:nvSpPr>
          <p:spPr>
            <a:xfrm>
              <a:off x="8130891" y="1660824"/>
              <a:ext cx="2416448"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3-21"/>
            <p:cNvSpPr/>
            <p:nvPr/>
          </p:nvSpPr>
          <p:spPr>
            <a:xfrm>
              <a:off x="7658523" y="1984742"/>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3-22"/>
            <p:cNvSpPr/>
            <p:nvPr/>
          </p:nvSpPr>
          <p:spPr>
            <a:xfrm>
              <a:off x="7981247" y="3540198"/>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3-23"/>
            <p:cNvSpPr/>
            <p:nvPr/>
          </p:nvSpPr>
          <p:spPr>
            <a:xfrm>
              <a:off x="8912101" y="5053561"/>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3-24"/>
            <p:cNvSpPr/>
            <p:nvPr/>
          </p:nvSpPr>
          <p:spPr>
            <a:xfrm rot="2623725">
              <a:off x="7614767" y="2436276"/>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3-25"/>
            <p:cNvSpPr/>
            <p:nvPr/>
          </p:nvSpPr>
          <p:spPr>
            <a:xfrm rot="2623725">
              <a:off x="7925358" y="4010430"/>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5" name="PPT世界-3-26"/>
            <p:cNvSpPr/>
            <p:nvPr/>
          </p:nvSpPr>
          <p:spPr>
            <a:xfrm rot="2623725">
              <a:off x="8856212" y="5525380"/>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6" name="PPT世界-4"/>
          <p:cNvGrpSpPr/>
          <p:nvPr/>
        </p:nvGrpSpPr>
        <p:grpSpPr>
          <a:xfrm>
            <a:off x="387610" y="236566"/>
            <a:ext cx="3212032" cy="598296"/>
            <a:chOff x="6883194" y="4371896"/>
            <a:chExt cx="3660826" cy="681891"/>
          </a:xfrm>
        </p:grpSpPr>
        <p:sp>
          <p:nvSpPr>
            <p:cNvPr id="57" name="PPT世界-4-1"/>
            <p:cNvSpPr/>
            <p:nvPr/>
          </p:nvSpPr>
          <p:spPr>
            <a:xfrm>
              <a:off x="6897553" y="4371896"/>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4-2"/>
            <p:cNvSpPr txBox="1"/>
            <p:nvPr/>
          </p:nvSpPr>
          <p:spPr>
            <a:xfrm>
              <a:off x="6883194" y="4475907"/>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9" name="组合 58"/>
            <p:cNvGrpSpPr/>
            <p:nvPr/>
          </p:nvGrpSpPr>
          <p:grpSpPr>
            <a:xfrm>
              <a:off x="7879529" y="4374405"/>
              <a:ext cx="2664491" cy="679382"/>
              <a:chOff x="7879529" y="4371507"/>
              <a:chExt cx="2664491" cy="679382"/>
            </a:xfrm>
          </p:grpSpPr>
          <p:sp>
            <p:nvSpPr>
              <p:cNvPr id="60" name="PPT世界-4-3"/>
              <p:cNvSpPr txBox="1"/>
              <p:nvPr/>
            </p:nvSpPr>
            <p:spPr>
              <a:xfrm>
                <a:off x="7879529" y="4371507"/>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竞聘优势</a:t>
                </a:r>
              </a:p>
            </p:txBody>
          </p:sp>
          <p:sp>
            <p:nvSpPr>
              <p:cNvPr id="61" name="PPT世界-4-4"/>
              <p:cNvSpPr txBox="1"/>
              <p:nvPr/>
            </p:nvSpPr>
            <p:spPr>
              <a:xfrm>
                <a:off x="7896329" y="4805343"/>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COMPETITIVE ADVANTAGE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62" name="PPT世界-5"/>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6"/>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1" name="PPT世界-2"/>
          <p:cNvGrpSpPr/>
          <p:nvPr/>
        </p:nvGrpSpPr>
        <p:grpSpPr>
          <a:xfrm>
            <a:off x="3156252" y="691503"/>
            <a:ext cx="5879496" cy="5879496"/>
            <a:chOff x="3156252" y="691503"/>
            <a:chExt cx="5879496" cy="5879496"/>
          </a:xfrm>
        </p:grpSpPr>
        <p:sp>
          <p:nvSpPr>
            <p:cNvPr id="20" name="PPT世界-2-1"/>
            <p:cNvSpPr/>
            <p:nvPr/>
          </p:nvSpPr>
          <p:spPr>
            <a:xfrm>
              <a:off x="3156252" y="691503"/>
              <a:ext cx="5879496" cy="5879496"/>
            </a:xfrm>
            <a:prstGeom prst="ellipse">
              <a:avLst/>
            </a:prstGeom>
            <a:noFill/>
            <a:ln w="12700">
              <a:solidFill>
                <a:srgbClr val="008EE6">
                  <a:alpha val="4000"/>
                </a:srgb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2-2"/>
            <p:cNvSpPr/>
            <p:nvPr/>
          </p:nvSpPr>
          <p:spPr>
            <a:xfrm>
              <a:off x="4356961" y="1892212"/>
              <a:ext cx="3478078" cy="3478078"/>
            </a:xfrm>
            <a:prstGeom prst="ellipse">
              <a:avLst/>
            </a:prstGeom>
            <a:noFill/>
            <a:ln w="12700">
              <a:solidFill>
                <a:schemeClr val="accent1">
                  <a:alpha val="10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2-3"/>
            <p:cNvSpPr/>
            <p:nvPr/>
          </p:nvSpPr>
          <p:spPr>
            <a:xfrm>
              <a:off x="3797300" y="1332551"/>
              <a:ext cx="4597400" cy="4597400"/>
            </a:xfrm>
            <a:prstGeom prst="ellipse">
              <a:avLst/>
            </a:prstGeom>
            <a:noFill/>
            <a:ln w="12700">
              <a:solidFill>
                <a:schemeClr val="accent1">
                  <a:alpha val="5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2-4"/>
            <p:cNvSpPr/>
            <p:nvPr/>
          </p:nvSpPr>
          <p:spPr>
            <a:xfrm>
              <a:off x="4786685" y="2321936"/>
              <a:ext cx="2618630" cy="2618630"/>
            </a:xfrm>
            <a:prstGeom prst="ellipse">
              <a:avLst/>
            </a:prstGeom>
            <a:solidFill>
              <a:schemeClr val="bg1"/>
            </a:solidFill>
            <a:ln w="12700">
              <a:solidFill>
                <a:schemeClr val="accent1"/>
              </a:solidFill>
            </a:ln>
            <a:effectLst>
              <a:outerShdw blurRad="127000" sx="106000" sy="106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5" name="PPT世界-3"/>
          <p:cNvGrpSpPr/>
          <p:nvPr/>
        </p:nvGrpSpPr>
        <p:grpSpPr>
          <a:xfrm>
            <a:off x="599870" y="1899154"/>
            <a:ext cx="4623831" cy="3431816"/>
            <a:chOff x="599870" y="1899154"/>
            <a:chExt cx="4623831" cy="3431816"/>
          </a:xfrm>
        </p:grpSpPr>
        <p:grpSp>
          <p:nvGrpSpPr>
            <p:cNvPr id="26" name="组合 25"/>
            <p:cNvGrpSpPr/>
            <p:nvPr/>
          </p:nvGrpSpPr>
          <p:grpSpPr>
            <a:xfrm>
              <a:off x="1130151" y="1899154"/>
              <a:ext cx="4093550" cy="859798"/>
              <a:chOff x="1130151" y="1899154"/>
              <a:chExt cx="4093550" cy="859798"/>
            </a:xfrm>
          </p:grpSpPr>
          <p:sp>
            <p:nvSpPr>
              <p:cNvPr id="41" name="PPT世界-3-1"/>
              <p:cNvSpPr/>
              <p:nvPr/>
            </p:nvSpPr>
            <p:spPr>
              <a:xfrm>
                <a:off x="5100324" y="2635575"/>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3-2"/>
              <p:cNvSpPr/>
              <p:nvPr/>
            </p:nvSpPr>
            <p:spPr>
              <a:xfrm>
                <a:off x="1130151"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3-3"/>
              <p:cNvSpPr/>
              <p:nvPr/>
            </p:nvSpPr>
            <p:spPr>
              <a:xfrm>
                <a:off x="1208013" y="1953418"/>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3-4"/>
              <p:cNvSpPr/>
              <p:nvPr/>
            </p:nvSpPr>
            <p:spPr>
              <a:xfrm>
                <a:off x="1986929" y="2342803"/>
                <a:ext cx="2519630" cy="289503"/>
              </a:xfrm>
              <a:prstGeom prst="rect">
                <a:avLst/>
              </a:prstGeom>
              <a:scene3d>
                <a:camera prst="orthographicFront"/>
                <a:lightRig rig="threePt" dir="t">
                  <a:rot lat="0" lon="0" rev="0"/>
                </a:lightRig>
              </a:scene3d>
              <a:sp3d prstMaterial="meta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3-5"/>
              <p:cNvSpPr/>
              <p:nvPr/>
            </p:nvSpPr>
            <p:spPr>
              <a:xfrm>
                <a:off x="1986929" y="2066697"/>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6" name="PPT世界-3-6"/>
              <p:cNvSpPr/>
              <p:nvPr/>
            </p:nvSpPr>
            <p:spPr>
              <a:xfrm>
                <a:off x="1559941" y="2162798"/>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7" name="组合 26"/>
            <p:cNvGrpSpPr/>
            <p:nvPr/>
          </p:nvGrpSpPr>
          <p:grpSpPr>
            <a:xfrm>
              <a:off x="599870" y="3194125"/>
              <a:ext cx="4236962" cy="819992"/>
              <a:chOff x="599870" y="3194125"/>
              <a:chExt cx="4236962" cy="819992"/>
            </a:xfrm>
          </p:grpSpPr>
          <p:sp>
            <p:nvSpPr>
              <p:cNvPr id="35" name="PPT世界-3-7"/>
              <p:cNvSpPr/>
              <p:nvPr/>
            </p:nvSpPr>
            <p:spPr>
              <a:xfrm>
                <a:off x="4713455" y="3569563"/>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3-8"/>
              <p:cNvSpPr/>
              <p:nvPr/>
            </p:nvSpPr>
            <p:spPr>
              <a:xfrm>
                <a:off x="599870" y="319412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3-9"/>
              <p:cNvSpPr/>
              <p:nvPr/>
            </p:nvSpPr>
            <p:spPr>
              <a:xfrm>
                <a:off x="660399" y="3248385"/>
                <a:ext cx="3893871"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tx1">
                    <a:lumMod val="65000"/>
                    <a:lumOff val="35000"/>
                  </a:schemeClr>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3-10"/>
              <p:cNvSpPr/>
              <p:nvPr/>
            </p:nvSpPr>
            <p:spPr>
              <a:xfrm>
                <a:off x="1568484" y="3645265"/>
                <a:ext cx="2358753" cy="289503"/>
              </a:xfrm>
              <a:prstGeom prst="rect">
                <a:avLst/>
              </a:prstGeom>
              <a:scene3d>
                <a:camera prst="orthographicFront"/>
                <a:lightRig rig="threePt" dir="t">
                  <a:rot lat="0" lon="0" rev="0"/>
                </a:lightRig>
              </a:scene3d>
              <a:sp3d prstMaterial="meta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3-11"/>
              <p:cNvSpPr/>
              <p:nvPr/>
            </p:nvSpPr>
            <p:spPr>
              <a:xfrm>
                <a:off x="1568484" y="3369159"/>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0" name="PPT世界-3-12"/>
              <p:cNvSpPr/>
              <p:nvPr/>
            </p:nvSpPr>
            <p:spPr>
              <a:xfrm>
                <a:off x="953329"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8" name="组合 27"/>
            <p:cNvGrpSpPr/>
            <p:nvPr/>
          </p:nvGrpSpPr>
          <p:grpSpPr>
            <a:xfrm>
              <a:off x="1103368" y="4503550"/>
              <a:ext cx="4120333" cy="827420"/>
              <a:chOff x="1103368" y="4503550"/>
              <a:chExt cx="4120333" cy="827420"/>
            </a:xfrm>
          </p:grpSpPr>
          <p:sp>
            <p:nvSpPr>
              <p:cNvPr id="29" name="PPT世界-3-13"/>
              <p:cNvSpPr/>
              <p:nvPr/>
            </p:nvSpPr>
            <p:spPr>
              <a:xfrm>
                <a:off x="5100324" y="4503550"/>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3-14"/>
              <p:cNvSpPr/>
              <p:nvPr/>
            </p:nvSpPr>
            <p:spPr>
              <a:xfrm>
                <a:off x="1103368" y="4508107"/>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3-15"/>
              <p:cNvSpPr/>
              <p:nvPr/>
            </p:nvSpPr>
            <p:spPr>
              <a:xfrm>
                <a:off x="1199509"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3-16"/>
              <p:cNvSpPr/>
              <p:nvPr/>
            </p:nvSpPr>
            <p:spPr>
              <a:xfrm>
                <a:off x="1978425" y="4954623"/>
                <a:ext cx="2519630" cy="289503"/>
              </a:xfrm>
              <a:prstGeom prst="rect">
                <a:avLst/>
              </a:prstGeom>
              <a:scene3d>
                <a:camera prst="orthographicFront"/>
                <a:lightRig rig="balanced" dir="t"/>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3-17"/>
              <p:cNvSpPr/>
              <p:nvPr/>
            </p:nvSpPr>
            <p:spPr>
              <a:xfrm>
                <a:off x="1978425" y="4678517"/>
                <a:ext cx="1538883" cy="307777"/>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4" name="PPT世界-3-18"/>
              <p:cNvSpPr/>
              <p:nvPr/>
            </p:nvSpPr>
            <p:spPr>
              <a:xfrm>
                <a:off x="1542909"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7" name="PPT世界-4"/>
          <p:cNvGrpSpPr/>
          <p:nvPr/>
        </p:nvGrpSpPr>
        <p:grpSpPr>
          <a:xfrm>
            <a:off x="6968298" y="1828974"/>
            <a:ext cx="4594739" cy="3501996"/>
            <a:chOff x="6968298" y="1828974"/>
            <a:chExt cx="4594739" cy="3501996"/>
          </a:xfrm>
        </p:grpSpPr>
        <p:grpSp>
          <p:nvGrpSpPr>
            <p:cNvPr id="48" name="组合 47"/>
            <p:cNvGrpSpPr/>
            <p:nvPr/>
          </p:nvGrpSpPr>
          <p:grpSpPr>
            <a:xfrm>
              <a:off x="6968298" y="1828974"/>
              <a:ext cx="4168242" cy="929978"/>
              <a:chOff x="6968298" y="1828974"/>
              <a:chExt cx="4168242" cy="929978"/>
            </a:xfrm>
          </p:grpSpPr>
          <p:sp>
            <p:nvSpPr>
              <p:cNvPr id="63" name="PPT世界-4-1"/>
              <p:cNvSpPr/>
              <p:nvPr/>
            </p:nvSpPr>
            <p:spPr>
              <a:xfrm>
                <a:off x="6968298" y="2635575"/>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4-2"/>
              <p:cNvSpPr/>
              <p:nvPr/>
            </p:nvSpPr>
            <p:spPr>
              <a:xfrm flipH="1">
                <a:off x="7323186" y="182897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4-3"/>
              <p:cNvSpPr/>
              <p:nvPr/>
            </p:nvSpPr>
            <p:spPr>
              <a:xfrm flipH="1">
                <a:off x="7241056"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tx1">
                    <a:lumMod val="65000"/>
                    <a:lumOff val="35000"/>
                  </a:schemeClr>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4-4"/>
              <p:cNvSpPr/>
              <p:nvPr/>
            </p:nvSpPr>
            <p:spPr>
              <a:xfrm>
                <a:off x="8209339" y="2288539"/>
                <a:ext cx="2333972" cy="289503"/>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4-5"/>
              <p:cNvSpPr/>
              <p:nvPr/>
            </p:nvSpPr>
            <p:spPr>
              <a:xfrm>
                <a:off x="8209339" y="2012433"/>
                <a:ext cx="1538883" cy="307777"/>
              </a:xfrm>
              <a:prstGeom prst="rect">
                <a:avLst/>
              </a:prstGeom>
              <a:scene3d>
                <a:camera prst="orthographicFront"/>
                <a:lightRig rig="balanced" dir="t"/>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4-6"/>
              <p:cNvSpPr/>
              <p:nvPr/>
            </p:nvSpPr>
            <p:spPr>
              <a:xfrm>
                <a:off x="7704789" y="2108534"/>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9" name="组合 48"/>
            <p:cNvGrpSpPr/>
            <p:nvPr/>
          </p:nvGrpSpPr>
          <p:grpSpPr>
            <a:xfrm>
              <a:off x="7355168" y="3125390"/>
              <a:ext cx="4207869" cy="888727"/>
              <a:chOff x="7355168" y="3125390"/>
              <a:chExt cx="4207869" cy="888727"/>
            </a:xfrm>
          </p:grpSpPr>
          <p:sp>
            <p:nvSpPr>
              <p:cNvPr id="57" name="PPT世界-4-7"/>
              <p:cNvSpPr/>
              <p:nvPr/>
            </p:nvSpPr>
            <p:spPr>
              <a:xfrm flipH="1">
                <a:off x="7715185" y="3125390"/>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4-8"/>
              <p:cNvSpPr/>
              <p:nvPr/>
            </p:nvSpPr>
            <p:spPr>
              <a:xfrm>
                <a:off x="7355168" y="3569563"/>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4-9"/>
              <p:cNvSpPr/>
              <p:nvPr/>
            </p:nvSpPr>
            <p:spPr>
              <a:xfrm flipH="1">
                <a:off x="7671048" y="324838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solidFill>
                  <a:schemeClr val="accent1"/>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4-10"/>
              <p:cNvSpPr/>
              <p:nvPr/>
            </p:nvSpPr>
            <p:spPr>
              <a:xfrm>
                <a:off x="8787727" y="3639888"/>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4-11"/>
              <p:cNvSpPr/>
              <p:nvPr/>
            </p:nvSpPr>
            <p:spPr>
              <a:xfrm>
                <a:off x="8787728" y="3363782"/>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2" name="PPT世界-4-12"/>
              <p:cNvSpPr/>
              <p:nvPr/>
            </p:nvSpPr>
            <p:spPr>
              <a:xfrm>
                <a:off x="8155594"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0" name="组合 49"/>
            <p:cNvGrpSpPr/>
            <p:nvPr/>
          </p:nvGrpSpPr>
          <p:grpSpPr>
            <a:xfrm>
              <a:off x="6968298" y="4500001"/>
              <a:ext cx="4200767" cy="830969"/>
              <a:chOff x="6968298" y="4500001"/>
              <a:chExt cx="4200767" cy="830969"/>
            </a:xfrm>
          </p:grpSpPr>
          <p:sp>
            <p:nvSpPr>
              <p:cNvPr id="51" name="PPT世界-4-13"/>
              <p:cNvSpPr/>
              <p:nvPr/>
            </p:nvSpPr>
            <p:spPr>
              <a:xfrm>
                <a:off x="6968298" y="4503550"/>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4-14"/>
              <p:cNvSpPr/>
              <p:nvPr/>
            </p:nvSpPr>
            <p:spPr>
              <a:xfrm flipH="1">
                <a:off x="7232552"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solidFill>
                  <a:schemeClr val="tx1">
                    <a:lumMod val="65000"/>
                    <a:lumOff val="35000"/>
                  </a:schemeClr>
                </a:soli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4-15"/>
              <p:cNvSpPr/>
              <p:nvPr/>
            </p:nvSpPr>
            <p:spPr>
              <a:xfrm>
                <a:off x="8209339" y="4954623"/>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4-16"/>
              <p:cNvSpPr/>
              <p:nvPr/>
            </p:nvSpPr>
            <p:spPr>
              <a:xfrm>
                <a:off x="8209340" y="4678517"/>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5" name="PPT世界-4-17"/>
              <p:cNvSpPr/>
              <p:nvPr/>
            </p:nvSpPr>
            <p:spPr>
              <a:xfrm flipH="1">
                <a:off x="7347207" y="4500001"/>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4-18"/>
              <p:cNvSpPr/>
              <p:nvPr/>
            </p:nvSpPr>
            <p:spPr>
              <a:xfrm>
                <a:off x="7687757"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69" name="PPT世界-5"/>
          <p:cNvGrpSpPr/>
          <p:nvPr/>
        </p:nvGrpSpPr>
        <p:grpSpPr>
          <a:xfrm>
            <a:off x="387610" y="236566"/>
            <a:ext cx="3212032" cy="598296"/>
            <a:chOff x="6883194" y="4371896"/>
            <a:chExt cx="3660826" cy="681891"/>
          </a:xfrm>
        </p:grpSpPr>
        <p:sp>
          <p:nvSpPr>
            <p:cNvPr id="70" name="PPT世界-5-1"/>
            <p:cNvSpPr/>
            <p:nvPr/>
          </p:nvSpPr>
          <p:spPr>
            <a:xfrm>
              <a:off x="6897553" y="4371896"/>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5-2"/>
            <p:cNvSpPr txBox="1"/>
            <p:nvPr/>
          </p:nvSpPr>
          <p:spPr>
            <a:xfrm>
              <a:off x="6883194" y="4475907"/>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2" name="组合 71"/>
            <p:cNvGrpSpPr/>
            <p:nvPr/>
          </p:nvGrpSpPr>
          <p:grpSpPr>
            <a:xfrm>
              <a:off x="7879529" y="4374405"/>
              <a:ext cx="2664491" cy="679382"/>
              <a:chOff x="7879529" y="4371507"/>
              <a:chExt cx="2664491" cy="679382"/>
            </a:xfrm>
          </p:grpSpPr>
          <p:sp>
            <p:nvSpPr>
              <p:cNvPr id="73" name="PPT世界-5-3"/>
              <p:cNvSpPr txBox="1"/>
              <p:nvPr/>
            </p:nvSpPr>
            <p:spPr>
              <a:xfrm>
                <a:off x="7879529" y="4371507"/>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竞聘优势</a:t>
                </a:r>
              </a:p>
            </p:txBody>
          </p:sp>
          <p:sp>
            <p:nvSpPr>
              <p:cNvPr id="74" name="PPT世界-5-4"/>
              <p:cNvSpPr txBox="1"/>
              <p:nvPr/>
            </p:nvSpPr>
            <p:spPr>
              <a:xfrm>
                <a:off x="7896329" y="4805343"/>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COMPETITIVE ADVANTAGE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75" name="PPT世界-6"/>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7"/>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78" name="PPT世界-8"/>
          <p:cNvPicPr>
            <a:picLocks noChangeAspect="1"/>
          </p:cNvPicPr>
          <p:nvPr/>
        </p:nvPicPr>
        <p:blipFill rotWithShape="1">
          <a:blip r:embed="rId2" cstate="screen"/>
          <a:srcRect/>
          <a:stretch>
            <a:fillRect/>
          </a:stretch>
        </p:blipFill>
        <p:spPr>
          <a:xfrm>
            <a:off x="5032314" y="2563446"/>
            <a:ext cx="2127372" cy="2135610"/>
          </a:xfrm>
          <a:custGeom>
            <a:avLst/>
            <a:gdLst>
              <a:gd name="connsiteX0" fmla="*/ 1532021 w 3064042"/>
              <a:gd name="connsiteY0" fmla="*/ 0 h 3064042"/>
              <a:gd name="connsiteX1" fmla="*/ 3064042 w 3064042"/>
              <a:gd name="connsiteY1" fmla="*/ 1532021 h 3064042"/>
              <a:gd name="connsiteX2" fmla="*/ 1532021 w 3064042"/>
              <a:gd name="connsiteY2" fmla="*/ 3064042 h 3064042"/>
              <a:gd name="connsiteX3" fmla="*/ 0 w 3064042"/>
              <a:gd name="connsiteY3" fmla="*/ 1532021 h 3064042"/>
              <a:gd name="connsiteX4" fmla="*/ 1532021 w 3064042"/>
              <a:gd name="connsiteY4" fmla="*/ 0 h 3064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042" h="3064042">
                <a:moveTo>
                  <a:pt x="1532021" y="0"/>
                </a:moveTo>
                <a:cubicBezTo>
                  <a:pt x="2378133" y="0"/>
                  <a:pt x="3064042" y="685909"/>
                  <a:pt x="3064042" y="1532021"/>
                </a:cubicBezTo>
                <a:cubicBezTo>
                  <a:pt x="3064042" y="2378133"/>
                  <a:pt x="2378133" y="3064042"/>
                  <a:pt x="1532021" y="3064042"/>
                </a:cubicBezTo>
                <a:cubicBezTo>
                  <a:pt x="685909" y="3064042"/>
                  <a:pt x="0" y="2378133"/>
                  <a:pt x="0" y="1532021"/>
                </a:cubicBezTo>
                <a:cubicBezTo>
                  <a:pt x="0" y="685909"/>
                  <a:pt x="685909" y="0"/>
                  <a:pt x="1532021" y="0"/>
                </a:cubicBez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PT世界-1"/>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3" name="PPT世界-2"/>
          <p:cNvSpPr/>
          <p:nvPr/>
        </p:nvSpPr>
        <p:spPr>
          <a:xfrm flipH="1" flipV="1">
            <a:off x="10710858" y="2197716"/>
            <a:ext cx="1193142" cy="1193142"/>
          </a:xfrm>
          <a:custGeom>
            <a:avLst/>
            <a:gdLst>
              <a:gd name="connsiteX0" fmla="*/ 596571 w 1193142"/>
              <a:gd name="connsiteY0" fmla="*/ -338 h 1193142"/>
              <a:gd name="connsiteX1" fmla="*/ 0 w 1193142"/>
              <a:gd name="connsiteY1" fmla="*/ 596233 h 1193142"/>
              <a:gd name="connsiteX2" fmla="*/ 596571 w 1193142"/>
              <a:gd name="connsiteY2" fmla="*/ 1192805 h 1193142"/>
              <a:gd name="connsiteX3" fmla="*/ 1193143 w 1193142"/>
              <a:gd name="connsiteY3" fmla="*/ 596233 h 1193142"/>
              <a:gd name="connsiteX4" fmla="*/ 596571 w 1193142"/>
              <a:gd name="connsiteY4" fmla="*/ -338 h 1193142"/>
              <a:gd name="connsiteX5" fmla="*/ 596571 w 1193142"/>
              <a:gd name="connsiteY5" fmla="*/ 1050554 h 1193142"/>
              <a:gd name="connsiteX6" fmla="*/ 142262 w 1193142"/>
              <a:gd name="connsiteY6" fmla="*/ 596233 h 1193142"/>
              <a:gd name="connsiteX7" fmla="*/ 596592 w 1193142"/>
              <a:gd name="connsiteY7" fmla="*/ 141913 h 1193142"/>
              <a:gd name="connsiteX8" fmla="*/ 1050902 w 1193142"/>
              <a:gd name="connsiteY8" fmla="*/ 596233 h 1193142"/>
              <a:gd name="connsiteX9" fmla="*/ 596571 w 1193142"/>
              <a:gd name="connsiteY9" fmla="*/ 1050554 h 119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142" h="1193142">
                <a:moveTo>
                  <a:pt x="596571" y="-338"/>
                </a:moveTo>
                <a:cubicBezTo>
                  <a:pt x="267093" y="-338"/>
                  <a:pt x="0" y="266748"/>
                  <a:pt x="0" y="596233"/>
                </a:cubicBezTo>
                <a:cubicBezTo>
                  <a:pt x="0" y="925719"/>
                  <a:pt x="267093" y="1192805"/>
                  <a:pt x="596571" y="1192805"/>
                </a:cubicBezTo>
                <a:cubicBezTo>
                  <a:pt x="926050" y="1192805"/>
                  <a:pt x="1193143" y="925719"/>
                  <a:pt x="1193143" y="596233"/>
                </a:cubicBezTo>
                <a:cubicBezTo>
                  <a:pt x="1193143" y="266748"/>
                  <a:pt x="926050" y="-338"/>
                  <a:pt x="596571" y="-338"/>
                </a:cubicBezTo>
                <a:close/>
                <a:moveTo>
                  <a:pt x="596571" y="1050554"/>
                </a:moveTo>
                <a:cubicBezTo>
                  <a:pt x="345658" y="1050554"/>
                  <a:pt x="142255" y="847137"/>
                  <a:pt x="142262" y="596233"/>
                </a:cubicBezTo>
                <a:cubicBezTo>
                  <a:pt x="142269" y="345297"/>
                  <a:pt x="345679" y="141913"/>
                  <a:pt x="596592" y="141913"/>
                </a:cubicBezTo>
                <a:cubicBezTo>
                  <a:pt x="847502" y="141913"/>
                  <a:pt x="1050902" y="345330"/>
                  <a:pt x="1050902" y="596233"/>
                </a:cubicBezTo>
                <a:cubicBezTo>
                  <a:pt x="1050895" y="847137"/>
                  <a:pt x="847488" y="1050554"/>
                  <a:pt x="596571" y="1050554"/>
                </a:cubicBezTo>
                <a:close/>
              </a:path>
            </a:pathLst>
          </a:custGeom>
          <a:solidFill>
            <a:srgbClr val="EFB81D"/>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3"/>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5"/>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8"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35" name="PPT世界-9"/>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0"/>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1"/>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2"/>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3"/>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14"/>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5"/>
          <p:cNvGrpSpPr/>
          <p:nvPr/>
        </p:nvGrpSpPr>
        <p:grpSpPr>
          <a:xfrm>
            <a:off x="0" y="1418927"/>
            <a:ext cx="5241346" cy="1658018"/>
            <a:chOff x="0" y="1418927"/>
            <a:chExt cx="5241346" cy="1658018"/>
          </a:xfrm>
        </p:grpSpPr>
        <p:sp>
          <p:nvSpPr>
            <p:cNvPr id="25" name="PPT世界-15-1"/>
            <p:cNvSpPr/>
            <p:nvPr/>
          </p:nvSpPr>
          <p:spPr>
            <a:xfrm flipH="1">
              <a:off x="0" y="1418927"/>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7" name="PPT世界-15-2"/>
            <p:cNvSpPr/>
            <p:nvPr/>
          </p:nvSpPr>
          <p:spPr>
            <a:xfrm>
              <a:off x="2130076" y="2377697"/>
              <a:ext cx="3111270" cy="6992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8" name="PPT世界-15-3"/>
            <p:cNvSpPr txBox="1"/>
            <p:nvPr/>
          </p:nvSpPr>
          <p:spPr>
            <a:xfrm>
              <a:off x="1143142" y="1932626"/>
              <a:ext cx="3548622" cy="923330"/>
            </a:xfrm>
            <a:prstGeom prst="rect">
              <a:avLst/>
            </a:prstGeom>
            <a:noFill/>
          </p:spPr>
          <p:txBody>
            <a:bodyPr wrap="square" rtlCol="0">
              <a:no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PART.04</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 name="PPT世界-16"/>
          <p:cNvGrpSpPr/>
          <p:nvPr/>
        </p:nvGrpSpPr>
        <p:grpSpPr>
          <a:xfrm>
            <a:off x="1143142" y="3369655"/>
            <a:ext cx="4066289" cy="1542419"/>
            <a:chOff x="1143142" y="3369655"/>
            <a:chExt cx="4066289" cy="1542419"/>
          </a:xfrm>
        </p:grpSpPr>
        <p:sp>
          <p:nvSpPr>
            <p:cNvPr id="29" name="PPT世界-16-1"/>
            <p:cNvSpPr txBox="1"/>
            <p:nvPr/>
          </p:nvSpPr>
          <p:spPr>
            <a:xfrm>
              <a:off x="1143142" y="3369655"/>
              <a:ext cx="4066289" cy="1015663"/>
            </a:xfrm>
            <a:prstGeom prst="rect">
              <a:avLst/>
            </a:prstGeom>
            <a:noFill/>
          </p:spPr>
          <p:txBody>
            <a:bodyPr wrap="square" rtlCol="0">
              <a:noAutofit/>
            </a:bodyPr>
            <a:lstStyle/>
            <a:p>
              <a:r>
                <a:rPr kumimoji="1" lang="zh-CN" altLang="en-US" sz="6000" b="1"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未来展望</a:t>
              </a:r>
            </a:p>
          </p:txBody>
        </p:sp>
        <p:sp>
          <p:nvSpPr>
            <p:cNvPr id="30" name="PPT世界-16-2"/>
            <p:cNvSpPr/>
            <p:nvPr/>
          </p:nvSpPr>
          <p:spPr>
            <a:xfrm>
              <a:off x="1176759" y="4542742"/>
              <a:ext cx="3873778" cy="369332"/>
            </a:xfrm>
            <a:prstGeom prst="rect">
              <a:avLst/>
            </a:prstGeom>
          </p:spPr>
          <p:txBody>
            <a:bodyPr wrap="square">
              <a:noAutofit/>
            </a:bodyPr>
            <a:lstStyle/>
            <a:p>
              <a:pPr algn="dist"/>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OUTLOOK</a:t>
              </a:r>
              <a:endPar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23" name="图片 22">
            <a:hlinkClick r:id="rId4"/>
            <a:extLst>
              <a:ext uri="{FF2B5EF4-FFF2-40B4-BE49-F238E27FC236}">
                <a16:creationId xmlns:a16="http://schemas.microsoft.com/office/drawing/2014/main" id="{E26457CE-BABD-415D-916C-CD5A08A2FF1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PT世界-1"/>
          <p:cNvGrpSpPr/>
          <p:nvPr/>
        </p:nvGrpSpPr>
        <p:grpSpPr>
          <a:xfrm>
            <a:off x="387610" y="236566"/>
            <a:ext cx="3212029" cy="598296"/>
            <a:chOff x="6883194" y="5394393"/>
            <a:chExt cx="3660824" cy="681891"/>
          </a:xfrm>
        </p:grpSpPr>
        <p:sp>
          <p:nvSpPr>
            <p:cNvPr id="15" name="PPT世界-1-1"/>
            <p:cNvSpPr/>
            <p:nvPr/>
          </p:nvSpPr>
          <p:spPr>
            <a:xfrm>
              <a:off x="6897553" y="5394393"/>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1-2"/>
            <p:cNvSpPr txBox="1"/>
            <p:nvPr/>
          </p:nvSpPr>
          <p:spPr>
            <a:xfrm>
              <a:off x="6883194" y="5498404"/>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7" name="组合 16"/>
            <p:cNvGrpSpPr/>
            <p:nvPr/>
          </p:nvGrpSpPr>
          <p:grpSpPr>
            <a:xfrm>
              <a:off x="7879529" y="5396902"/>
              <a:ext cx="2664489" cy="679382"/>
              <a:chOff x="7879529" y="5394004"/>
              <a:chExt cx="2664489" cy="679382"/>
            </a:xfrm>
          </p:grpSpPr>
          <p:sp>
            <p:nvSpPr>
              <p:cNvPr id="18" name="PPT世界-1-3"/>
              <p:cNvSpPr txBox="1"/>
              <p:nvPr/>
            </p:nvSpPr>
            <p:spPr>
              <a:xfrm>
                <a:off x="7879529" y="5394004"/>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未来展望</a:t>
                </a:r>
              </a:p>
            </p:txBody>
          </p:sp>
          <p:sp>
            <p:nvSpPr>
              <p:cNvPr id="19" name="PPT世界-1-4"/>
              <p:cNvSpPr txBox="1"/>
              <p:nvPr/>
            </p:nvSpPr>
            <p:spPr>
              <a:xfrm>
                <a:off x="7896327" y="5827840"/>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OUTLOOK</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3"/>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4"/>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7" name="PPT世界-5"/>
          <p:cNvSpPr/>
          <p:nvPr/>
        </p:nvSpPr>
        <p:spPr>
          <a:xfrm>
            <a:off x="4736103" y="1742503"/>
            <a:ext cx="2763284" cy="4087923"/>
          </a:xfrm>
          <a:prstGeom prst="roundRect">
            <a:avLst>
              <a:gd name="adj" fmla="val 9671"/>
            </a:avLst>
          </a:prstGeom>
          <a:solidFill>
            <a:schemeClr val="bg1"/>
          </a:solidFill>
          <a:ln>
            <a:no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8" name="PPT世界-6"/>
          <p:cNvSpPr/>
          <p:nvPr/>
        </p:nvSpPr>
        <p:spPr>
          <a:xfrm>
            <a:off x="8020213" y="1742503"/>
            <a:ext cx="2763284" cy="4087923"/>
          </a:xfrm>
          <a:prstGeom prst="roundRect">
            <a:avLst>
              <a:gd name="adj" fmla="val 9671"/>
            </a:avLst>
          </a:prstGeom>
          <a:solidFill>
            <a:schemeClr val="bg1"/>
          </a:solidFill>
          <a:ln>
            <a:no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29" name="PPT世界-7"/>
          <p:cNvGrpSpPr/>
          <p:nvPr/>
        </p:nvGrpSpPr>
        <p:grpSpPr>
          <a:xfrm>
            <a:off x="8274050" y="2464493"/>
            <a:ext cx="2255605" cy="1300480"/>
            <a:chOff x="6228080" y="2235201"/>
            <a:chExt cx="2255605" cy="1300480"/>
          </a:xfrm>
        </p:grpSpPr>
        <p:grpSp>
          <p:nvGrpSpPr>
            <p:cNvPr id="130" name="组合 129"/>
            <p:cNvGrpSpPr/>
            <p:nvPr/>
          </p:nvGrpSpPr>
          <p:grpSpPr>
            <a:xfrm>
              <a:off x="6228080" y="2235201"/>
              <a:ext cx="2255605" cy="1300480"/>
              <a:chOff x="6228080" y="2235200"/>
              <a:chExt cx="4246880" cy="2448559"/>
            </a:xfrm>
          </p:grpSpPr>
          <p:grpSp>
            <p:nvGrpSpPr>
              <p:cNvPr id="132" name="组合 131"/>
              <p:cNvGrpSpPr/>
              <p:nvPr/>
            </p:nvGrpSpPr>
            <p:grpSpPr>
              <a:xfrm>
                <a:off x="6228080" y="2499360"/>
                <a:ext cx="4246880" cy="1836000"/>
                <a:chOff x="6228080" y="2499360"/>
                <a:chExt cx="4246880" cy="1836000"/>
              </a:xfrm>
            </p:grpSpPr>
            <p:cxnSp>
              <p:nvCxnSpPr>
                <p:cNvPr id="147" name="PPT世界-7-1"/>
                <p:cNvCxnSpPr/>
                <p:nvPr/>
              </p:nvCxnSpPr>
              <p:spPr>
                <a:xfrm>
                  <a:off x="6228080" y="249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8" name="PPT世界-7-2"/>
                <p:cNvCxnSpPr/>
                <p:nvPr/>
              </p:nvCxnSpPr>
              <p:spPr>
                <a:xfrm>
                  <a:off x="6228080" y="280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9" name="PPT世界-7-3"/>
                <p:cNvCxnSpPr/>
                <p:nvPr/>
              </p:nvCxnSpPr>
              <p:spPr>
                <a:xfrm>
                  <a:off x="6228080" y="3111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50" name="PPT世界-7-4"/>
                <p:cNvCxnSpPr/>
                <p:nvPr/>
              </p:nvCxnSpPr>
              <p:spPr>
                <a:xfrm>
                  <a:off x="6228080"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51" name="PPT世界-7-5"/>
                <p:cNvCxnSpPr/>
                <p:nvPr/>
              </p:nvCxnSpPr>
              <p:spPr>
                <a:xfrm>
                  <a:off x="6228080" y="3723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52" name="PPT世界-7-6"/>
                <p:cNvCxnSpPr/>
                <p:nvPr/>
              </p:nvCxnSpPr>
              <p:spPr>
                <a:xfrm>
                  <a:off x="6228080" y="402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53" name="PPT世界-7-7"/>
                <p:cNvCxnSpPr/>
                <p:nvPr/>
              </p:nvCxnSpPr>
              <p:spPr>
                <a:xfrm>
                  <a:off x="6228080" y="433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nvGrpSpPr>
              <p:cNvPr id="133" name="组合 132"/>
              <p:cNvGrpSpPr/>
              <p:nvPr/>
            </p:nvGrpSpPr>
            <p:grpSpPr>
              <a:xfrm>
                <a:off x="6515520" y="2235200"/>
                <a:ext cx="3672000" cy="2448559"/>
                <a:chOff x="6398255" y="1293920"/>
                <a:chExt cx="3672000" cy="4246880"/>
              </a:xfrm>
            </p:grpSpPr>
            <p:cxnSp>
              <p:nvCxnSpPr>
                <p:cNvPr id="134" name="PPT世界-7-8"/>
                <p:cNvCxnSpPr/>
                <p:nvPr/>
              </p:nvCxnSpPr>
              <p:spPr>
                <a:xfrm rot="5400000">
                  <a:off x="611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5" name="PPT世界-7-9"/>
                <p:cNvCxnSpPr/>
                <p:nvPr/>
              </p:nvCxnSpPr>
              <p:spPr>
                <a:xfrm rot="5400000">
                  <a:off x="580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6" name="PPT世界-7-10"/>
                <p:cNvCxnSpPr/>
                <p:nvPr/>
              </p:nvCxnSpPr>
              <p:spPr>
                <a:xfrm rot="5400000">
                  <a:off x="549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7" name="PPT世界-7-11"/>
                <p:cNvCxnSpPr/>
                <p:nvPr/>
              </p:nvCxnSpPr>
              <p:spPr>
                <a:xfrm rot="5400000">
                  <a:off x="519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8" name="PPT世界-7-12"/>
                <p:cNvCxnSpPr/>
                <p:nvPr/>
              </p:nvCxnSpPr>
              <p:spPr>
                <a:xfrm rot="5400000">
                  <a:off x="488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9" name="PPT世界-7-13"/>
                <p:cNvCxnSpPr/>
                <p:nvPr/>
              </p:nvCxnSpPr>
              <p:spPr>
                <a:xfrm rot="5400000">
                  <a:off x="458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0" name="PPT世界-7-14"/>
                <p:cNvCxnSpPr/>
                <p:nvPr/>
              </p:nvCxnSpPr>
              <p:spPr>
                <a:xfrm rot="5400000">
                  <a:off x="427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1" name="PPT世界-7-15"/>
                <p:cNvCxnSpPr/>
                <p:nvPr/>
              </p:nvCxnSpPr>
              <p:spPr>
                <a:xfrm rot="5400000">
                  <a:off x="794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2" name="PPT世界-7-16"/>
                <p:cNvCxnSpPr/>
                <p:nvPr/>
              </p:nvCxnSpPr>
              <p:spPr>
                <a:xfrm rot="5400000">
                  <a:off x="764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3" name="PPT世界-7-17"/>
                <p:cNvCxnSpPr/>
                <p:nvPr/>
              </p:nvCxnSpPr>
              <p:spPr>
                <a:xfrm rot="5400000">
                  <a:off x="733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4" name="PPT世界-7-18"/>
                <p:cNvCxnSpPr/>
                <p:nvPr/>
              </p:nvCxnSpPr>
              <p:spPr>
                <a:xfrm rot="5400000">
                  <a:off x="702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5" name="PPT世界-7-19"/>
                <p:cNvCxnSpPr/>
                <p:nvPr/>
              </p:nvCxnSpPr>
              <p:spPr>
                <a:xfrm rot="5400000">
                  <a:off x="672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46" name="PPT世界-7-20"/>
                <p:cNvCxnSpPr/>
                <p:nvPr/>
              </p:nvCxnSpPr>
              <p:spPr>
                <a:xfrm rot="5400000">
                  <a:off x="641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sp>
          <p:nvSpPr>
            <p:cNvPr id="131" name="PPT世界-7-21"/>
            <p:cNvSpPr/>
            <p:nvPr/>
          </p:nvSpPr>
          <p:spPr>
            <a:xfrm>
              <a:off x="6228080" y="2235201"/>
              <a:ext cx="2255605" cy="1300480"/>
            </a:xfrm>
            <a:prstGeom prst="rect">
              <a:avLst/>
            </a:prstGeom>
            <a:gradFill>
              <a:gsLst>
                <a:gs pos="70000">
                  <a:schemeClr val="bg1"/>
                </a:gs>
                <a:gs pos="0">
                  <a:schemeClr val="bg1">
                    <a:alpha val="34000"/>
                  </a:schemeClr>
                </a:gs>
                <a:gs pos="46000">
                  <a:schemeClr val="bg1">
                    <a:alpha val="68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54" name="PPT世界-8"/>
          <p:cNvSpPr/>
          <p:nvPr/>
        </p:nvSpPr>
        <p:spPr>
          <a:xfrm>
            <a:off x="1443334" y="1742503"/>
            <a:ext cx="2763284" cy="4087923"/>
          </a:xfrm>
          <a:prstGeom prst="roundRect">
            <a:avLst>
              <a:gd name="adj" fmla="val 9671"/>
            </a:avLst>
          </a:prstGeom>
          <a:solidFill>
            <a:schemeClr val="bg1"/>
          </a:solidFill>
          <a:ln>
            <a:no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55" name="PPT世界-9"/>
          <p:cNvGrpSpPr/>
          <p:nvPr/>
        </p:nvGrpSpPr>
        <p:grpSpPr>
          <a:xfrm>
            <a:off x="1680765" y="2464493"/>
            <a:ext cx="2255605" cy="1300480"/>
            <a:chOff x="6228080" y="2235201"/>
            <a:chExt cx="2255605" cy="1300480"/>
          </a:xfrm>
        </p:grpSpPr>
        <p:grpSp>
          <p:nvGrpSpPr>
            <p:cNvPr id="156" name="组合 155"/>
            <p:cNvGrpSpPr/>
            <p:nvPr/>
          </p:nvGrpSpPr>
          <p:grpSpPr>
            <a:xfrm>
              <a:off x="6228080" y="2235201"/>
              <a:ext cx="2255605" cy="1300480"/>
              <a:chOff x="6228080" y="2235200"/>
              <a:chExt cx="4246880" cy="2448559"/>
            </a:xfrm>
          </p:grpSpPr>
          <p:grpSp>
            <p:nvGrpSpPr>
              <p:cNvPr id="158" name="组合 157"/>
              <p:cNvGrpSpPr/>
              <p:nvPr/>
            </p:nvGrpSpPr>
            <p:grpSpPr>
              <a:xfrm>
                <a:off x="6228080" y="2499360"/>
                <a:ext cx="4246880" cy="1836000"/>
                <a:chOff x="6228080" y="2499360"/>
                <a:chExt cx="4246880" cy="1836000"/>
              </a:xfrm>
            </p:grpSpPr>
            <p:cxnSp>
              <p:nvCxnSpPr>
                <p:cNvPr id="173" name="PPT世界-9-1"/>
                <p:cNvCxnSpPr/>
                <p:nvPr/>
              </p:nvCxnSpPr>
              <p:spPr>
                <a:xfrm>
                  <a:off x="6228080" y="249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4" name="PPT世界-9-2"/>
                <p:cNvCxnSpPr/>
                <p:nvPr/>
              </p:nvCxnSpPr>
              <p:spPr>
                <a:xfrm>
                  <a:off x="6228080" y="280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5" name="PPT世界-9-3"/>
                <p:cNvCxnSpPr/>
                <p:nvPr/>
              </p:nvCxnSpPr>
              <p:spPr>
                <a:xfrm>
                  <a:off x="6228080" y="3111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6" name="PPT世界-9-4"/>
                <p:cNvCxnSpPr/>
                <p:nvPr/>
              </p:nvCxnSpPr>
              <p:spPr>
                <a:xfrm>
                  <a:off x="6228080"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7" name="PPT世界-9-5"/>
                <p:cNvCxnSpPr/>
                <p:nvPr/>
              </p:nvCxnSpPr>
              <p:spPr>
                <a:xfrm>
                  <a:off x="6228080" y="3723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8" name="PPT世界-9-6"/>
                <p:cNvCxnSpPr/>
                <p:nvPr/>
              </p:nvCxnSpPr>
              <p:spPr>
                <a:xfrm>
                  <a:off x="6228080" y="402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9" name="PPT世界-9-7"/>
                <p:cNvCxnSpPr/>
                <p:nvPr/>
              </p:nvCxnSpPr>
              <p:spPr>
                <a:xfrm>
                  <a:off x="6228080" y="433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nvGrpSpPr>
              <p:cNvPr id="159" name="组合 158"/>
              <p:cNvGrpSpPr/>
              <p:nvPr/>
            </p:nvGrpSpPr>
            <p:grpSpPr>
              <a:xfrm>
                <a:off x="6515520" y="2235200"/>
                <a:ext cx="3672000" cy="2448559"/>
                <a:chOff x="6398255" y="1293920"/>
                <a:chExt cx="3672000" cy="4246880"/>
              </a:xfrm>
            </p:grpSpPr>
            <p:cxnSp>
              <p:nvCxnSpPr>
                <p:cNvPr id="160" name="PPT世界-9-8"/>
                <p:cNvCxnSpPr/>
                <p:nvPr/>
              </p:nvCxnSpPr>
              <p:spPr>
                <a:xfrm rot="5400000">
                  <a:off x="611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1" name="PPT世界-9-9"/>
                <p:cNvCxnSpPr/>
                <p:nvPr/>
              </p:nvCxnSpPr>
              <p:spPr>
                <a:xfrm rot="5400000">
                  <a:off x="580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2" name="PPT世界-9-10"/>
                <p:cNvCxnSpPr/>
                <p:nvPr/>
              </p:nvCxnSpPr>
              <p:spPr>
                <a:xfrm rot="5400000">
                  <a:off x="549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3" name="PPT世界-9-11"/>
                <p:cNvCxnSpPr/>
                <p:nvPr/>
              </p:nvCxnSpPr>
              <p:spPr>
                <a:xfrm rot="5400000">
                  <a:off x="519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4" name="PPT世界-9-12"/>
                <p:cNvCxnSpPr/>
                <p:nvPr/>
              </p:nvCxnSpPr>
              <p:spPr>
                <a:xfrm rot="5400000">
                  <a:off x="488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5" name="PPT世界-9-13"/>
                <p:cNvCxnSpPr/>
                <p:nvPr/>
              </p:nvCxnSpPr>
              <p:spPr>
                <a:xfrm rot="5400000">
                  <a:off x="458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6" name="PPT世界-9-14"/>
                <p:cNvCxnSpPr/>
                <p:nvPr/>
              </p:nvCxnSpPr>
              <p:spPr>
                <a:xfrm rot="5400000">
                  <a:off x="427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7" name="PPT世界-9-15"/>
                <p:cNvCxnSpPr/>
                <p:nvPr/>
              </p:nvCxnSpPr>
              <p:spPr>
                <a:xfrm rot="5400000">
                  <a:off x="794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8" name="PPT世界-9-16"/>
                <p:cNvCxnSpPr/>
                <p:nvPr/>
              </p:nvCxnSpPr>
              <p:spPr>
                <a:xfrm rot="5400000">
                  <a:off x="764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9" name="PPT世界-9-17"/>
                <p:cNvCxnSpPr/>
                <p:nvPr/>
              </p:nvCxnSpPr>
              <p:spPr>
                <a:xfrm rot="5400000">
                  <a:off x="733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0" name="PPT世界-9-18"/>
                <p:cNvCxnSpPr/>
                <p:nvPr/>
              </p:nvCxnSpPr>
              <p:spPr>
                <a:xfrm rot="5400000">
                  <a:off x="702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1" name="PPT世界-9-19"/>
                <p:cNvCxnSpPr/>
                <p:nvPr/>
              </p:nvCxnSpPr>
              <p:spPr>
                <a:xfrm rot="5400000">
                  <a:off x="672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72" name="PPT世界-9-20"/>
                <p:cNvCxnSpPr/>
                <p:nvPr/>
              </p:nvCxnSpPr>
              <p:spPr>
                <a:xfrm rot="5400000">
                  <a:off x="641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sp>
          <p:nvSpPr>
            <p:cNvPr id="157" name="PPT世界-9-21"/>
            <p:cNvSpPr/>
            <p:nvPr/>
          </p:nvSpPr>
          <p:spPr>
            <a:xfrm>
              <a:off x="6228080" y="2235201"/>
              <a:ext cx="2255605" cy="1300480"/>
            </a:xfrm>
            <a:prstGeom prst="rect">
              <a:avLst/>
            </a:prstGeom>
            <a:gradFill>
              <a:gsLst>
                <a:gs pos="70000">
                  <a:schemeClr val="bg1"/>
                </a:gs>
                <a:gs pos="0">
                  <a:schemeClr val="bg1">
                    <a:alpha val="34000"/>
                  </a:schemeClr>
                </a:gs>
                <a:gs pos="46000">
                  <a:schemeClr val="bg1">
                    <a:alpha val="68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80" name="PPT世界-10"/>
          <p:cNvGrpSpPr/>
          <p:nvPr/>
        </p:nvGrpSpPr>
        <p:grpSpPr>
          <a:xfrm>
            <a:off x="1682955" y="1978367"/>
            <a:ext cx="2549340" cy="4308852"/>
            <a:chOff x="1988987" y="1978367"/>
            <a:chExt cx="2549340" cy="4308852"/>
          </a:xfrm>
        </p:grpSpPr>
        <p:sp>
          <p:nvSpPr>
            <p:cNvPr id="181" name="PPT世界-10-1"/>
            <p:cNvSpPr txBox="1"/>
            <p:nvPr/>
          </p:nvSpPr>
          <p:spPr>
            <a:xfrm>
              <a:off x="2333739" y="1978367"/>
              <a:ext cx="1594537"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ONE</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2" name="PPT世界-10-2"/>
            <p:cNvSpPr/>
            <p:nvPr/>
          </p:nvSpPr>
          <p:spPr>
            <a:xfrm>
              <a:off x="2921944" y="2361307"/>
              <a:ext cx="418125" cy="457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3" name="组合 182"/>
            <p:cNvGrpSpPr/>
            <p:nvPr/>
          </p:nvGrpSpPr>
          <p:grpSpPr>
            <a:xfrm>
              <a:off x="1988987" y="3943978"/>
              <a:ext cx="2549340" cy="2343241"/>
              <a:chOff x="1988987" y="3943978"/>
              <a:chExt cx="2549340" cy="2343241"/>
            </a:xfrm>
          </p:grpSpPr>
          <p:sp>
            <p:nvSpPr>
              <p:cNvPr id="184" name="PPT世界-10-3"/>
              <p:cNvSpPr txBox="1"/>
              <p:nvPr/>
            </p:nvSpPr>
            <p:spPr>
              <a:xfrm>
                <a:off x="3162564" y="5086890"/>
                <a:ext cx="1375763" cy="1200329"/>
              </a:xfrm>
              <a:prstGeom prst="rect">
                <a:avLst/>
              </a:prstGeom>
            </p:spPr>
            <p:txBody>
              <a:bodyPr wrap="square">
                <a:noAutofit/>
              </a:bodyPr>
              <a:lstStyle>
                <a:defPPr>
                  <a:defRPr lang="zh-CN"/>
                </a:defPPr>
                <a:lvl1pPr algn="ctr">
                  <a:defRPr sz="3600">
                    <a:ln>
                      <a:gradFill>
                        <a:gsLst>
                          <a:gs pos="45000">
                            <a:schemeClr val="tx1">
                              <a:lumMod val="75000"/>
                              <a:lumOff val="25000"/>
                            </a:schemeClr>
                          </a:gs>
                          <a:gs pos="65000">
                            <a:schemeClr val="tx1">
                              <a:lumMod val="75000"/>
                              <a:lumOff val="25000"/>
                              <a:alpha val="0"/>
                            </a:schemeClr>
                          </a:gs>
                        </a:gsLst>
                        <a:lin ang="5400000" scaled="1"/>
                      </a:gradFill>
                    </a:ln>
                    <a:no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kumimoji="0" lang="zh-CN" altLang="en-US"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185" name="组合 184"/>
              <p:cNvGrpSpPr/>
              <p:nvPr/>
            </p:nvGrpSpPr>
            <p:grpSpPr>
              <a:xfrm>
                <a:off x="1988987" y="3943978"/>
                <a:ext cx="2335402" cy="1618438"/>
                <a:chOff x="1988987" y="3943978"/>
                <a:chExt cx="2335402" cy="1618438"/>
              </a:xfrm>
            </p:grpSpPr>
            <p:sp>
              <p:nvSpPr>
                <p:cNvPr id="186" name="PPT世界-10-4"/>
                <p:cNvSpPr txBox="1"/>
                <p:nvPr/>
              </p:nvSpPr>
              <p:spPr>
                <a:xfrm>
                  <a:off x="1988987" y="4534121"/>
                  <a:ext cx="2335402" cy="1028295"/>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87" name="PPT世界-10-5"/>
                <p:cNvSpPr txBox="1"/>
                <p:nvPr/>
              </p:nvSpPr>
              <p:spPr>
                <a:xfrm>
                  <a:off x="2272130" y="4149025"/>
                  <a:ext cx="1814244" cy="400110"/>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8" name="PPT世界-10-6"/>
                <p:cNvSpPr txBox="1"/>
                <p:nvPr/>
              </p:nvSpPr>
              <p:spPr>
                <a:xfrm>
                  <a:off x="3846531" y="3943978"/>
                  <a:ext cx="316176"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grpSp>
        <p:nvGrpSpPr>
          <p:cNvPr id="189" name="PPT世界-11"/>
          <p:cNvGrpSpPr/>
          <p:nvPr/>
        </p:nvGrpSpPr>
        <p:grpSpPr>
          <a:xfrm>
            <a:off x="4977407" y="2464493"/>
            <a:ext cx="2255605" cy="1300480"/>
            <a:chOff x="6228080" y="2235201"/>
            <a:chExt cx="2255605" cy="1300480"/>
          </a:xfrm>
        </p:grpSpPr>
        <p:grpSp>
          <p:nvGrpSpPr>
            <p:cNvPr id="190" name="组合 189"/>
            <p:cNvGrpSpPr/>
            <p:nvPr/>
          </p:nvGrpSpPr>
          <p:grpSpPr>
            <a:xfrm>
              <a:off x="6228080" y="2235201"/>
              <a:ext cx="2255605" cy="1300480"/>
              <a:chOff x="6228080" y="2235200"/>
              <a:chExt cx="4246880" cy="2448559"/>
            </a:xfrm>
          </p:grpSpPr>
          <p:grpSp>
            <p:nvGrpSpPr>
              <p:cNvPr id="192" name="组合 191"/>
              <p:cNvGrpSpPr/>
              <p:nvPr/>
            </p:nvGrpSpPr>
            <p:grpSpPr>
              <a:xfrm>
                <a:off x="6228080" y="2499360"/>
                <a:ext cx="4246880" cy="1836000"/>
                <a:chOff x="6228080" y="2499360"/>
                <a:chExt cx="4246880" cy="1836000"/>
              </a:xfrm>
            </p:grpSpPr>
            <p:cxnSp>
              <p:nvCxnSpPr>
                <p:cNvPr id="207" name="PPT世界-11-1"/>
                <p:cNvCxnSpPr/>
                <p:nvPr/>
              </p:nvCxnSpPr>
              <p:spPr>
                <a:xfrm>
                  <a:off x="6228080" y="249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8" name="PPT世界-11-2"/>
                <p:cNvCxnSpPr/>
                <p:nvPr/>
              </p:nvCxnSpPr>
              <p:spPr>
                <a:xfrm>
                  <a:off x="6228080" y="280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9" name="PPT世界-11-3"/>
                <p:cNvCxnSpPr/>
                <p:nvPr/>
              </p:nvCxnSpPr>
              <p:spPr>
                <a:xfrm>
                  <a:off x="6228080" y="3111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10" name="PPT世界-11-4"/>
                <p:cNvCxnSpPr/>
                <p:nvPr/>
              </p:nvCxnSpPr>
              <p:spPr>
                <a:xfrm>
                  <a:off x="6228080"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11" name="PPT世界-11-5"/>
                <p:cNvCxnSpPr/>
                <p:nvPr/>
              </p:nvCxnSpPr>
              <p:spPr>
                <a:xfrm>
                  <a:off x="6228080" y="3723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12" name="PPT世界-11-6"/>
                <p:cNvCxnSpPr/>
                <p:nvPr/>
              </p:nvCxnSpPr>
              <p:spPr>
                <a:xfrm>
                  <a:off x="6228080" y="4029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13" name="PPT世界-11-7"/>
                <p:cNvCxnSpPr/>
                <p:nvPr/>
              </p:nvCxnSpPr>
              <p:spPr>
                <a:xfrm>
                  <a:off x="6228080" y="4335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nvGrpSpPr>
              <p:cNvPr id="193" name="组合 192"/>
              <p:cNvGrpSpPr/>
              <p:nvPr/>
            </p:nvGrpSpPr>
            <p:grpSpPr>
              <a:xfrm>
                <a:off x="6515520" y="2235200"/>
                <a:ext cx="3672000" cy="2448559"/>
                <a:chOff x="6398255" y="1293920"/>
                <a:chExt cx="3672000" cy="4246880"/>
              </a:xfrm>
            </p:grpSpPr>
            <p:cxnSp>
              <p:nvCxnSpPr>
                <p:cNvPr id="194" name="PPT世界-11-8"/>
                <p:cNvCxnSpPr/>
                <p:nvPr/>
              </p:nvCxnSpPr>
              <p:spPr>
                <a:xfrm rot="5400000">
                  <a:off x="611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5" name="PPT世界-11-9"/>
                <p:cNvCxnSpPr/>
                <p:nvPr/>
              </p:nvCxnSpPr>
              <p:spPr>
                <a:xfrm rot="5400000">
                  <a:off x="580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6" name="PPT世界-11-10"/>
                <p:cNvCxnSpPr/>
                <p:nvPr/>
              </p:nvCxnSpPr>
              <p:spPr>
                <a:xfrm rot="5400000">
                  <a:off x="549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7" name="PPT世界-11-11"/>
                <p:cNvCxnSpPr/>
                <p:nvPr/>
              </p:nvCxnSpPr>
              <p:spPr>
                <a:xfrm rot="5400000">
                  <a:off x="519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8" name="PPT世界-11-12"/>
                <p:cNvCxnSpPr/>
                <p:nvPr/>
              </p:nvCxnSpPr>
              <p:spPr>
                <a:xfrm rot="5400000">
                  <a:off x="488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9" name="PPT世界-11-13"/>
                <p:cNvCxnSpPr/>
                <p:nvPr/>
              </p:nvCxnSpPr>
              <p:spPr>
                <a:xfrm rot="5400000">
                  <a:off x="458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0" name="PPT世界-11-14"/>
                <p:cNvCxnSpPr/>
                <p:nvPr/>
              </p:nvCxnSpPr>
              <p:spPr>
                <a:xfrm rot="5400000">
                  <a:off x="427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1" name="PPT世界-11-15"/>
                <p:cNvCxnSpPr/>
                <p:nvPr/>
              </p:nvCxnSpPr>
              <p:spPr>
                <a:xfrm rot="5400000">
                  <a:off x="794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2" name="PPT世界-11-16"/>
                <p:cNvCxnSpPr/>
                <p:nvPr/>
              </p:nvCxnSpPr>
              <p:spPr>
                <a:xfrm rot="5400000">
                  <a:off x="7640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3" name="PPT世界-11-17"/>
                <p:cNvCxnSpPr/>
                <p:nvPr/>
              </p:nvCxnSpPr>
              <p:spPr>
                <a:xfrm rot="5400000">
                  <a:off x="7334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4" name="PPT世界-11-18"/>
                <p:cNvCxnSpPr/>
                <p:nvPr/>
              </p:nvCxnSpPr>
              <p:spPr>
                <a:xfrm rot="5400000">
                  <a:off x="7028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5" name="PPT世界-11-19"/>
                <p:cNvCxnSpPr/>
                <p:nvPr/>
              </p:nvCxnSpPr>
              <p:spPr>
                <a:xfrm rot="5400000">
                  <a:off x="6722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6" name="PPT世界-11-20"/>
                <p:cNvCxnSpPr/>
                <p:nvPr/>
              </p:nvCxnSpPr>
              <p:spPr>
                <a:xfrm rot="5400000">
                  <a:off x="6416815" y="3417360"/>
                  <a:ext cx="4246880" cy="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grpSp>
        </p:grpSp>
        <p:sp>
          <p:nvSpPr>
            <p:cNvPr id="191" name="PPT世界-11-21"/>
            <p:cNvSpPr/>
            <p:nvPr/>
          </p:nvSpPr>
          <p:spPr>
            <a:xfrm>
              <a:off x="6228080" y="2235201"/>
              <a:ext cx="2255605" cy="1300480"/>
            </a:xfrm>
            <a:prstGeom prst="rect">
              <a:avLst/>
            </a:prstGeom>
            <a:gradFill>
              <a:gsLst>
                <a:gs pos="70000">
                  <a:schemeClr val="bg1"/>
                </a:gs>
                <a:gs pos="0">
                  <a:schemeClr val="bg1">
                    <a:alpha val="34000"/>
                  </a:schemeClr>
                </a:gs>
                <a:gs pos="46000">
                  <a:schemeClr val="bg1">
                    <a:alpha val="68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14" name="PPT世界-12"/>
          <p:cNvGrpSpPr/>
          <p:nvPr/>
        </p:nvGrpSpPr>
        <p:grpSpPr>
          <a:xfrm>
            <a:off x="8234154" y="1978367"/>
            <a:ext cx="2549333" cy="4308852"/>
            <a:chOff x="8023865" y="1978367"/>
            <a:chExt cx="2549333" cy="4308852"/>
          </a:xfrm>
        </p:grpSpPr>
        <p:grpSp>
          <p:nvGrpSpPr>
            <p:cNvPr id="215" name="组合 214"/>
            <p:cNvGrpSpPr/>
            <p:nvPr/>
          </p:nvGrpSpPr>
          <p:grpSpPr>
            <a:xfrm>
              <a:off x="8394297" y="1978367"/>
              <a:ext cx="1594537" cy="428659"/>
              <a:chOff x="8394297" y="1978367"/>
              <a:chExt cx="1594537" cy="428659"/>
            </a:xfrm>
          </p:grpSpPr>
          <p:sp>
            <p:nvSpPr>
              <p:cNvPr id="222" name="PPT世界-12-1"/>
              <p:cNvSpPr txBox="1"/>
              <p:nvPr/>
            </p:nvSpPr>
            <p:spPr>
              <a:xfrm>
                <a:off x="8394297" y="1978367"/>
                <a:ext cx="1594537"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THREE</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3" name="PPT世界-12-2"/>
              <p:cNvSpPr/>
              <p:nvPr/>
            </p:nvSpPr>
            <p:spPr>
              <a:xfrm>
                <a:off x="8982502" y="2361307"/>
                <a:ext cx="418125" cy="457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16" name="组合 215"/>
            <p:cNvGrpSpPr/>
            <p:nvPr/>
          </p:nvGrpSpPr>
          <p:grpSpPr>
            <a:xfrm>
              <a:off x="8023865" y="3943978"/>
              <a:ext cx="2549333" cy="2343241"/>
              <a:chOff x="8023865" y="3943978"/>
              <a:chExt cx="2549333" cy="2343241"/>
            </a:xfrm>
          </p:grpSpPr>
          <p:sp>
            <p:nvSpPr>
              <p:cNvPr id="217" name="PPT世界-12-3"/>
              <p:cNvSpPr txBox="1"/>
              <p:nvPr/>
            </p:nvSpPr>
            <p:spPr>
              <a:xfrm>
                <a:off x="9197435" y="5086890"/>
                <a:ext cx="1375763" cy="1200329"/>
              </a:xfrm>
              <a:prstGeom prst="rect">
                <a:avLst/>
              </a:prstGeom>
            </p:spPr>
            <p:txBody>
              <a:bodyPr wrap="square">
                <a:noAutofit/>
              </a:bodyPr>
              <a:lstStyle>
                <a:defPPr>
                  <a:defRPr lang="zh-CN"/>
                </a:defPPr>
                <a:lvl1pPr algn="ctr">
                  <a:defRPr sz="3600">
                    <a:ln>
                      <a:gradFill>
                        <a:gsLst>
                          <a:gs pos="45000">
                            <a:schemeClr val="tx1">
                              <a:lumMod val="75000"/>
                              <a:lumOff val="25000"/>
                            </a:schemeClr>
                          </a:gs>
                          <a:gs pos="65000">
                            <a:schemeClr val="tx1">
                              <a:lumMod val="75000"/>
                              <a:lumOff val="25000"/>
                              <a:alpha val="0"/>
                            </a:schemeClr>
                          </a:gs>
                        </a:gsLst>
                        <a:lin ang="5400000" scaled="1"/>
                      </a:gradFill>
                    </a:ln>
                    <a:no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03</a:t>
                </a:r>
                <a:endParaRPr kumimoji="0" lang="zh-CN" altLang="en-US"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218" name="组合 217"/>
              <p:cNvGrpSpPr/>
              <p:nvPr/>
            </p:nvGrpSpPr>
            <p:grpSpPr>
              <a:xfrm>
                <a:off x="8023865" y="3943978"/>
                <a:ext cx="2335402" cy="1618438"/>
                <a:chOff x="1988987" y="3943978"/>
                <a:chExt cx="2335402" cy="1618438"/>
              </a:xfrm>
            </p:grpSpPr>
            <p:sp>
              <p:nvSpPr>
                <p:cNvPr id="219" name="PPT世界-12-4"/>
                <p:cNvSpPr txBox="1"/>
                <p:nvPr/>
              </p:nvSpPr>
              <p:spPr>
                <a:xfrm>
                  <a:off x="1988987" y="4534121"/>
                  <a:ext cx="2335402" cy="1028295"/>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20" name="PPT世界-12-5"/>
                <p:cNvSpPr txBox="1"/>
                <p:nvPr/>
              </p:nvSpPr>
              <p:spPr>
                <a:xfrm>
                  <a:off x="2272130" y="4149025"/>
                  <a:ext cx="1814244" cy="400110"/>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1" name="PPT世界-12-6"/>
                <p:cNvSpPr txBox="1"/>
                <p:nvPr/>
              </p:nvSpPr>
              <p:spPr>
                <a:xfrm>
                  <a:off x="3846531" y="3943978"/>
                  <a:ext cx="316176"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grpSp>
        <p:nvGrpSpPr>
          <p:cNvPr id="224" name="PPT世界-13"/>
          <p:cNvGrpSpPr/>
          <p:nvPr/>
        </p:nvGrpSpPr>
        <p:grpSpPr>
          <a:xfrm>
            <a:off x="4950044" y="1978367"/>
            <a:ext cx="2549338" cy="4308852"/>
            <a:chOff x="4993586" y="1978367"/>
            <a:chExt cx="2549338" cy="4308852"/>
          </a:xfrm>
        </p:grpSpPr>
        <p:grpSp>
          <p:nvGrpSpPr>
            <p:cNvPr id="225" name="组合 224"/>
            <p:cNvGrpSpPr/>
            <p:nvPr/>
          </p:nvGrpSpPr>
          <p:grpSpPr>
            <a:xfrm>
              <a:off x="4993586" y="3943978"/>
              <a:ext cx="2549338" cy="2343241"/>
              <a:chOff x="4993586" y="3943978"/>
              <a:chExt cx="2549338" cy="2343241"/>
            </a:xfrm>
          </p:grpSpPr>
          <p:sp>
            <p:nvSpPr>
              <p:cNvPr id="228" name="PPT世界-13-1"/>
              <p:cNvSpPr txBox="1"/>
              <p:nvPr/>
            </p:nvSpPr>
            <p:spPr>
              <a:xfrm>
                <a:off x="6167161" y="5086890"/>
                <a:ext cx="1375763" cy="1200329"/>
              </a:xfrm>
              <a:prstGeom prst="rect">
                <a:avLst/>
              </a:prstGeom>
            </p:spPr>
            <p:txBody>
              <a:bodyPr wrap="square">
                <a:noAutofit/>
              </a:bodyPr>
              <a:lstStyle>
                <a:defPPr>
                  <a:defRPr lang="zh-CN"/>
                </a:defPPr>
                <a:lvl1pPr algn="ctr">
                  <a:defRPr sz="3600">
                    <a:ln>
                      <a:gradFill>
                        <a:gsLst>
                          <a:gs pos="45000">
                            <a:schemeClr val="tx1">
                              <a:lumMod val="75000"/>
                              <a:lumOff val="25000"/>
                            </a:schemeClr>
                          </a:gs>
                          <a:gs pos="65000">
                            <a:schemeClr val="tx1">
                              <a:lumMod val="75000"/>
                              <a:lumOff val="25000"/>
                              <a:alpha val="0"/>
                            </a:schemeClr>
                          </a:gs>
                        </a:gsLst>
                        <a:lin ang="5400000" scaled="1"/>
                      </a:gradFill>
                    </a:ln>
                    <a:no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02</a:t>
                </a:r>
                <a:endParaRPr kumimoji="0" lang="zh-CN" altLang="en-US" sz="7200" b="0" i="0" u="none" strike="noStrike" kern="1200" cap="none" spc="0" normalizeH="0" baseline="0" noProof="0" dirty="0">
                  <a:ln>
                    <a:gradFill>
                      <a:gsLst>
                        <a:gs pos="45000">
                          <a:prstClr val="black">
                            <a:lumMod val="75000"/>
                            <a:lumOff val="25000"/>
                            <a:alpha val="26000"/>
                          </a:prstClr>
                        </a:gs>
                        <a:gs pos="65000">
                          <a:prstClr val="black">
                            <a:lumMod val="75000"/>
                            <a:lumOff val="25000"/>
                            <a:alpha val="0"/>
                          </a:prstClr>
                        </a:gs>
                      </a:gsLst>
                      <a:lin ang="5400000" scaled="1"/>
                    </a:gradFill>
                  </a:ln>
                  <a:no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sp>
            <p:nvSpPr>
              <p:cNvPr id="229" name="PPT世界-13-2"/>
              <p:cNvSpPr txBox="1"/>
              <p:nvPr/>
            </p:nvSpPr>
            <p:spPr>
              <a:xfrm>
                <a:off x="4993586" y="4534121"/>
                <a:ext cx="2335402" cy="1028295"/>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30" name="PPT世界-13-3"/>
              <p:cNvSpPr txBox="1"/>
              <p:nvPr/>
            </p:nvSpPr>
            <p:spPr>
              <a:xfrm>
                <a:off x="5276729" y="4149025"/>
                <a:ext cx="1814244" cy="400110"/>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1" name="PPT世界-13-4"/>
              <p:cNvSpPr txBox="1"/>
              <p:nvPr/>
            </p:nvSpPr>
            <p:spPr>
              <a:xfrm>
                <a:off x="6851130" y="3943978"/>
                <a:ext cx="316176"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26" name="PPT世界-13-5"/>
            <p:cNvSpPr txBox="1"/>
            <p:nvPr/>
          </p:nvSpPr>
          <p:spPr>
            <a:xfrm>
              <a:off x="5364018" y="1978367"/>
              <a:ext cx="1594537" cy="338554"/>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 TWO</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7" name="PPT世界-13-6"/>
            <p:cNvSpPr/>
            <p:nvPr/>
          </p:nvSpPr>
          <p:spPr>
            <a:xfrm>
              <a:off x="5952223" y="2361307"/>
              <a:ext cx="418125" cy="45719"/>
            </a:xfrm>
            <a:prstGeom prst="roundRect">
              <a:avLst>
                <a:gd name="adj" fmla="val 50000"/>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aphicFrame>
        <p:nvGraphicFramePr>
          <p:cNvPr id="232" name="PPT世界-14"/>
          <p:cNvGraphicFramePr/>
          <p:nvPr/>
        </p:nvGraphicFramePr>
        <p:xfrm>
          <a:off x="553204" y="951374"/>
          <a:ext cx="11216166" cy="3974583"/>
        </p:xfrm>
        <a:graphic>
          <a:graphicData uri="http://schemas.openxmlformats.org/drawingml/2006/chart">
            <c:chart xmlns:c="http://schemas.openxmlformats.org/drawingml/2006/chart" xmlns:r="http://schemas.openxmlformats.org/officeDocument/2006/relationships" r:id="rId2"/>
          </a:graphicData>
        </a:graphic>
      </p:graphicFrame>
      <p:grpSp>
        <p:nvGrpSpPr>
          <p:cNvPr id="233" name="PPT世界-15"/>
          <p:cNvGrpSpPr/>
          <p:nvPr/>
        </p:nvGrpSpPr>
        <p:grpSpPr>
          <a:xfrm>
            <a:off x="5601054" y="2563884"/>
            <a:ext cx="984288" cy="984288"/>
            <a:chOff x="5644596" y="2563884"/>
            <a:chExt cx="984288" cy="984288"/>
          </a:xfrm>
        </p:grpSpPr>
        <p:sp>
          <p:nvSpPr>
            <p:cNvPr id="234" name="PPT世界-15-1"/>
            <p:cNvSpPr/>
            <p:nvPr/>
          </p:nvSpPr>
          <p:spPr>
            <a:xfrm>
              <a:off x="5644596" y="2563884"/>
              <a:ext cx="984288" cy="984288"/>
            </a:xfrm>
            <a:prstGeom prst="ellipse">
              <a:avLst/>
            </a:prstGeom>
            <a:gradFill flip="none" rotWithShape="1">
              <a:gsLst>
                <a:gs pos="15000">
                  <a:schemeClr val="accent1"/>
                </a:gs>
                <a:gs pos="36000">
                  <a:schemeClr val="accent1">
                    <a:alpha val="40000"/>
                  </a:schemeClr>
                </a:gs>
                <a:gs pos="60000">
                  <a:schemeClr val="accent2">
                    <a:alpha val="0"/>
                  </a:schemeClr>
                </a:gs>
                <a:gs pos="50000">
                  <a:schemeClr val="accent1">
                    <a:alpha val="15000"/>
                  </a:schemeClr>
                </a:gs>
              </a:gsLst>
              <a:path path="circle">
                <a:fillToRect l="50000" t="50000" r="50000" b="50000"/>
              </a:path>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5" name="PPT世界-15-2"/>
            <p:cNvSpPr/>
            <p:nvPr/>
          </p:nvSpPr>
          <p:spPr>
            <a:xfrm>
              <a:off x="6029406" y="2948694"/>
              <a:ext cx="214668" cy="214668"/>
            </a:xfrm>
            <a:prstGeom prst="ellipse">
              <a:avLst/>
            </a:prstGeom>
            <a:gradFill flip="none" rotWithShape="1">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500"/>
                                        <p:tgtEl>
                                          <p:spTgt spid="232"/>
                                        </p:tgtEl>
                                      </p:cBhvr>
                                    </p:animEffect>
                                    <p:anim calcmode="lin" valueType="num">
                                      <p:cBhvr>
                                        <p:cTn id="8" dur="500" fill="hold"/>
                                        <p:tgtEl>
                                          <p:spTgt spid="232"/>
                                        </p:tgtEl>
                                        <p:attrNameLst>
                                          <p:attrName>ppt_x</p:attrName>
                                        </p:attrNameLst>
                                      </p:cBhvr>
                                      <p:tavLst>
                                        <p:tav tm="0">
                                          <p:val>
                                            <p:strVal val="#ppt_x"/>
                                          </p:val>
                                        </p:tav>
                                        <p:tav tm="100000">
                                          <p:val>
                                            <p:strVal val="#ppt_x"/>
                                          </p:val>
                                        </p:tav>
                                      </p:tavLst>
                                    </p:anim>
                                    <p:anim calcmode="lin" valueType="num">
                                      <p:cBhvr>
                                        <p:cTn id="9" dur="500" fill="hold"/>
                                        <p:tgtEl>
                                          <p:spTgt spid="2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0"/>
                                        </p:tgtEl>
                                        <p:attrNameLst>
                                          <p:attrName>style.visibility</p:attrName>
                                        </p:attrNameLst>
                                      </p:cBhvr>
                                      <p:to>
                                        <p:strVal val="visible"/>
                                      </p:to>
                                    </p:set>
                                    <p:animEffect transition="in" filter="fade">
                                      <p:cBhvr>
                                        <p:cTn id="13" dur="500"/>
                                        <p:tgtEl>
                                          <p:spTgt spid="180"/>
                                        </p:tgtEl>
                                      </p:cBhvr>
                                    </p:animEffect>
                                    <p:anim calcmode="lin" valueType="num">
                                      <p:cBhvr>
                                        <p:cTn id="14" dur="500" fill="hold"/>
                                        <p:tgtEl>
                                          <p:spTgt spid="180"/>
                                        </p:tgtEl>
                                        <p:attrNameLst>
                                          <p:attrName>ppt_x</p:attrName>
                                        </p:attrNameLst>
                                      </p:cBhvr>
                                      <p:tavLst>
                                        <p:tav tm="0">
                                          <p:val>
                                            <p:strVal val="#ppt_x"/>
                                          </p:val>
                                        </p:tav>
                                        <p:tav tm="100000">
                                          <p:val>
                                            <p:strVal val="#ppt_x"/>
                                          </p:val>
                                        </p:tav>
                                      </p:tavLst>
                                    </p:anim>
                                    <p:anim calcmode="lin" valueType="num">
                                      <p:cBhvr>
                                        <p:cTn id="15" dur="500" fill="hold"/>
                                        <p:tgtEl>
                                          <p:spTgt spid="18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4"/>
                                        </p:tgtEl>
                                        <p:attrNameLst>
                                          <p:attrName>style.visibility</p:attrName>
                                        </p:attrNameLst>
                                      </p:cBhvr>
                                      <p:to>
                                        <p:strVal val="visible"/>
                                      </p:to>
                                    </p:set>
                                    <p:animEffect transition="in" filter="fade">
                                      <p:cBhvr>
                                        <p:cTn id="19" dur="500"/>
                                        <p:tgtEl>
                                          <p:spTgt spid="224"/>
                                        </p:tgtEl>
                                      </p:cBhvr>
                                    </p:animEffect>
                                    <p:anim calcmode="lin" valueType="num">
                                      <p:cBhvr>
                                        <p:cTn id="20" dur="500" fill="hold"/>
                                        <p:tgtEl>
                                          <p:spTgt spid="224"/>
                                        </p:tgtEl>
                                        <p:attrNameLst>
                                          <p:attrName>ppt_x</p:attrName>
                                        </p:attrNameLst>
                                      </p:cBhvr>
                                      <p:tavLst>
                                        <p:tav tm="0">
                                          <p:val>
                                            <p:strVal val="#ppt_x"/>
                                          </p:val>
                                        </p:tav>
                                        <p:tav tm="100000">
                                          <p:val>
                                            <p:strVal val="#ppt_x"/>
                                          </p:val>
                                        </p:tav>
                                      </p:tavLst>
                                    </p:anim>
                                    <p:anim calcmode="lin" valueType="num">
                                      <p:cBhvr>
                                        <p:cTn id="21" dur="500" fill="hold"/>
                                        <p:tgtEl>
                                          <p:spTgt spid="2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14"/>
                                        </p:tgtEl>
                                        <p:attrNameLst>
                                          <p:attrName>style.visibility</p:attrName>
                                        </p:attrNameLst>
                                      </p:cBhvr>
                                      <p:to>
                                        <p:strVal val="visible"/>
                                      </p:to>
                                    </p:set>
                                    <p:animEffect transition="in" filter="fade">
                                      <p:cBhvr>
                                        <p:cTn id="25" dur="500"/>
                                        <p:tgtEl>
                                          <p:spTgt spid="214"/>
                                        </p:tgtEl>
                                      </p:cBhvr>
                                    </p:animEffect>
                                    <p:anim calcmode="lin" valueType="num">
                                      <p:cBhvr>
                                        <p:cTn id="26" dur="500" fill="hold"/>
                                        <p:tgtEl>
                                          <p:spTgt spid="214"/>
                                        </p:tgtEl>
                                        <p:attrNameLst>
                                          <p:attrName>ppt_x</p:attrName>
                                        </p:attrNameLst>
                                      </p:cBhvr>
                                      <p:tavLst>
                                        <p:tav tm="0">
                                          <p:val>
                                            <p:strVal val="#ppt_x"/>
                                          </p:val>
                                        </p:tav>
                                        <p:tav tm="100000">
                                          <p:val>
                                            <p:strVal val="#ppt_x"/>
                                          </p:val>
                                        </p:tav>
                                      </p:tavLst>
                                    </p:anim>
                                    <p:anim calcmode="lin" valueType="num">
                                      <p:cBhvr>
                                        <p:cTn id="27" dur="500" fill="hold"/>
                                        <p:tgtEl>
                                          <p:spTgt spid="2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33"/>
                                        </p:tgtEl>
                                        <p:attrNameLst>
                                          <p:attrName>style.visibility</p:attrName>
                                        </p:attrNameLst>
                                      </p:cBhvr>
                                      <p:to>
                                        <p:strVal val="visible"/>
                                      </p:to>
                                    </p:set>
                                    <p:animEffect transition="in" filter="fade">
                                      <p:cBhvr>
                                        <p:cTn id="31" dur="500"/>
                                        <p:tgtEl>
                                          <p:spTgt spid="233"/>
                                        </p:tgtEl>
                                      </p:cBhvr>
                                    </p:animEffect>
                                    <p:anim calcmode="lin" valueType="num">
                                      <p:cBhvr>
                                        <p:cTn id="32" dur="500" fill="hold"/>
                                        <p:tgtEl>
                                          <p:spTgt spid="233"/>
                                        </p:tgtEl>
                                        <p:attrNameLst>
                                          <p:attrName>ppt_x</p:attrName>
                                        </p:attrNameLst>
                                      </p:cBhvr>
                                      <p:tavLst>
                                        <p:tav tm="0">
                                          <p:val>
                                            <p:strVal val="#ppt_x"/>
                                          </p:val>
                                        </p:tav>
                                        <p:tav tm="100000">
                                          <p:val>
                                            <p:strVal val="#ppt_x"/>
                                          </p:val>
                                        </p:tav>
                                      </p:tavLst>
                                    </p:anim>
                                    <p:anim calcmode="lin" valueType="num">
                                      <p:cBhvr>
                                        <p:cTn id="33" dur="500" fill="hold"/>
                                        <p:tgtEl>
                                          <p:spTgt spid="2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2"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96" name="PPT世界-2"/>
          <p:cNvCxnSpPr/>
          <p:nvPr/>
        </p:nvCxnSpPr>
        <p:spPr>
          <a:xfrm>
            <a:off x="-17713" y="1918360"/>
            <a:ext cx="69314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7" name="PPT世界-3"/>
          <p:cNvSpPr/>
          <p:nvPr/>
        </p:nvSpPr>
        <p:spPr>
          <a:xfrm>
            <a:off x="6030780" y="1918360"/>
            <a:ext cx="1759299" cy="1759300"/>
          </a:xfrm>
          <a:prstGeom prst="arc">
            <a:avLst>
              <a:gd name="adj1" fmla="val 16200000"/>
              <a:gd name="adj2" fmla="val 5360223"/>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98" name="PPT世界-4"/>
          <p:cNvCxnSpPr/>
          <p:nvPr/>
        </p:nvCxnSpPr>
        <p:spPr>
          <a:xfrm>
            <a:off x="2602222" y="3677660"/>
            <a:ext cx="433776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9" name="PPT世界-5"/>
          <p:cNvSpPr/>
          <p:nvPr/>
        </p:nvSpPr>
        <p:spPr>
          <a:xfrm flipH="1">
            <a:off x="1722572" y="3677659"/>
            <a:ext cx="1759299" cy="1759299"/>
          </a:xfrm>
          <a:prstGeom prst="arc">
            <a:avLst>
              <a:gd name="adj1" fmla="val 16200000"/>
              <a:gd name="adj2" fmla="val 5360223"/>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00" name="PPT世界-6"/>
          <p:cNvCxnSpPr/>
          <p:nvPr/>
        </p:nvCxnSpPr>
        <p:spPr>
          <a:xfrm>
            <a:off x="2570992" y="5436958"/>
            <a:ext cx="73197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1" name="PPT世界-7"/>
          <p:cNvGrpSpPr/>
          <p:nvPr/>
        </p:nvGrpSpPr>
        <p:grpSpPr>
          <a:xfrm>
            <a:off x="592931" y="1451222"/>
            <a:ext cx="1899222" cy="1180570"/>
            <a:chOff x="592931" y="1295845"/>
            <a:chExt cx="1899222" cy="1180570"/>
          </a:xfrm>
        </p:grpSpPr>
        <p:sp>
          <p:nvSpPr>
            <p:cNvPr id="202" name="PPT世界-7-1"/>
            <p:cNvSpPr/>
            <p:nvPr/>
          </p:nvSpPr>
          <p:spPr>
            <a:xfrm>
              <a:off x="1447879" y="1683216"/>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3" name="PPT世界-7-2"/>
            <p:cNvSpPr/>
            <p:nvPr/>
          </p:nvSpPr>
          <p:spPr>
            <a:xfrm>
              <a:off x="1486688" y="1722025"/>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4" name="PPT世界-7-3"/>
            <p:cNvSpPr/>
            <p:nvPr/>
          </p:nvSpPr>
          <p:spPr>
            <a:xfrm>
              <a:off x="991410"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05" name="PPT世界-7-4"/>
            <p:cNvSpPr txBox="1"/>
            <p:nvPr/>
          </p:nvSpPr>
          <p:spPr>
            <a:xfrm>
              <a:off x="592931"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06" name="PPT世界-8"/>
          <p:cNvGrpSpPr/>
          <p:nvPr/>
        </p:nvGrpSpPr>
        <p:grpSpPr>
          <a:xfrm>
            <a:off x="2762880" y="1451222"/>
            <a:ext cx="1899222" cy="1180570"/>
            <a:chOff x="2762880" y="1295845"/>
            <a:chExt cx="1899222" cy="1180570"/>
          </a:xfrm>
        </p:grpSpPr>
        <p:sp>
          <p:nvSpPr>
            <p:cNvPr id="207" name="PPT世界-8-1"/>
            <p:cNvSpPr/>
            <p:nvPr/>
          </p:nvSpPr>
          <p:spPr>
            <a:xfrm>
              <a:off x="3617159" y="168886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8" name="PPT世界-8-2"/>
            <p:cNvSpPr/>
            <p:nvPr/>
          </p:nvSpPr>
          <p:spPr>
            <a:xfrm>
              <a:off x="3655968" y="172766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9" name="PPT世界-8-3"/>
            <p:cNvSpPr/>
            <p:nvPr/>
          </p:nvSpPr>
          <p:spPr>
            <a:xfrm>
              <a:off x="3161359"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10" name="PPT世界-8-4"/>
            <p:cNvSpPr txBox="1"/>
            <p:nvPr/>
          </p:nvSpPr>
          <p:spPr>
            <a:xfrm>
              <a:off x="2762880"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11" name="PPT世界-9"/>
          <p:cNvGrpSpPr/>
          <p:nvPr/>
        </p:nvGrpSpPr>
        <p:grpSpPr>
          <a:xfrm>
            <a:off x="4924702" y="1451222"/>
            <a:ext cx="1899222" cy="1180570"/>
            <a:chOff x="4924702" y="1295845"/>
            <a:chExt cx="1899222" cy="1180570"/>
          </a:xfrm>
        </p:grpSpPr>
        <p:sp>
          <p:nvSpPr>
            <p:cNvPr id="212" name="PPT世界-9-1"/>
            <p:cNvSpPr/>
            <p:nvPr/>
          </p:nvSpPr>
          <p:spPr>
            <a:xfrm>
              <a:off x="5786440" y="1683216"/>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3" name="PPT世界-9-2"/>
            <p:cNvSpPr/>
            <p:nvPr/>
          </p:nvSpPr>
          <p:spPr>
            <a:xfrm>
              <a:off x="5825249" y="1722025"/>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4" name="PPT世界-9-3"/>
            <p:cNvSpPr/>
            <p:nvPr/>
          </p:nvSpPr>
          <p:spPr>
            <a:xfrm>
              <a:off x="5323181"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15" name="PPT世界-9-4"/>
            <p:cNvSpPr txBox="1"/>
            <p:nvPr/>
          </p:nvSpPr>
          <p:spPr>
            <a:xfrm>
              <a:off x="4924702"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16" name="PPT世界-10"/>
          <p:cNvGrpSpPr/>
          <p:nvPr/>
        </p:nvGrpSpPr>
        <p:grpSpPr>
          <a:xfrm>
            <a:off x="2962004" y="3212289"/>
            <a:ext cx="1899222" cy="1159560"/>
            <a:chOff x="2962004" y="3056912"/>
            <a:chExt cx="1899222" cy="1159560"/>
          </a:xfrm>
        </p:grpSpPr>
        <p:sp>
          <p:nvSpPr>
            <p:cNvPr id="217" name="PPT世界-10-1"/>
            <p:cNvSpPr/>
            <p:nvPr/>
          </p:nvSpPr>
          <p:spPr>
            <a:xfrm>
              <a:off x="3816071" y="3431434"/>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8" name="PPT世界-10-2"/>
            <p:cNvSpPr/>
            <p:nvPr/>
          </p:nvSpPr>
          <p:spPr>
            <a:xfrm>
              <a:off x="3854880" y="3470243"/>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9" name="PPT世界-10-3"/>
            <p:cNvSpPr/>
            <p:nvPr/>
          </p:nvSpPr>
          <p:spPr>
            <a:xfrm>
              <a:off x="3343054" y="3056912"/>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20" name="PPT世界-10-4"/>
            <p:cNvSpPr txBox="1"/>
            <p:nvPr/>
          </p:nvSpPr>
          <p:spPr>
            <a:xfrm>
              <a:off x="2962004" y="3659332"/>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21" name="PPT世界-11"/>
          <p:cNvGrpSpPr/>
          <p:nvPr/>
        </p:nvGrpSpPr>
        <p:grpSpPr>
          <a:xfrm>
            <a:off x="4984412" y="3212289"/>
            <a:ext cx="1899222" cy="1178800"/>
            <a:chOff x="4984412" y="3056912"/>
            <a:chExt cx="1899222" cy="1178800"/>
          </a:xfrm>
        </p:grpSpPr>
        <p:sp>
          <p:nvSpPr>
            <p:cNvPr id="222" name="PPT世界-11-1"/>
            <p:cNvSpPr/>
            <p:nvPr/>
          </p:nvSpPr>
          <p:spPr>
            <a:xfrm>
              <a:off x="5849085" y="3431434"/>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3" name="PPT世界-11-2"/>
            <p:cNvSpPr/>
            <p:nvPr/>
          </p:nvSpPr>
          <p:spPr>
            <a:xfrm>
              <a:off x="5887894" y="3470243"/>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4" name="PPT世界-11-3"/>
            <p:cNvSpPr/>
            <p:nvPr/>
          </p:nvSpPr>
          <p:spPr>
            <a:xfrm>
              <a:off x="5403277" y="3056912"/>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25" name="PPT世界-11-4"/>
            <p:cNvSpPr txBox="1"/>
            <p:nvPr/>
          </p:nvSpPr>
          <p:spPr>
            <a:xfrm>
              <a:off x="4984412" y="3678572"/>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26" name="PPT世界-12"/>
          <p:cNvGrpSpPr/>
          <p:nvPr/>
        </p:nvGrpSpPr>
        <p:grpSpPr>
          <a:xfrm>
            <a:off x="1850985" y="4953683"/>
            <a:ext cx="1899222" cy="1194380"/>
            <a:chOff x="1850985" y="4798306"/>
            <a:chExt cx="1899222" cy="1194380"/>
          </a:xfrm>
        </p:grpSpPr>
        <p:sp>
          <p:nvSpPr>
            <p:cNvPr id="227" name="PPT世界-12-1"/>
            <p:cNvSpPr/>
            <p:nvPr/>
          </p:nvSpPr>
          <p:spPr>
            <a:xfrm>
              <a:off x="2705052" y="519185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8" name="PPT世界-12-2"/>
            <p:cNvSpPr/>
            <p:nvPr/>
          </p:nvSpPr>
          <p:spPr>
            <a:xfrm>
              <a:off x="2743861" y="523065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9" name="PPT世界-12-3"/>
            <p:cNvSpPr/>
            <p:nvPr/>
          </p:nvSpPr>
          <p:spPr>
            <a:xfrm>
              <a:off x="2267289"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30" name="PPT世界-12-4"/>
            <p:cNvSpPr txBox="1"/>
            <p:nvPr/>
          </p:nvSpPr>
          <p:spPr>
            <a:xfrm>
              <a:off x="1850985"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31" name="PPT世界-13"/>
          <p:cNvGrpSpPr/>
          <p:nvPr/>
        </p:nvGrpSpPr>
        <p:grpSpPr>
          <a:xfrm>
            <a:off x="4016396" y="4953683"/>
            <a:ext cx="1899222" cy="1194380"/>
            <a:chOff x="4016396" y="4798306"/>
            <a:chExt cx="1899222" cy="1194380"/>
          </a:xfrm>
        </p:grpSpPr>
        <p:sp>
          <p:nvSpPr>
            <p:cNvPr id="232" name="PPT世界-13-1"/>
            <p:cNvSpPr/>
            <p:nvPr/>
          </p:nvSpPr>
          <p:spPr>
            <a:xfrm>
              <a:off x="4874332" y="5191850"/>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3" name="PPT世界-13-2"/>
            <p:cNvSpPr/>
            <p:nvPr/>
          </p:nvSpPr>
          <p:spPr>
            <a:xfrm>
              <a:off x="4913141" y="5230659"/>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4" name="PPT世界-13-3"/>
            <p:cNvSpPr/>
            <p:nvPr/>
          </p:nvSpPr>
          <p:spPr>
            <a:xfrm>
              <a:off x="4418818"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1"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35" name="PPT世界-13-4"/>
            <p:cNvSpPr txBox="1"/>
            <p:nvPr/>
          </p:nvSpPr>
          <p:spPr>
            <a:xfrm>
              <a:off x="4016396"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36" name="PPT世界-14"/>
          <p:cNvGrpSpPr/>
          <p:nvPr/>
        </p:nvGrpSpPr>
        <p:grpSpPr>
          <a:xfrm>
            <a:off x="6189546" y="4953683"/>
            <a:ext cx="1899222" cy="1194380"/>
            <a:chOff x="6189546" y="4798306"/>
            <a:chExt cx="1899222" cy="1194380"/>
          </a:xfrm>
        </p:grpSpPr>
        <p:sp>
          <p:nvSpPr>
            <p:cNvPr id="237" name="PPT世界-14-1"/>
            <p:cNvSpPr/>
            <p:nvPr/>
          </p:nvSpPr>
          <p:spPr>
            <a:xfrm>
              <a:off x="7043613" y="519185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8" name="PPT世界-14-2"/>
            <p:cNvSpPr/>
            <p:nvPr/>
          </p:nvSpPr>
          <p:spPr>
            <a:xfrm>
              <a:off x="7082422" y="523065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9" name="PPT世界-14-3"/>
            <p:cNvSpPr/>
            <p:nvPr/>
          </p:nvSpPr>
          <p:spPr>
            <a:xfrm>
              <a:off x="6597241"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1" lang="zh-CN" altLang="en-US"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p>
          </p:txBody>
        </p:sp>
        <p:sp>
          <p:nvSpPr>
            <p:cNvPr id="240" name="PPT世界-14-4"/>
            <p:cNvSpPr txBox="1"/>
            <p:nvPr/>
          </p:nvSpPr>
          <p:spPr>
            <a:xfrm>
              <a:off x="6189546"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1" lang="zh-CN" altLang="en-US" sz="1200" b="0" i="0" u="none" strike="noStrike" kern="1200" cap="none" spc="0" normalizeH="0" baseline="0" noProof="0" dirty="0">
                <a:ln>
                  <a:noFill/>
                </a:ln>
                <a:solidFill>
                  <a:srgbClr val="000000">
                    <a:lumMod val="75000"/>
                    <a:lumOff val="25000"/>
                  </a:srgb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41" name="PPT世界-15"/>
          <p:cNvGrpSpPr/>
          <p:nvPr/>
        </p:nvGrpSpPr>
        <p:grpSpPr>
          <a:xfrm>
            <a:off x="387610" y="236566"/>
            <a:ext cx="3212029" cy="598296"/>
            <a:chOff x="6883194" y="5394393"/>
            <a:chExt cx="3660824" cy="681891"/>
          </a:xfrm>
        </p:grpSpPr>
        <p:sp>
          <p:nvSpPr>
            <p:cNvPr id="242" name="PPT世界-15-1"/>
            <p:cNvSpPr/>
            <p:nvPr/>
          </p:nvSpPr>
          <p:spPr>
            <a:xfrm>
              <a:off x="6897553" y="5394393"/>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3" name="PPT世界-15-2"/>
            <p:cNvSpPr txBox="1"/>
            <p:nvPr/>
          </p:nvSpPr>
          <p:spPr>
            <a:xfrm>
              <a:off x="6883194" y="5498404"/>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44" name="组合 243"/>
            <p:cNvGrpSpPr/>
            <p:nvPr/>
          </p:nvGrpSpPr>
          <p:grpSpPr>
            <a:xfrm>
              <a:off x="7879529" y="5396902"/>
              <a:ext cx="2664489" cy="679382"/>
              <a:chOff x="7879529" y="5394004"/>
              <a:chExt cx="2664489" cy="679382"/>
            </a:xfrm>
          </p:grpSpPr>
          <p:sp>
            <p:nvSpPr>
              <p:cNvPr id="245" name="PPT世界-15-3"/>
              <p:cNvSpPr txBox="1"/>
              <p:nvPr/>
            </p:nvSpPr>
            <p:spPr>
              <a:xfrm>
                <a:off x="7879529" y="5394004"/>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未来展望</a:t>
                </a:r>
              </a:p>
            </p:txBody>
          </p:sp>
          <p:sp>
            <p:nvSpPr>
              <p:cNvPr id="246" name="PPT世界-15-4"/>
              <p:cNvSpPr txBox="1"/>
              <p:nvPr/>
            </p:nvSpPr>
            <p:spPr>
              <a:xfrm>
                <a:off x="7896327" y="5827840"/>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OUTLOOK</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247" name="PPT世界-16"/>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8" name="PPT世界-17"/>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8"/>
          <p:cNvGrpSpPr/>
          <p:nvPr/>
        </p:nvGrpSpPr>
        <p:grpSpPr>
          <a:xfrm>
            <a:off x="7989712" y="1789729"/>
            <a:ext cx="4202288" cy="4044638"/>
            <a:chOff x="8440280" y="2596444"/>
            <a:chExt cx="3751720" cy="3610973"/>
          </a:xfrm>
        </p:grpSpPr>
        <p:sp>
          <p:nvSpPr>
            <p:cNvPr id="249" name="PPT世界-18-1"/>
            <p:cNvSpPr/>
            <p:nvPr/>
          </p:nvSpPr>
          <p:spPr>
            <a:xfrm flipH="1" flipV="1">
              <a:off x="11412128" y="3753617"/>
              <a:ext cx="628230" cy="628230"/>
            </a:xfrm>
            <a:custGeom>
              <a:avLst/>
              <a:gdLst>
                <a:gd name="connsiteX0" fmla="*/ 596571 w 1193142"/>
                <a:gd name="connsiteY0" fmla="*/ -338 h 1193142"/>
                <a:gd name="connsiteX1" fmla="*/ 0 w 1193142"/>
                <a:gd name="connsiteY1" fmla="*/ 596233 h 1193142"/>
                <a:gd name="connsiteX2" fmla="*/ 596571 w 1193142"/>
                <a:gd name="connsiteY2" fmla="*/ 1192805 h 1193142"/>
                <a:gd name="connsiteX3" fmla="*/ 1193143 w 1193142"/>
                <a:gd name="connsiteY3" fmla="*/ 596233 h 1193142"/>
                <a:gd name="connsiteX4" fmla="*/ 596571 w 1193142"/>
                <a:gd name="connsiteY4" fmla="*/ -338 h 1193142"/>
                <a:gd name="connsiteX5" fmla="*/ 596571 w 1193142"/>
                <a:gd name="connsiteY5" fmla="*/ 1050554 h 1193142"/>
                <a:gd name="connsiteX6" fmla="*/ 142262 w 1193142"/>
                <a:gd name="connsiteY6" fmla="*/ 596233 h 1193142"/>
                <a:gd name="connsiteX7" fmla="*/ 596592 w 1193142"/>
                <a:gd name="connsiteY7" fmla="*/ 141913 h 1193142"/>
                <a:gd name="connsiteX8" fmla="*/ 1050902 w 1193142"/>
                <a:gd name="connsiteY8" fmla="*/ 596233 h 1193142"/>
                <a:gd name="connsiteX9" fmla="*/ 596571 w 1193142"/>
                <a:gd name="connsiteY9" fmla="*/ 1050554 h 119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142" h="1193142">
                  <a:moveTo>
                    <a:pt x="596571" y="-338"/>
                  </a:moveTo>
                  <a:cubicBezTo>
                    <a:pt x="267093" y="-338"/>
                    <a:pt x="0" y="266748"/>
                    <a:pt x="0" y="596233"/>
                  </a:cubicBezTo>
                  <a:cubicBezTo>
                    <a:pt x="0" y="925719"/>
                    <a:pt x="267093" y="1192805"/>
                    <a:pt x="596571" y="1192805"/>
                  </a:cubicBezTo>
                  <a:cubicBezTo>
                    <a:pt x="926050" y="1192805"/>
                    <a:pt x="1193143" y="925719"/>
                    <a:pt x="1193143" y="596233"/>
                  </a:cubicBezTo>
                  <a:cubicBezTo>
                    <a:pt x="1193143" y="266748"/>
                    <a:pt x="926050" y="-338"/>
                    <a:pt x="596571" y="-338"/>
                  </a:cubicBezTo>
                  <a:close/>
                  <a:moveTo>
                    <a:pt x="596571" y="1050554"/>
                  </a:moveTo>
                  <a:cubicBezTo>
                    <a:pt x="345658" y="1050554"/>
                    <a:pt x="142255" y="847137"/>
                    <a:pt x="142262" y="596233"/>
                  </a:cubicBezTo>
                  <a:cubicBezTo>
                    <a:pt x="142269" y="345297"/>
                    <a:pt x="345679" y="141913"/>
                    <a:pt x="596592" y="141913"/>
                  </a:cubicBezTo>
                  <a:cubicBezTo>
                    <a:pt x="847502" y="141913"/>
                    <a:pt x="1050902" y="345330"/>
                    <a:pt x="1050902" y="596233"/>
                  </a:cubicBezTo>
                  <a:cubicBezTo>
                    <a:pt x="1050895" y="847137"/>
                    <a:pt x="847488" y="1050554"/>
                    <a:pt x="596571" y="1050554"/>
                  </a:cubicBezTo>
                  <a:close/>
                </a:path>
              </a:pathLst>
            </a:custGeom>
            <a:solidFill>
              <a:srgbClr val="EFB81D"/>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0" name="PPT世界-18-2"/>
            <p:cNvSpPr/>
            <p:nvPr/>
          </p:nvSpPr>
          <p:spPr>
            <a:xfrm flipH="1" flipV="1">
              <a:off x="8804811" y="2596445"/>
              <a:ext cx="3387189" cy="3604517"/>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pic>
          <p:nvPicPr>
            <p:cNvPr id="251" name="PPT世界-18-3"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8959286" y="2596444"/>
              <a:ext cx="3232714" cy="3610973"/>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253" name="PPT世界-18-4"/>
            <p:cNvSpPr/>
            <p:nvPr/>
          </p:nvSpPr>
          <p:spPr>
            <a:xfrm flipH="1" flipV="1">
              <a:off x="8612315" y="4727097"/>
              <a:ext cx="1413501" cy="1413503"/>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54" name="PPT世界-18-5"/>
            <p:cNvSpPr/>
            <p:nvPr/>
          </p:nvSpPr>
          <p:spPr>
            <a:xfrm flipH="1" flipV="1">
              <a:off x="9637399" y="2668010"/>
              <a:ext cx="506644" cy="972671"/>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5" name="PPT世界-18-6"/>
            <p:cNvSpPr/>
            <p:nvPr/>
          </p:nvSpPr>
          <p:spPr>
            <a:xfrm flipH="1" flipV="1">
              <a:off x="9623269" y="4908996"/>
              <a:ext cx="805092" cy="418797"/>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6" name="PPT世界-18-7"/>
            <p:cNvSpPr/>
            <p:nvPr/>
          </p:nvSpPr>
          <p:spPr>
            <a:xfrm flipV="1">
              <a:off x="8440280" y="5684240"/>
              <a:ext cx="597541" cy="162473"/>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fade">
                                      <p:cBhvr>
                                        <p:cTn id="7" dur="250"/>
                                        <p:tgtEl>
                                          <p:spTgt spid="201"/>
                                        </p:tgtEl>
                                      </p:cBhvr>
                                    </p:animEffect>
                                    <p:anim calcmode="lin" valueType="num">
                                      <p:cBhvr>
                                        <p:cTn id="8" dur="250" fill="hold"/>
                                        <p:tgtEl>
                                          <p:spTgt spid="201"/>
                                        </p:tgtEl>
                                        <p:attrNameLst>
                                          <p:attrName>ppt_x</p:attrName>
                                        </p:attrNameLst>
                                      </p:cBhvr>
                                      <p:tavLst>
                                        <p:tav tm="0">
                                          <p:val>
                                            <p:strVal val="#ppt_x"/>
                                          </p:val>
                                        </p:tav>
                                        <p:tav tm="100000">
                                          <p:val>
                                            <p:strVal val="#ppt_x"/>
                                          </p:val>
                                        </p:tav>
                                      </p:tavLst>
                                    </p:anim>
                                    <p:anim calcmode="lin" valueType="num">
                                      <p:cBhvr>
                                        <p:cTn id="9" dur="250" fill="hold"/>
                                        <p:tgtEl>
                                          <p:spTgt spid="20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6"/>
                                        </p:tgtEl>
                                        <p:attrNameLst>
                                          <p:attrName>style.visibility</p:attrName>
                                        </p:attrNameLst>
                                      </p:cBhvr>
                                      <p:to>
                                        <p:strVal val="visible"/>
                                      </p:to>
                                    </p:set>
                                    <p:animEffect transition="in" filter="fade">
                                      <p:cBhvr>
                                        <p:cTn id="13" dur="250"/>
                                        <p:tgtEl>
                                          <p:spTgt spid="206"/>
                                        </p:tgtEl>
                                      </p:cBhvr>
                                    </p:animEffect>
                                    <p:anim calcmode="lin" valueType="num">
                                      <p:cBhvr>
                                        <p:cTn id="14" dur="250" fill="hold"/>
                                        <p:tgtEl>
                                          <p:spTgt spid="206"/>
                                        </p:tgtEl>
                                        <p:attrNameLst>
                                          <p:attrName>ppt_x</p:attrName>
                                        </p:attrNameLst>
                                      </p:cBhvr>
                                      <p:tavLst>
                                        <p:tav tm="0">
                                          <p:val>
                                            <p:strVal val="#ppt_x"/>
                                          </p:val>
                                        </p:tav>
                                        <p:tav tm="100000">
                                          <p:val>
                                            <p:strVal val="#ppt_x"/>
                                          </p:val>
                                        </p:tav>
                                      </p:tavLst>
                                    </p:anim>
                                    <p:anim calcmode="lin" valueType="num">
                                      <p:cBhvr>
                                        <p:cTn id="15" dur="250" fill="hold"/>
                                        <p:tgtEl>
                                          <p:spTgt spid="20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fade">
                                      <p:cBhvr>
                                        <p:cTn id="19" dur="250"/>
                                        <p:tgtEl>
                                          <p:spTgt spid="211"/>
                                        </p:tgtEl>
                                      </p:cBhvr>
                                    </p:animEffect>
                                    <p:anim calcmode="lin" valueType="num">
                                      <p:cBhvr>
                                        <p:cTn id="20" dur="250" fill="hold"/>
                                        <p:tgtEl>
                                          <p:spTgt spid="211"/>
                                        </p:tgtEl>
                                        <p:attrNameLst>
                                          <p:attrName>ppt_x</p:attrName>
                                        </p:attrNameLst>
                                      </p:cBhvr>
                                      <p:tavLst>
                                        <p:tav tm="0">
                                          <p:val>
                                            <p:strVal val="#ppt_x"/>
                                          </p:val>
                                        </p:tav>
                                        <p:tav tm="100000">
                                          <p:val>
                                            <p:strVal val="#ppt_x"/>
                                          </p:val>
                                        </p:tav>
                                      </p:tavLst>
                                    </p:anim>
                                    <p:anim calcmode="lin" valueType="num">
                                      <p:cBhvr>
                                        <p:cTn id="21" dur="250" fill="hold"/>
                                        <p:tgtEl>
                                          <p:spTgt spid="2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16"/>
                                        </p:tgtEl>
                                        <p:attrNameLst>
                                          <p:attrName>style.visibility</p:attrName>
                                        </p:attrNameLst>
                                      </p:cBhvr>
                                      <p:to>
                                        <p:strVal val="visible"/>
                                      </p:to>
                                    </p:set>
                                    <p:animEffect transition="in" filter="fade">
                                      <p:cBhvr>
                                        <p:cTn id="25" dur="250"/>
                                        <p:tgtEl>
                                          <p:spTgt spid="216"/>
                                        </p:tgtEl>
                                      </p:cBhvr>
                                    </p:animEffect>
                                    <p:anim calcmode="lin" valueType="num">
                                      <p:cBhvr>
                                        <p:cTn id="26" dur="250" fill="hold"/>
                                        <p:tgtEl>
                                          <p:spTgt spid="216"/>
                                        </p:tgtEl>
                                        <p:attrNameLst>
                                          <p:attrName>ppt_x</p:attrName>
                                        </p:attrNameLst>
                                      </p:cBhvr>
                                      <p:tavLst>
                                        <p:tav tm="0">
                                          <p:val>
                                            <p:strVal val="#ppt_x"/>
                                          </p:val>
                                        </p:tav>
                                        <p:tav tm="100000">
                                          <p:val>
                                            <p:strVal val="#ppt_x"/>
                                          </p:val>
                                        </p:tav>
                                      </p:tavLst>
                                    </p:anim>
                                    <p:anim calcmode="lin" valueType="num">
                                      <p:cBhvr>
                                        <p:cTn id="27" dur="250" fill="hold"/>
                                        <p:tgtEl>
                                          <p:spTgt spid="21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21"/>
                                        </p:tgtEl>
                                        <p:attrNameLst>
                                          <p:attrName>style.visibility</p:attrName>
                                        </p:attrNameLst>
                                      </p:cBhvr>
                                      <p:to>
                                        <p:strVal val="visible"/>
                                      </p:to>
                                    </p:set>
                                    <p:animEffect transition="in" filter="fade">
                                      <p:cBhvr>
                                        <p:cTn id="31" dur="250"/>
                                        <p:tgtEl>
                                          <p:spTgt spid="221"/>
                                        </p:tgtEl>
                                      </p:cBhvr>
                                    </p:animEffect>
                                    <p:anim calcmode="lin" valueType="num">
                                      <p:cBhvr>
                                        <p:cTn id="32" dur="250" fill="hold"/>
                                        <p:tgtEl>
                                          <p:spTgt spid="221"/>
                                        </p:tgtEl>
                                        <p:attrNameLst>
                                          <p:attrName>ppt_x</p:attrName>
                                        </p:attrNameLst>
                                      </p:cBhvr>
                                      <p:tavLst>
                                        <p:tav tm="0">
                                          <p:val>
                                            <p:strVal val="#ppt_x"/>
                                          </p:val>
                                        </p:tav>
                                        <p:tav tm="100000">
                                          <p:val>
                                            <p:strVal val="#ppt_x"/>
                                          </p:val>
                                        </p:tav>
                                      </p:tavLst>
                                    </p:anim>
                                    <p:anim calcmode="lin" valueType="num">
                                      <p:cBhvr>
                                        <p:cTn id="33" dur="250" fill="hold"/>
                                        <p:tgtEl>
                                          <p:spTgt spid="22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26"/>
                                        </p:tgtEl>
                                        <p:attrNameLst>
                                          <p:attrName>style.visibility</p:attrName>
                                        </p:attrNameLst>
                                      </p:cBhvr>
                                      <p:to>
                                        <p:strVal val="visible"/>
                                      </p:to>
                                    </p:set>
                                    <p:animEffect transition="in" filter="fade">
                                      <p:cBhvr>
                                        <p:cTn id="37" dur="250"/>
                                        <p:tgtEl>
                                          <p:spTgt spid="226"/>
                                        </p:tgtEl>
                                      </p:cBhvr>
                                    </p:animEffect>
                                    <p:anim calcmode="lin" valueType="num">
                                      <p:cBhvr>
                                        <p:cTn id="38" dur="250" fill="hold"/>
                                        <p:tgtEl>
                                          <p:spTgt spid="226"/>
                                        </p:tgtEl>
                                        <p:attrNameLst>
                                          <p:attrName>ppt_x</p:attrName>
                                        </p:attrNameLst>
                                      </p:cBhvr>
                                      <p:tavLst>
                                        <p:tav tm="0">
                                          <p:val>
                                            <p:strVal val="#ppt_x"/>
                                          </p:val>
                                        </p:tav>
                                        <p:tav tm="100000">
                                          <p:val>
                                            <p:strVal val="#ppt_x"/>
                                          </p:val>
                                        </p:tav>
                                      </p:tavLst>
                                    </p:anim>
                                    <p:anim calcmode="lin" valueType="num">
                                      <p:cBhvr>
                                        <p:cTn id="39" dur="250" fill="hold"/>
                                        <p:tgtEl>
                                          <p:spTgt spid="22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31"/>
                                        </p:tgtEl>
                                        <p:attrNameLst>
                                          <p:attrName>style.visibility</p:attrName>
                                        </p:attrNameLst>
                                      </p:cBhvr>
                                      <p:to>
                                        <p:strVal val="visible"/>
                                      </p:to>
                                    </p:set>
                                    <p:animEffect transition="in" filter="fade">
                                      <p:cBhvr>
                                        <p:cTn id="43" dur="250"/>
                                        <p:tgtEl>
                                          <p:spTgt spid="231"/>
                                        </p:tgtEl>
                                      </p:cBhvr>
                                    </p:animEffect>
                                    <p:anim calcmode="lin" valueType="num">
                                      <p:cBhvr>
                                        <p:cTn id="44" dur="250" fill="hold"/>
                                        <p:tgtEl>
                                          <p:spTgt spid="231"/>
                                        </p:tgtEl>
                                        <p:attrNameLst>
                                          <p:attrName>ppt_x</p:attrName>
                                        </p:attrNameLst>
                                      </p:cBhvr>
                                      <p:tavLst>
                                        <p:tav tm="0">
                                          <p:val>
                                            <p:strVal val="#ppt_x"/>
                                          </p:val>
                                        </p:tav>
                                        <p:tav tm="100000">
                                          <p:val>
                                            <p:strVal val="#ppt_x"/>
                                          </p:val>
                                        </p:tav>
                                      </p:tavLst>
                                    </p:anim>
                                    <p:anim calcmode="lin" valueType="num">
                                      <p:cBhvr>
                                        <p:cTn id="45" dur="250" fill="hold"/>
                                        <p:tgtEl>
                                          <p:spTgt spid="231"/>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36"/>
                                        </p:tgtEl>
                                        <p:attrNameLst>
                                          <p:attrName>style.visibility</p:attrName>
                                        </p:attrNameLst>
                                      </p:cBhvr>
                                      <p:to>
                                        <p:strVal val="visible"/>
                                      </p:to>
                                    </p:set>
                                    <p:animEffect transition="in" filter="fade">
                                      <p:cBhvr>
                                        <p:cTn id="49" dur="250"/>
                                        <p:tgtEl>
                                          <p:spTgt spid="236"/>
                                        </p:tgtEl>
                                      </p:cBhvr>
                                    </p:animEffect>
                                    <p:anim calcmode="lin" valueType="num">
                                      <p:cBhvr>
                                        <p:cTn id="50" dur="250" fill="hold"/>
                                        <p:tgtEl>
                                          <p:spTgt spid="236"/>
                                        </p:tgtEl>
                                        <p:attrNameLst>
                                          <p:attrName>ppt_x</p:attrName>
                                        </p:attrNameLst>
                                      </p:cBhvr>
                                      <p:tavLst>
                                        <p:tav tm="0">
                                          <p:val>
                                            <p:strVal val="#ppt_x"/>
                                          </p:val>
                                        </p:tav>
                                        <p:tav tm="100000">
                                          <p:val>
                                            <p:strVal val="#ppt_x"/>
                                          </p:val>
                                        </p:tav>
                                      </p:tavLst>
                                    </p:anim>
                                    <p:anim calcmode="lin" valueType="num">
                                      <p:cBhvr>
                                        <p:cTn id="51" dur="250" fill="hold"/>
                                        <p:tgtEl>
                                          <p:spTgt spid="2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9" name="PPT世界-2"/>
          <p:cNvSpPr/>
          <p:nvPr/>
        </p:nvSpPr>
        <p:spPr>
          <a:xfrm>
            <a:off x="0" y="2899321"/>
            <a:ext cx="12192000" cy="3979658"/>
          </a:xfrm>
          <a:custGeom>
            <a:avLst/>
            <a:gdLst>
              <a:gd name="connsiteX0" fmla="*/ 12192000 w 12192000"/>
              <a:gd name="connsiteY0" fmla="*/ 0 h 3979658"/>
              <a:gd name="connsiteX1" fmla="*/ 12192000 w 12192000"/>
              <a:gd name="connsiteY1" fmla="*/ 3979658 h 3979658"/>
              <a:gd name="connsiteX2" fmla="*/ 0 w 12192000"/>
              <a:gd name="connsiteY2" fmla="*/ 3979658 h 3979658"/>
              <a:gd name="connsiteX3" fmla="*/ 0 w 12192000"/>
              <a:gd name="connsiteY3" fmla="*/ 1915056 h 3979658"/>
              <a:gd name="connsiteX4" fmla="*/ 391515 w 12192000"/>
              <a:gd name="connsiteY4" fmla="*/ 1839540 h 3979658"/>
              <a:gd name="connsiteX5" fmla="*/ 1531220 w 12192000"/>
              <a:gd name="connsiteY5" fmla="*/ 1644028 h 3979658"/>
              <a:gd name="connsiteX6" fmla="*/ 6531545 w 12192000"/>
              <a:gd name="connsiteY6" fmla="*/ 1126409 h 3979658"/>
              <a:gd name="connsiteX7" fmla="*/ 10070433 w 12192000"/>
              <a:gd name="connsiteY7" fmla="*/ 313004 h 3979658"/>
              <a:gd name="connsiteX8" fmla="*/ 12107697 w 12192000"/>
              <a:gd name="connsiteY8" fmla="*/ 6801 h 397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979658">
                <a:moveTo>
                  <a:pt x="12192000" y="0"/>
                </a:moveTo>
                <a:lnTo>
                  <a:pt x="12192000" y="3979658"/>
                </a:lnTo>
                <a:lnTo>
                  <a:pt x="0" y="3979658"/>
                </a:lnTo>
                <a:lnTo>
                  <a:pt x="0" y="1915056"/>
                </a:lnTo>
                <a:lnTo>
                  <a:pt x="391515" y="1839540"/>
                </a:lnTo>
                <a:cubicBezTo>
                  <a:pt x="1091641" y="1712901"/>
                  <a:pt x="507882" y="1762884"/>
                  <a:pt x="1531220" y="1644028"/>
                </a:cubicBezTo>
                <a:cubicBezTo>
                  <a:pt x="2554558" y="1525173"/>
                  <a:pt x="5326783" y="1317702"/>
                  <a:pt x="6531545" y="1126409"/>
                </a:cubicBezTo>
                <a:cubicBezTo>
                  <a:pt x="7736306" y="935114"/>
                  <a:pt x="9058176" y="501085"/>
                  <a:pt x="10070433" y="313004"/>
                </a:cubicBezTo>
                <a:cubicBezTo>
                  <a:pt x="10956158" y="148435"/>
                  <a:pt x="11379493" y="71525"/>
                  <a:pt x="12107697" y="6801"/>
                </a:cubicBezTo>
                <a:close/>
              </a:path>
            </a:pathLst>
          </a:custGeom>
          <a:noFill/>
          <a:ln>
            <a:solidFill>
              <a:schemeClr val="accent1"/>
            </a:solidFill>
          </a:ln>
          <a:effectLst>
            <a:innerShdw blurRad="165100" dist="50800" dir="16200000">
              <a:prstClr val="black">
                <a:alpha val="19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9" name="PPT世界-3"/>
          <p:cNvGrpSpPr/>
          <p:nvPr/>
        </p:nvGrpSpPr>
        <p:grpSpPr>
          <a:xfrm>
            <a:off x="660400" y="2442957"/>
            <a:ext cx="2464691" cy="2374863"/>
            <a:chOff x="660400" y="2106925"/>
            <a:chExt cx="2464691" cy="2374863"/>
          </a:xfrm>
        </p:grpSpPr>
        <p:grpSp>
          <p:nvGrpSpPr>
            <p:cNvPr id="21" name="组合 20"/>
            <p:cNvGrpSpPr/>
            <p:nvPr/>
          </p:nvGrpSpPr>
          <p:grpSpPr>
            <a:xfrm>
              <a:off x="660400" y="2645165"/>
              <a:ext cx="245650" cy="1836623"/>
              <a:chOff x="660400" y="2609028"/>
              <a:chExt cx="245650" cy="1836623"/>
            </a:xfrm>
          </p:grpSpPr>
          <p:sp>
            <p:nvSpPr>
              <p:cNvPr id="27" name="PPT世界-3-1"/>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28" name="PPT世界-3-2"/>
              <p:cNvCxnSpPr/>
              <p:nvPr/>
            </p:nvCxnSpPr>
            <p:spPr>
              <a:xfrm>
                <a:off x="776432" y="2609028"/>
                <a:ext cx="0" cy="1563101"/>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3" name="PPT世界-3-3"/>
            <p:cNvSpPr txBox="1"/>
            <p:nvPr/>
          </p:nvSpPr>
          <p:spPr>
            <a:xfrm>
              <a:off x="872445" y="2477309"/>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26" name="PPT世界-3-4"/>
            <p:cNvSpPr txBox="1"/>
            <p:nvPr/>
          </p:nvSpPr>
          <p:spPr>
            <a:xfrm>
              <a:off x="930292" y="2106925"/>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6" name="PPT世界-4"/>
          <p:cNvGrpSpPr/>
          <p:nvPr/>
        </p:nvGrpSpPr>
        <p:grpSpPr>
          <a:xfrm>
            <a:off x="3372559" y="2108295"/>
            <a:ext cx="2438579" cy="2357137"/>
            <a:chOff x="3372559" y="1772263"/>
            <a:chExt cx="2438579" cy="2357137"/>
          </a:xfrm>
        </p:grpSpPr>
        <p:grpSp>
          <p:nvGrpSpPr>
            <p:cNvPr id="30" name="组合 29"/>
            <p:cNvGrpSpPr/>
            <p:nvPr/>
          </p:nvGrpSpPr>
          <p:grpSpPr>
            <a:xfrm>
              <a:off x="3372559" y="2309200"/>
              <a:ext cx="245650" cy="1820200"/>
              <a:chOff x="5882100" y="2057650"/>
              <a:chExt cx="245650" cy="1820200"/>
            </a:xfrm>
          </p:grpSpPr>
          <p:sp>
            <p:nvSpPr>
              <p:cNvPr id="36" name="PPT世界-4-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37" name="PPT世界-4-2"/>
              <p:cNvCxnSpPr/>
              <p:nvPr/>
            </p:nvCxnSpPr>
            <p:spPr>
              <a:xfrm>
                <a:off x="6001528" y="2057650"/>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2" name="PPT世界-4-3"/>
            <p:cNvSpPr txBox="1"/>
            <p:nvPr/>
          </p:nvSpPr>
          <p:spPr>
            <a:xfrm>
              <a:off x="3558492" y="2142647"/>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5" name="PPT世界-4-4"/>
            <p:cNvSpPr txBox="1"/>
            <p:nvPr/>
          </p:nvSpPr>
          <p:spPr>
            <a:xfrm>
              <a:off x="3616339" y="1772263"/>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4" name="PPT世界-5"/>
          <p:cNvGrpSpPr/>
          <p:nvPr/>
        </p:nvGrpSpPr>
        <p:grpSpPr>
          <a:xfrm>
            <a:off x="6294637" y="1840418"/>
            <a:ext cx="2468070" cy="2358653"/>
            <a:chOff x="6294637" y="1504386"/>
            <a:chExt cx="2468070" cy="2358653"/>
          </a:xfrm>
        </p:grpSpPr>
        <p:grpSp>
          <p:nvGrpSpPr>
            <p:cNvPr id="39" name="组合 38"/>
            <p:cNvGrpSpPr/>
            <p:nvPr/>
          </p:nvGrpSpPr>
          <p:grpSpPr>
            <a:xfrm>
              <a:off x="6294637" y="2042839"/>
              <a:ext cx="245650" cy="1820200"/>
              <a:chOff x="5882100" y="2057650"/>
              <a:chExt cx="245650" cy="1820200"/>
            </a:xfrm>
          </p:grpSpPr>
          <p:sp>
            <p:nvSpPr>
              <p:cNvPr id="45" name="PPT世界-5-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46" name="PPT世界-5-2"/>
              <p:cNvCxnSpPr/>
              <p:nvPr/>
            </p:nvCxnSpPr>
            <p:spPr>
              <a:xfrm>
                <a:off x="6001528" y="2057650"/>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41" name="PPT世界-5-3"/>
            <p:cNvSpPr txBox="1"/>
            <p:nvPr/>
          </p:nvSpPr>
          <p:spPr>
            <a:xfrm>
              <a:off x="6510061" y="1874770"/>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44" name="PPT世界-5-4"/>
            <p:cNvSpPr txBox="1"/>
            <p:nvPr/>
          </p:nvSpPr>
          <p:spPr>
            <a:xfrm>
              <a:off x="6567908" y="1504386"/>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2" name="PPT世界-6"/>
          <p:cNvGrpSpPr/>
          <p:nvPr/>
        </p:nvGrpSpPr>
        <p:grpSpPr>
          <a:xfrm>
            <a:off x="9419952" y="1451222"/>
            <a:ext cx="2471570" cy="2060018"/>
            <a:chOff x="9419952" y="1115190"/>
            <a:chExt cx="2471570" cy="2060018"/>
          </a:xfrm>
        </p:grpSpPr>
        <p:grpSp>
          <p:nvGrpSpPr>
            <p:cNvPr id="48" name="组合 47"/>
            <p:cNvGrpSpPr/>
            <p:nvPr/>
          </p:nvGrpSpPr>
          <p:grpSpPr>
            <a:xfrm>
              <a:off x="9419952" y="1645920"/>
              <a:ext cx="245650" cy="1529288"/>
              <a:chOff x="5882100" y="2348562"/>
              <a:chExt cx="245650" cy="1529288"/>
            </a:xfrm>
          </p:grpSpPr>
          <p:sp>
            <p:nvSpPr>
              <p:cNvPr id="54" name="PPT世界-6-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55" name="PPT世界-6-2"/>
              <p:cNvCxnSpPr/>
              <p:nvPr/>
            </p:nvCxnSpPr>
            <p:spPr>
              <a:xfrm>
                <a:off x="6001528" y="2348562"/>
                <a:ext cx="0" cy="1270132"/>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50" name="PPT世界-6-3"/>
            <p:cNvSpPr txBox="1"/>
            <p:nvPr/>
          </p:nvSpPr>
          <p:spPr>
            <a:xfrm>
              <a:off x="9638876" y="1485574"/>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53" name="PPT世界-6-4"/>
            <p:cNvSpPr txBox="1"/>
            <p:nvPr/>
          </p:nvSpPr>
          <p:spPr>
            <a:xfrm>
              <a:off x="9696723" y="1115190"/>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8" name="PPT世界-7"/>
          <p:cNvGrpSpPr/>
          <p:nvPr/>
        </p:nvGrpSpPr>
        <p:grpSpPr>
          <a:xfrm>
            <a:off x="1795745" y="4415555"/>
            <a:ext cx="2479657" cy="2091814"/>
            <a:chOff x="1795745" y="4079523"/>
            <a:chExt cx="2479657" cy="2091814"/>
          </a:xfrm>
        </p:grpSpPr>
        <p:sp>
          <p:nvSpPr>
            <p:cNvPr id="63" name="PPT世界-7-1"/>
            <p:cNvSpPr/>
            <p:nvPr/>
          </p:nvSpPr>
          <p:spPr>
            <a:xfrm rot="10800000">
              <a:off x="1795745" y="4079523"/>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64" name="PPT世界-7-2"/>
            <p:cNvCxnSpPr/>
            <p:nvPr/>
          </p:nvCxnSpPr>
          <p:spPr>
            <a:xfrm rot="10800000">
              <a:off x="1923665" y="4355193"/>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9" name="PPT世界-7-3"/>
            <p:cNvSpPr txBox="1"/>
            <p:nvPr/>
          </p:nvSpPr>
          <p:spPr>
            <a:xfrm>
              <a:off x="2022756" y="5378684"/>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62" name="PPT世界-7-4"/>
            <p:cNvSpPr txBox="1"/>
            <p:nvPr/>
          </p:nvSpPr>
          <p:spPr>
            <a:xfrm>
              <a:off x="2080603" y="5008300"/>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5" name="PPT世界-8"/>
          <p:cNvGrpSpPr/>
          <p:nvPr/>
        </p:nvGrpSpPr>
        <p:grpSpPr>
          <a:xfrm>
            <a:off x="4767831" y="4142586"/>
            <a:ext cx="2480946" cy="2005676"/>
            <a:chOff x="4767831" y="3806554"/>
            <a:chExt cx="2480946" cy="2005676"/>
          </a:xfrm>
        </p:grpSpPr>
        <p:grpSp>
          <p:nvGrpSpPr>
            <p:cNvPr id="66" name="组合 65"/>
            <p:cNvGrpSpPr/>
            <p:nvPr/>
          </p:nvGrpSpPr>
          <p:grpSpPr>
            <a:xfrm rot="10800000">
              <a:off x="4767831" y="3806554"/>
              <a:ext cx="245650" cy="1836714"/>
              <a:chOff x="3833072" y="2242263"/>
              <a:chExt cx="245650" cy="1836714"/>
            </a:xfrm>
          </p:grpSpPr>
          <p:sp>
            <p:nvSpPr>
              <p:cNvPr id="72" name="PPT世界-8-1"/>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73" name="PPT世界-8-2"/>
              <p:cNvCxnSpPr/>
              <p:nvPr/>
            </p:nvCxnSpPr>
            <p:spPr>
              <a:xfrm>
                <a:off x="3950802" y="2242263"/>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8" name="PPT世界-8-3"/>
            <p:cNvSpPr txBox="1"/>
            <p:nvPr/>
          </p:nvSpPr>
          <p:spPr>
            <a:xfrm>
              <a:off x="4996131" y="5019577"/>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71" name="PPT世界-8-4"/>
            <p:cNvSpPr txBox="1"/>
            <p:nvPr/>
          </p:nvSpPr>
          <p:spPr>
            <a:xfrm>
              <a:off x="5053978" y="4649193"/>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3" name="PPT世界-9"/>
          <p:cNvGrpSpPr/>
          <p:nvPr/>
        </p:nvGrpSpPr>
        <p:grpSpPr>
          <a:xfrm>
            <a:off x="8064781" y="3537862"/>
            <a:ext cx="2468573" cy="2063429"/>
            <a:chOff x="8064781" y="3201830"/>
            <a:chExt cx="2468573" cy="2063429"/>
          </a:xfrm>
        </p:grpSpPr>
        <p:grpSp>
          <p:nvGrpSpPr>
            <p:cNvPr id="75" name="组合 74"/>
            <p:cNvGrpSpPr/>
            <p:nvPr/>
          </p:nvGrpSpPr>
          <p:grpSpPr>
            <a:xfrm rot="10800000">
              <a:off x="8064781" y="3201830"/>
              <a:ext cx="245650" cy="1855139"/>
              <a:chOff x="7931128" y="1591826"/>
              <a:chExt cx="245650" cy="1855139"/>
            </a:xfrm>
          </p:grpSpPr>
          <p:sp>
            <p:nvSpPr>
              <p:cNvPr id="81" name="PPT世界-9-1"/>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82" name="PPT世界-9-2"/>
              <p:cNvCxnSpPr/>
              <p:nvPr/>
            </p:nvCxnSpPr>
            <p:spPr>
              <a:xfrm>
                <a:off x="8052254" y="1591826"/>
                <a:ext cx="0" cy="1581368"/>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77" name="PPT世界-9-3"/>
            <p:cNvSpPr txBox="1"/>
            <p:nvPr/>
          </p:nvSpPr>
          <p:spPr>
            <a:xfrm>
              <a:off x="8280708" y="4472606"/>
              <a:ext cx="2252646" cy="79265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80" name="PPT世界-9-4"/>
            <p:cNvSpPr txBox="1"/>
            <p:nvPr/>
          </p:nvSpPr>
          <p:spPr>
            <a:xfrm>
              <a:off x="8338555" y="4102222"/>
              <a:ext cx="1538883" cy="307777"/>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83" name="PPT世界-10"/>
          <p:cNvGrpSpPr/>
          <p:nvPr/>
        </p:nvGrpSpPr>
        <p:grpSpPr>
          <a:xfrm>
            <a:off x="387610" y="236566"/>
            <a:ext cx="3212029" cy="598296"/>
            <a:chOff x="6883194" y="5394393"/>
            <a:chExt cx="3660824" cy="681891"/>
          </a:xfrm>
        </p:grpSpPr>
        <p:sp>
          <p:nvSpPr>
            <p:cNvPr id="84" name="PPT世界-10-1"/>
            <p:cNvSpPr/>
            <p:nvPr/>
          </p:nvSpPr>
          <p:spPr>
            <a:xfrm>
              <a:off x="6897553" y="5394393"/>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5" name="PPT世界-10-2"/>
            <p:cNvSpPr txBox="1"/>
            <p:nvPr/>
          </p:nvSpPr>
          <p:spPr>
            <a:xfrm>
              <a:off x="6883194" y="5498404"/>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6" name="组合 85"/>
            <p:cNvGrpSpPr/>
            <p:nvPr/>
          </p:nvGrpSpPr>
          <p:grpSpPr>
            <a:xfrm>
              <a:off x="7879529" y="5396902"/>
              <a:ext cx="2664489" cy="679382"/>
              <a:chOff x="7879529" y="5394004"/>
              <a:chExt cx="2664489" cy="679382"/>
            </a:xfrm>
          </p:grpSpPr>
          <p:sp>
            <p:nvSpPr>
              <p:cNvPr id="87" name="PPT世界-10-3"/>
              <p:cNvSpPr txBox="1"/>
              <p:nvPr/>
            </p:nvSpPr>
            <p:spPr>
              <a:xfrm>
                <a:off x="7879529" y="5394004"/>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未来展望</a:t>
                </a:r>
              </a:p>
            </p:txBody>
          </p:sp>
          <p:sp>
            <p:nvSpPr>
              <p:cNvPr id="88" name="PPT世界-10-4"/>
              <p:cNvSpPr txBox="1"/>
              <p:nvPr/>
            </p:nvSpPr>
            <p:spPr>
              <a:xfrm>
                <a:off x="7896327" y="5827840"/>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OUTLOOK</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89" name="PPT世界-11"/>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0" name="PPT世界-12"/>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anim calcmode="lin" valueType="num">
                                      <p:cBhvr>
                                        <p:cTn id="44" dur="500" fill="hold"/>
                                        <p:tgtEl>
                                          <p:spTgt spid="2"/>
                                        </p:tgtEl>
                                        <p:attrNameLst>
                                          <p:attrName>ppt_x</p:attrName>
                                        </p:attrNameLst>
                                      </p:cBhvr>
                                      <p:tavLst>
                                        <p:tav tm="0">
                                          <p:val>
                                            <p:strVal val="#ppt_x"/>
                                          </p:val>
                                        </p:tav>
                                        <p:tav tm="100000">
                                          <p:val>
                                            <p:strVal val="#ppt_x"/>
                                          </p:val>
                                        </p:tav>
                                      </p:tavLst>
                                    </p:anim>
                                    <p:anim calcmode="lin" valueType="num">
                                      <p:cBhvr>
                                        <p:cTn id="4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PT世界-1"/>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 name="PPT世界-2"/>
          <p:cNvSpPr/>
          <p:nvPr/>
        </p:nvSpPr>
        <p:spPr>
          <a:xfrm flipH="1" flipV="1">
            <a:off x="0" y="1059572"/>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3"/>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5"/>
          <p:cNvGrpSpPr/>
          <p:nvPr/>
        </p:nvGrpSpPr>
        <p:grpSpPr>
          <a:xfrm>
            <a:off x="681575" y="1360014"/>
            <a:ext cx="4852017" cy="1901658"/>
            <a:chOff x="681575" y="1360014"/>
            <a:chExt cx="4852017" cy="1901658"/>
          </a:xfrm>
        </p:grpSpPr>
        <p:sp>
          <p:nvSpPr>
            <p:cNvPr id="11" name="PPT世界-5-1"/>
            <p:cNvSpPr txBox="1"/>
            <p:nvPr/>
          </p:nvSpPr>
          <p:spPr>
            <a:xfrm flipH="1">
              <a:off x="681575" y="1815122"/>
              <a:ext cx="4852017" cy="1446550"/>
            </a:xfrm>
            <a:prstGeom prst="rect">
              <a:avLst/>
            </a:prstGeom>
            <a:noFill/>
          </p:spPr>
          <p:txBody>
            <a:bodyPr wrap="square" rtlCol="0">
              <a:noAutofit/>
            </a:bodyPr>
            <a:lstStyle/>
            <a:p>
              <a:r>
                <a:rPr lang="zh-CN" altLang="en-US" sz="8800" dirty="0">
                  <a:ln w="25400">
                    <a:noFill/>
                  </a:ln>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14" name="PPT世界-5-2"/>
            <p:cNvSpPr txBox="1"/>
            <p:nvPr/>
          </p:nvSpPr>
          <p:spPr>
            <a:xfrm flipH="1">
              <a:off x="744094" y="1360014"/>
              <a:ext cx="4610100" cy="523220"/>
            </a:xfrm>
            <a:prstGeom prst="rect">
              <a:avLst/>
            </a:prstGeom>
            <a:noFill/>
          </p:spPr>
          <p:txBody>
            <a:bodyPr wrap="square" rtlCol="0">
              <a:noAutofit/>
            </a:bodyPr>
            <a:lstStyle/>
            <a:p>
              <a:pPr algn="dist"/>
              <a:r>
                <a:rPr lang="en-US" altLang="zh-CN" sz="28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28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6"/>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9"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35" name="PPT世界-10"/>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1"/>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2"/>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3"/>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4"/>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5"/>
          <p:cNvGrpSpPr/>
          <p:nvPr/>
        </p:nvGrpSpPr>
        <p:grpSpPr>
          <a:xfrm>
            <a:off x="713325" y="3185887"/>
            <a:ext cx="4852017" cy="1636696"/>
            <a:chOff x="713325" y="3185887"/>
            <a:chExt cx="4852017" cy="1636696"/>
          </a:xfrm>
        </p:grpSpPr>
        <p:sp>
          <p:nvSpPr>
            <p:cNvPr id="12" name="PPT世界-15-1"/>
            <p:cNvSpPr txBox="1"/>
            <p:nvPr/>
          </p:nvSpPr>
          <p:spPr>
            <a:xfrm flipH="1">
              <a:off x="713325" y="3185887"/>
              <a:ext cx="4852017" cy="769441"/>
            </a:xfrm>
            <a:prstGeom prst="rect">
              <a:avLst/>
            </a:prstGeom>
            <a:noFill/>
          </p:spPr>
          <p:txBody>
            <a:bodyPr wrap="square" rtlCol="0">
              <a:noAutofit/>
            </a:bodyPr>
            <a:lstStyle/>
            <a:p>
              <a:r>
                <a:rPr lang="zh-CN" altLang="en-US" sz="4400" dirty="0">
                  <a:ln w="12700">
                    <a:solidFill>
                      <a:schemeClr val="tx1">
                        <a:lumMod val="85000"/>
                        <a:lumOff val="15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大学社团晋升汇报</a:t>
              </a:r>
            </a:p>
          </p:txBody>
        </p:sp>
        <p:sp>
          <p:nvSpPr>
            <p:cNvPr id="13" name="PPT世界-15-2"/>
            <p:cNvSpPr txBox="1"/>
            <p:nvPr/>
          </p:nvSpPr>
          <p:spPr>
            <a:xfrm flipH="1">
              <a:off x="740337" y="4176252"/>
              <a:ext cx="4619192" cy="646331"/>
            </a:xfrm>
            <a:prstGeom prst="rect">
              <a:avLst/>
            </a:prstGeom>
            <a:noFill/>
          </p:spPr>
          <p:txBody>
            <a:bodyPr wrap="square" rtlCol="0">
              <a:noAutofit/>
            </a:bodyPr>
            <a:lstStyle/>
            <a:p>
              <a:pPr algn="ctr"/>
              <a:r>
                <a:rPr lang="en-US" altLang="zh-CN" dirty="0">
                  <a:latin typeface="思源黑体 CN Bold" panose="020B0800000000000000" pitchFamily="34" charset="-122"/>
                  <a:ea typeface="思源黑体 CN Bold" panose="020B0800000000000000" pitchFamily="34" charset="-122"/>
                  <a:cs typeface="思源黑体 CN Bold" panose="020B0800000000000000" pitchFamily="34" charset="-122"/>
                </a:rPr>
                <a:t>PPT TEMPLATE FOR PROMOTION REPORT OF UNIVERSITY ASSOCIATIONS</a:t>
              </a: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15-3"/>
            <p:cNvSpPr/>
            <p:nvPr/>
          </p:nvSpPr>
          <p:spPr>
            <a:xfrm flipH="1">
              <a:off x="833279" y="4014705"/>
              <a:ext cx="4452414" cy="94749"/>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24" name="PPT世界-16"/>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 name="PPT世界-17"/>
          <p:cNvGrpSpPr/>
          <p:nvPr/>
        </p:nvGrpSpPr>
        <p:grpSpPr>
          <a:xfrm>
            <a:off x="1372702" y="5285311"/>
            <a:ext cx="3387984" cy="389513"/>
            <a:chOff x="1372702" y="5285311"/>
            <a:chExt cx="3387984" cy="389513"/>
          </a:xfrm>
        </p:grpSpPr>
        <p:sp>
          <p:nvSpPr>
            <p:cNvPr id="16" name="PPT世界-17-1"/>
            <p:cNvSpPr/>
            <p:nvPr/>
          </p:nvSpPr>
          <p:spPr>
            <a:xfrm flipH="1">
              <a:off x="1372702" y="5285311"/>
              <a:ext cx="1502534" cy="389513"/>
            </a:xfrm>
            <a:prstGeom prst="roundRect">
              <a:avLst>
                <a:gd name="adj" fmla="val 50000"/>
              </a:avLst>
            </a:prstGeom>
            <a:solidFill>
              <a:schemeClr val="accent1"/>
            </a:solidFill>
            <a:ln>
              <a:noFill/>
            </a:ln>
          </p:spPr>
          <p:txBody>
            <a:bodyPr wrap="square">
              <a:no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17-2"/>
            <p:cNvSpPr/>
            <p:nvPr/>
          </p:nvSpPr>
          <p:spPr>
            <a:xfrm flipH="1">
              <a:off x="3085238" y="5285311"/>
              <a:ext cx="1675448" cy="389513"/>
            </a:xfrm>
            <a:prstGeom prst="roundRect">
              <a:avLst>
                <a:gd name="adj" fmla="val 50000"/>
              </a:avLst>
            </a:prstGeom>
            <a:solidFill>
              <a:schemeClr val="accent1"/>
            </a:solidFill>
            <a:ln>
              <a:noFill/>
            </a:ln>
          </p:spPr>
          <p:txBody>
            <a:bodyPr wrap="square">
              <a:noAutofit/>
            </a:bodyPr>
            <a:lstStyle/>
            <a:p>
              <a:pPr algn="ct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7" name="图片 26">
            <a:hlinkClick r:id="rId4"/>
            <a:extLst>
              <a:ext uri="{FF2B5EF4-FFF2-40B4-BE49-F238E27FC236}">
                <a16:creationId xmlns:a16="http://schemas.microsoft.com/office/drawing/2014/main" id="{ED85D07A-7416-403D-8AE0-AF623AAA681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PPT世界-1"/>
          <p:cNvSpPr/>
          <p:nvPr/>
        </p:nvSpPr>
        <p:spPr>
          <a:xfrm>
            <a:off x="0" y="13118"/>
            <a:ext cx="6432988" cy="6844882"/>
          </a:xfrm>
          <a:custGeom>
            <a:avLst/>
            <a:gdLst>
              <a:gd name="connsiteX0" fmla="*/ 2689055 w 6432988"/>
              <a:gd name="connsiteY0" fmla="*/ 181 h 6844882"/>
              <a:gd name="connsiteX1" fmla="*/ 3631715 w 6432988"/>
              <a:gd name="connsiteY1" fmla="*/ 129497 h 6844882"/>
              <a:gd name="connsiteX2" fmla="*/ 6303498 w 6432988"/>
              <a:gd name="connsiteY2" fmla="*/ 4755511 h 6844882"/>
              <a:gd name="connsiteX3" fmla="*/ 5134040 w 6432988"/>
              <a:gd name="connsiteY3" fmla="*/ 6628791 h 6844882"/>
              <a:gd name="connsiteX4" fmla="*/ 4859647 w 6432988"/>
              <a:gd name="connsiteY4" fmla="*/ 6844882 h 6844882"/>
              <a:gd name="connsiteX5" fmla="*/ 454446 w 6432988"/>
              <a:gd name="connsiteY5" fmla="*/ 6844882 h 6844882"/>
              <a:gd name="connsiteX6" fmla="*/ 334051 w 6432988"/>
              <a:gd name="connsiteY6" fmla="*/ 6760285 h 6844882"/>
              <a:gd name="connsiteX7" fmla="*/ 56234 w 6432988"/>
              <a:gd name="connsiteY7" fmla="*/ 6521217 h 6844882"/>
              <a:gd name="connsiteX8" fmla="*/ 0 w 6432988"/>
              <a:gd name="connsiteY8" fmla="*/ 6462431 h 6844882"/>
              <a:gd name="connsiteX9" fmla="*/ 0 w 6432988"/>
              <a:gd name="connsiteY9" fmla="*/ 1095705 h 6844882"/>
              <a:gd name="connsiteX10" fmla="*/ 175263 w 6432988"/>
              <a:gd name="connsiteY10" fmla="*/ 928042 h 6844882"/>
              <a:gd name="connsiteX11" fmla="*/ 2689055 w 6432988"/>
              <a:gd name="connsiteY11" fmla="*/ 181 h 6844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32988" h="6844882">
                <a:moveTo>
                  <a:pt x="2689055" y="181"/>
                </a:moveTo>
                <a:cubicBezTo>
                  <a:pt x="3000603" y="3239"/>
                  <a:pt x="3316842" y="45178"/>
                  <a:pt x="3631715" y="129497"/>
                </a:cubicBezTo>
                <a:cubicBezTo>
                  <a:pt x="5646926" y="669133"/>
                  <a:pt x="6843120" y="2740278"/>
                  <a:pt x="6303498" y="4755511"/>
                </a:cubicBezTo>
                <a:cubicBezTo>
                  <a:pt x="6101140" y="5511228"/>
                  <a:pt x="5683417" y="6151771"/>
                  <a:pt x="5134040" y="6628791"/>
                </a:cubicBezTo>
                <a:lnTo>
                  <a:pt x="4859647" y="6844882"/>
                </a:lnTo>
                <a:lnTo>
                  <a:pt x="454446" y="6844882"/>
                </a:lnTo>
                <a:lnTo>
                  <a:pt x="334051" y="6760285"/>
                </a:lnTo>
                <a:cubicBezTo>
                  <a:pt x="237276" y="6684899"/>
                  <a:pt x="144596" y="6605080"/>
                  <a:pt x="56234" y="6521217"/>
                </a:cubicBezTo>
                <a:lnTo>
                  <a:pt x="0" y="6462431"/>
                </a:lnTo>
                <a:lnTo>
                  <a:pt x="0" y="1095705"/>
                </a:lnTo>
                <a:lnTo>
                  <a:pt x="175263" y="928042"/>
                </a:lnTo>
                <a:cubicBezTo>
                  <a:pt x="861983" y="331771"/>
                  <a:pt x="1754412" y="-8992"/>
                  <a:pt x="2689055" y="181"/>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44" name="PPT世界-2"/>
          <p:cNvSpPr/>
          <p:nvPr/>
        </p:nvSpPr>
        <p:spPr>
          <a:xfrm>
            <a:off x="4350143" y="494221"/>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93" name="PPT世界-3"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a:off x="0"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61" name="PPT世界-4"/>
          <p:cNvSpPr/>
          <p:nvPr/>
        </p:nvSpPr>
        <p:spPr>
          <a:xfrm>
            <a:off x="5859106" y="6226804"/>
            <a:ext cx="1378933" cy="631196"/>
          </a:xfrm>
          <a:custGeom>
            <a:avLst/>
            <a:gdLst>
              <a:gd name="connsiteX0" fmla="*/ 689466 w 1378933"/>
              <a:gd name="connsiteY0" fmla="*/ 0 h 631196"/>
              <a:gd name="connsiteX1" fmla="*/ 1371325 w 1378933"/>
              <a:gd name="connsiteY1" fmla="*/ 555736 h 631196"/>
              <a:gd name="connsiteX2" fmla="*/ 1378933 w 1378933"/>
              <a:gd name="connsiteY2" fmla="*/ 631196 h 631196"/>
              <a:gd name="connsiteX3" fmla="*/ 1212991 w 1378933"/>
              <a:gd name="connsiteY3" fmla="*/ 631196 h 631196"/>
              <a:gd name="connsiteX4" fmla="*/ 1208755 w 1378933"/>
              <a:gd name="connsiteY4" fmla="*/ 589178 h 631196"/>
              <a:gd name="connsiteX5" fmla="*/ 689466 w 1378933"/>
              <a:gd name="connsiteY5" fmla="*/ 165943 h 631196"/>
              <a:gd name="connsiteX6" fmla="*/ 170179 w 1378933"/>
              <a:gd name="connsiteY6" fmla="*/ 589178 h 631196"/>
              <a:gd name="connsiteX7" fmla="*/ 165943 w 1378933"/>
              <a:gd name="connsiteY7" fmla="*/ 631196 h 631196"/>
              <a:gd name="connsiteX8" fmla="*/ 0 w 1378933"/>
              <a:gd name="connsiteY8" fmla="*/ 631196 h 631196"/>
              <a:gd name="connsiteX9" fmla="*/ 7607 w 1378933"/>
              <a:gd name="connsiteY9" fmla="*/ 555736 h 631196"/>
              <a:gd name="connsiteX10" fmla="*/ 689466 w 1378933"/>
              <a:gd name="connsiteY10" fmla="*/ 0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8933" h="631196">
                <a:moveTo>
                  <a:pt x="689466" y="0"/>
                </a:moveTo>
                <a:cubicBezTo>
                  <a:pt x="1025796" y="0"/>
                  <a:pt x="1306424" y="238587"/>
                  <a:pt x="1371325" y="555736"/>
                </a:cubicBezTo>
                <a:lnTo>
                  <a:pt x="1378933" y="631196"/>
                </a:lnTo>
                <a:lnTo>
                  <a:pt x="1212991" y="631196"/>
                </a:lnTo>
                <a:lnTo>
                  <a:pt x="1208755" y="589178"/>
                </a:lnTo>
                <a:cubicBezTo>
                  <a:pt x="1159327" y="347646"/>
                  <a:pt x="945606" y="165943"/>
                  <a:pt x="689466" y="165943"/>
                </a:cubicBezTo>
                <a:cubicBezTo>
                  <a:pt x="433327" y="165943"/>
                  <a:pt x="219607" y="347646"/>
                  <a:pt x="170179" y="589178"/>
                </a:cubicBezTo>
                <a:lnTo>
                  <a:pt x="165943" y="631196"/>
                </a:lnTo>
                <a:lnTo>
                  <a:pt x="0" y="631196"/>
                </a:lnTo>
                <a:lnTo>
                  <a:pt x="7607" y="555736"/>
                </a:lnTo>
                <a:cubicBezTo>
                  <a:pt x="72509" y="238587"/>
                  <a:pt x="353136" y="0"/>
                  <a:pt x="689466" y="0"/>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8" name="PPT世界-5"/>
          <p:cNvSpPr/>
          <p:nvPr/>
        </p:nvSpPr>
        <p:spPr>
          <a:xfrm>
            <a:off x="4163372" y="853383"/>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6"/>
          <p:cNvSpPr/>
          <p:nvPr/>
        </p:nvSpPr>
        <p:spPr>
          <a:xfrm>
            <a:off x="3929321" y="4266311"/>
            <a:ext cx="1196516" cy="1929977"/>
          </a:xfrm>
          <a:custGeom>
            <a:avLst/>
            <a:gdLst>
              <a:gd name="connsiteX0" fmla="*/ 1149017 w 1196516"/>
              <a:gd name="connsiteY0" fmla="*/ 1835074 h 1929977"/>
              <a:gd name="connsiteX1" fmla="*/ 1196516 w 1196516"/>
              <a:gd name="connsiteY1" fmla="*/ 1882491 h 1929977"/>
              <a:gd name="connsiteX2" fmla="*/ 1149099 w 1196516"/>
              <a:gd name="connsiteY2" fmla="*/ 1929977 h 1929977"/>
              <a:gd name="connsiteX3" fmla="*/ 1149058 w 1196516"/>
              <a:gd name="connsiteY3" fmla="*/ 1929977 h 1929977"/>
              <a:gd name="connsiteX4" fmla="*/ 1101586 w 1196516"/>
              <a:gd name="connsiteY4" fmla="*/ 1882560 h 1929977"/>
              <a:gd name="connsiteX5" fmla="*/ 1101600 w 1196516"/>
              <a:gd name="connsiteY5" fmla="*/ 1882560 h 1929977"/>
              <a:gd name="connsiteX6" fmla="*/ 1149017 w 1196516"/>
              <a:gd name="connsiteY6" fmla="*/ 1835074 h 1929977"/>
              <a:gd name="connsiteX7" fmla="*/ 781817 w 1196516"/>
              <a:gd name="connsiteY7" fmla="*/ 1835074 h 1929977"/>
              <a:gd name="connsiteX8" fmla="*/ 829317 w 1196516"/>
              <a:gd name="connsiteY8" fmla="*/ 1882491 h 1929977"/>
              <a:gd name="connsiteX9" fmla="*/ 781899 w 1196516"/>
              <a:gd name="connsiteY9" fmla="*/ 1929977 h 1929977"/>
              <a:gd name="connsiteX10" fmla="*/ 781858 w 1196516"/>
              <a:gd name="connsiteY10" fmla="*/ 1929977 h 1929977"/>
              <a:gd name="connsiteX11" fmla="*/ 734393 w 1196516"/>
              <a:gd name="connsiteY11" fmla="*/ 1882560 h 1929977"/>
              <a:gd name="connsiteX12" fmla="*/ 734400 w 1196516"/>
              <a:gd name="connsiteY12" fmla="*/ 1882560 h 1929977"/>
              <a:gd name="connsiteX13" fmla="*/ 781817 w 1196516"/>
              <a:gd name="connsiteY13" fmla="*/ 1835074 h 1929977"/>
              <a:gd name="connsiteX14" fmla="*/ 414617 w 1196516"/>
              <a:gd name="connsiteY14" fmla="*/ 1835074 h 1929977"/>
              <a:gd name="connsiteX15" fmla="*/ 462117 w 1196516"/>
              <a:gd name="connsiteY15" fmla="*/ 1882491 h 1929977"/>
              <a:gd name="connsiteX16" fmla="*/ 414699 w 1196516"/>
              <a:gd name="connsiteY16" fmla="*/ 1929977 h 1929977"/>
              <a:gd name="connsiteX17" fmla="*/ 414658 w 1196516"/>
              <a:gd name="connsiteY17" fmla="*/ 1929977 h 1929977"/>
              <a:gd name="connsiteX18" fmla="*/ 367197 w 1196516"/>
              <a:gd name="connsiteY18" fmla="*/ 1882560 h 1929977"/>
              <a:gd name="connsiteX19" fmla="*/ 367200 w 1196516"/>
              <a:gd name="connsiteY19" fmla="*/ 1882560 h 1929977"/>
              <a:gd name="connsiteX20" fmla="*/ 414617 w 1196516"/>
              <a:gd name="connsiteY20" fmla="*/ 1835074 h 1929977"/>
              <a:gd name="connsiteX21" fmla="*/ 47417 w 1196516"/>
              <a:gd name="connsiteY21" fmla="*/ 1835074 h 1929977"/>
              <a:gd name="connsiteX22" fmla="*/ 94916 w 1196516"/>
              <a:gd name="connsiteY22" fmla="*/ 1882491 h 1929977"/>
              <a:gd name="connsiteX23" fmla="*/ 47499 w 1196516"/>
              <a:gd name="connsiteY23" fmla="*/ 1929977 h 1929977"/>
              <a:gd name="connsiteX24" fmla="*/ 47458 w 1196516"/>
              <a:gd name="connsiteY24" fmla="*/ 1929977 h 1929977"/>
              <a:gd name="connsiteX25" fmla="*/ 0 w 1196516"/>
              <a:gd name="connsiteY25" fmla="*/ 1882560 h 1929977"/>
              <a:gd name="connsiteX26" fmla="*/ 47417 w 1196516"/>
              <a:gd name="connsiteY26" fmla="*/ 1835074 h 1929977"/>
              <a:gd name="connsiteX27" fmla="*/ 1149017 w 1196516"/>
              <a:gd name="connsiteY27" fmla="*/ 1467943 h 1929977"/>
              <a:gd name="connsiteX28" fmla="*/ 1196516 w 1196516"/>
              <a:gd name="connsiteY28" fmla="*/ 1515360 h 1929977"/>
              <a:gd name="connsiteX29" fmla="*/ 1149099 w 1196516"/>
              <a:gd name="connsiteY29" fmla="*/ 1562846 h 1929977"/>
              <a:gd name="connsiteX30" fmla="*/ 1149058 w 1196516"/>
              <a:gd name="connsiteY30" fmla="*/ 1562846 h 1929977"/>
              <a:gd name="connsiteX31" fmla="*/ 1101586 w 1196516"/>
              <a:gd name="connsiteY31" fmla="*/ 1515429 h 1929977"/>
              <a:gd name="connsiteX32" fmla="*/ 1101600 w 1196516"/>
              <a:gd name="connsiteY32" fmla="*/ 1515429 h 1929977"/>
              <a:gd name="connsiteX33" fmla="*/ 1149017 w 1196516"/>
              <a:gd name="connsiteY33" fmla="*/ 1467943 h 1929977"/>
              <a:gd name="connsiteX34" fmla="*/ 781817 w 1196516"/>
              <a:gd name="connsiteY34" fmla="*/ 1467943 h 1929977"/>
              <a:gd name="connsiteX35" fmla="*/ 829317 w 1196516"/>
              <a:gd name="connsiteY35" fmla="*/ 1515360 h 1929977"/>
              <a:gd name="connsiteX36" fmla="*/ 781899 w 1196516"/>
              <a:gd name="connsiteY36" fmla="*/ 1562846 h 1929977"/>
              <a:gd name="connsiteX37" fmla="*/ 781858 w 1196516"/>
              <a:gd name="connsiteY37" fmla="*/ 1562846 h 1929977"/>
              <a:gd name="connsiteX38" fmla="*/ 734393 w 1196516"/>
              <a:gd name="connsiteY38" fmla="*/ 1515429 h 1929977"/>
              <a:gd name="connsiteX39" fmla="*/ 734400 w 1196516"/>
              <a:gd name="connsiteY39" fmla="*/ 1515429 h 1929977"/>
              <a:gd name="connsiteX40" fmla="*/ 781817 w 1196516"/>
              <a:gd name="connsiteY40" fmla="*/ 1467943 h 1929977"/>
              <a:gd name="connsiteX41" fmla="*/ 414617 w 1196516"/>
              <a:gd name="connsiteY41" fmla="*/ 1467943 h 1929977"/>
              <a:gd name="connsiteX42" fmla="*/ 462117 w 1196516"/>
              <a:gd name="connsiteY42" fmla="*/ 1515360 h 1929977"/>
              <a:gd name="connsiteX43" fmla="*/ 414699 w 1196516"/>
              <a:gd name="connsiteY43" fmla="*/ 1562846 h 1929977"/>
              <a:gd name="connsiteX44" fmla="*/ 414658 w 1196516"/>
              <a:gd name="connsiteY44" fmla="*/ 1562846 h 1929977"/>
              <a:gd name="connsiteX45" fmla="*/ 367197 w 1196516"/>
              <a:gd name="connsiteY45" fmla="*/ 1515429 h 1929977"/>
              <a:gd name="connsiteX46" fmla="*/ 367200 w 1196516"/>
              <a:gd name="connsiteY46" fmla="*/ 1515429 h 1929977"/>
              <a:gd name="connsiteX47" fmla="*/ 414617 w 1196516"/>
              <a:gd name="connsiteY47" fmla="*/ 1467943 h 1929977"/>
              <a:gd name="connsiteX48" fmla="*/ 47417 w 1196516"/>
              <a:gd name="connsiteY48" fmla="*/ 1467943 h 1929977"/>
              <a:gd name="connsiteX49" fmla="*/ 94916 w 1196516"/>
              <a:gd name="connsiteY49" fmla="*/ 1515360 h 1929977"/>
              <a:gd name="connsiteX50" fmla="*/ 47499 w 1196516"/>
              <a:gd name="connsiteY50" fmla="*/ 1562846 h 1929977"/>
              <a:gd name="connsiteX51" fmla="*/ 47458 w 1196516"/>
              <a:gd name="connsiteY51" fmla="*/ 1562846 h 1929977"/>
              <a:gd name="connsiteX52" fmla="*/ 0 w 1196516"/>
              <a:gd name="connsiteY52" fmla="*/ 1515429 h 1929977"/>
              <a:gd name="connsiteX53" fmla="*/ 47417 w 1196516"/>
              <a:gd name="connsiteY53" fmla="*/ 1467943 h 1929977"/>
              <a:gd name="connsiteX54" fmla="*/ 782307 w 1196516"/>
              <a:gd name="connsiteY54" fmla="*/ 1100983 h 1929977"/>
              <a:gd name="connsiteX55" fmla="*/ 829313 w 1196516"/>
              <a:gd name="connsiteY55" fmla="*/ 1148092 h 1929977"/>
              <a:gd name="connsiteX56" fmla="*/ 829313 w 1196516"/>
              <a:gd name="connsiteY56" fmla="*/ 1149223 h 1929977"/>
              <a:gd name="connsiteX57" fmla="*/ 781378 w 1196516"/>
              <a:gd name="connsiteY57" fmla="*/ 1196194 h 1929977"/>
              <a:gd name="connsiteX58" fmla="*/ 734400 w 1196516"/>
              <a:gd name="connsiteY58" fmla="*/ 1149052 h 1929977"/>
              <a:gd name="connsiteX59" fmla="*/ 734400 w 1196516"/>
              <a:gd name="connsiteY59" fmla="*/ 1147989 h 1929977"/>
              <a:gd name="connsiteX60" fmla="*/ 782307 w 1196516"/>
              <a:gd name="connsiteY60" fmla="*/ 1100983 h 1929977"/>
              <a:gd name="connsiteX61" fmla="*/ 415148 w 1196516"/>
              <a:gd name="connsiteY61" fmla="*/ 1100983 h 1929977"/>
              <a:gd name="connsiteX62" fmla="*/ 462113 w 1196516"/>
              <a:gd name="connsiteY62" fmla="*/ 1148160 h 1929977"/>
              <a:gd name="connsiteX63" fmla="*/ 462113 w 1196516"/>
              <a:gd name="connsiteY63" fmla="*/ 1149120 h 1929977"/>
              <a:gd name="connsiteX64" fmla="*/ 414254 w 1196516"/>
              <a:gd name="connsiteY64" fmla="*/ 1196160 h 1929977"/>
              <a:gd name="connsiteX65" fmla="*/ 367200 w 1196516"/>
              <a:gd name="connsiteY65" fmla="*/ 1149120 h 1929977"/>
              <a:gd name="connsiteX66" fmla="*/ 367200 w 1196516"/>
              <a:gd name="connsiteY66" fmla="*/ 1147954 h 1929977"/>
              <a:gd name="connsiteX67" fmla="*/ 415148 w 1196516"/>
              <a:gd name="connsiteY67" fmla="*/ 1100983 h 1929977"/>
              <a:gd name="connsiteX68" fmla="*/ 1149507 w 1196516"/>
              <a:gd name="connsiteY68" fmla="*/ 1100949 h 1929977"/>
              <a:gd name="connsiteX69" fmla="*/ 1196513 w 1196516"/>
              <a:gd name="connsiteY69" fmla="*/ 1148057 h 1929977"/>
              <a:gd name="connsiteX70" fmla="*/ 1196513 w 1196516"/>
              <a:gd name="connsiteY70" fmla="*/ 1149257 h 1929977"/>
              <a:gd name="connsiteX71" fmla="*/ 1148592 w 1196516"/>
              <a:gd name="connsiteY71" fmla="*/ 1196263 h 1929977"/>
              <a:gd name="connsiteX72" fmla="*/ 1101600 w 1196516"/>
              <a:gd name="connsiteY72" fmla="*/ 1149120 h 1929977"/>
              <a:gd name="connsiteX73" fmla="*/ 1101600 w 1196516"/>
              <a:gd name="connsiteY73" fmla="*/ 1147954 h 1929977"/>
              <a:gd name="connsiteX74" fmla="*/ 1149507 w 1196516"/>
              <a:gd name="connsiteY74" fmla="*/ 1100949 h 1929977"/>
              <a:gd name="connsiteX75" fmla="*/ 47935 w 1196516"/>
              <a:gd name="connsiteY75" fmla="*/ 1100949 h 1929977"/>
              <a:gd name="connsiteX76" fmla="*/ 94913 w 1196516"/>
              <a:gd name="connsiteY76" fmla="*/ 1148092 h 1929977"/>
              <a:gd name="connsiteX77" fmla="*/ 94913 w 1196516"/>
              <a:gd name="connsiteY77" fmla="*/ 1149257 h 1929977"/>
              <a:gd name="connsiteX78" fmla="*/ 46992 w 1196516"/>
              <a:gd name="connsiteY78" fmla="*/ 1196263 h 1929977"/>
              <a:gd name="connsiteX79" fmla="*/ 0 w 1196516"/>
              <a:gd name="connsiteY79" fmla="*/ 1149120 h 1929977"/>
              <a:gd name="connsiteX80" fmla="*/ 0 w 1196516"/>
              <a:gd name="connsiteY80" fmla="*/ 1147920 h 1929977"/>
              <a:gd name="connsiteX81" fmla="*/ 47935 w 1196516"/>
              <a:gd name="connsiteY81" fmla="*/ 1100949 h 1929977"/>
              <a:gd name="connsiteX82" fmla="*/ 1149051 w 1196516"/>
              <a:gd name="connsiteY82" fmla="*/ 734263 h 1929977"/>
              <a:gd name="connsiteX83" fmla="*/ 1196516 w 1196516"/>
              <a:gd name="connsiteY83" fmla="*/ 781714 h 1929977"/>
              <a:gd name="connsiteX84" fmla="*/ 1149065 w 1196516"/>
              <a:gd name="connsiteY84" fmla="*/ 829166 h 1929977"/>
              <a:gd name="connsiteX85" fmla="*/ 1149058 w 1196516"/>
              <a:gd name="connsiteY85" fmla="*/ 829166 h 1929977"/>
              <a:gd name="connsiteX86" fmla="*/ 1101586 w 1196516"/>
              <a:gd name="connsiteY86" fmla="*/ 781714 h 1929977"/>
              <a:gd name="connsiteX87" fmla="*/ 1101600 w 1196516"/>
              <a:gd name="connsiteY87" fmla="*/ 781714 h 1929977"/>
              <a:gd name="connsiteX88" fmla="*/ 1149051 w 1196516"/>
              <a:gd name="connsiteY88" fmla="*/ 734263 h 1929977"/>
              <a:gd name="connsiteX89" fmla="*/ 781851 w 1196516"/>
              <a:gd name="connsiteY89" fmla="*/ 734263 h 1929977"/>
              <a:gd name="connsiteX90" fmla="*/ 829317 w 1196516"/>
              <a:gd name="connsiteY90" fmla="*/ 781714 h 1929977"/>
              <a:gd name="connsiteX91" fmla="*/ 781865 w 1196516"/>
              <a:gd name="connsiteY91" fmla="*/ 829166 h 1929977"/>
              <a:gd name="connsiteX92" fmla="*/ 781858 w 1196516"/>
              <a:gd name="connsiteY92" fmla="*/ 829166 h 1929977"/>
              <a:gd name="connsiteX93" fmla="*/ 734393 w 1196516"/>
              <a:gd name="connsiteY93" fmla="*/ 781714 h 1929977"/>
              <a:gd name="connsiteX94" fmla="*/ 734400 w 1196516"/>
              <a:gd name="connsiteY94" fmla="*/ 781714 h 1929977"/>
              <a:gd name="connsiteX95" fmla="*/ 781851 w 1196516"/>
              <a:gd name="connsiteY95" fmla="*/ 734263 h 1929977"/>
              <a:gd name="connsiteX96" fmla="*/ 414651 w 1196516"/>
              <a:gd name="connsiteY96" fmla="*/ 734263 h 1929977"/>
              <a:gd name="connsiteX97" fmla="*/ 462117 w 1196516"/>
              <a:gd name="connsiteY97" fmla="*/ 781714 h 1929977"/>
              <a:gd name="connsiteX98" fmla="*/ 414665 w 1196516"/>
              <a:gd name="connsiteY98" fmla="*/ 829166 h 1929977"/>
              <a:gd name="connsiteX99" fmla="*/ 414658 w 1196516"/>
              <a:gd name="connsiteY99" fmla="*/ 829166 h 1929977"/>
              <a:gd name="connsiteX100" fmla="*/ 367197 w 1196516"/>
              <a:gd name="connsiteY100" fmla="*/ 781714 h 1929977"/>
              <a:gd name="connsiteX101" fmla="*/ 367200 w 1196516"/>
              <a:gd name="connsiteY101" fmla="*/ 781714 h 1929977"/>
              <a:gd name="connsiteX102" fmla="*/ 414651 w 1196516"/>
              <a:gd name="connsiteY102" fmla="*/ 734263 h 1929977"/>
              <a:gd name="connsiteX103" fmla="*/ 47451 w 1196516"/>
              <a:gd name="connsiteY103" fmla="*/ 734263 h 1929977"/>
              <a:gd name="connsiteX104" fmla="*/ 94916 w 1196516"/>
              <a:gd name="connsiteY104" fmla="*/ 781714 h 1929977"/>
              <a:gd name="connsiteX105" fmla="*/ 47465 w 1196516"/>
              <a:gd name="connsiteY105" fmla="*/ 829166 h 1929977"/>
              <a:gd name="connsiteX106" fmla="*/ 47458 w 1196516"/>
              <a:gd name="connsiteY106" fmla="*/ 829166 h 1929977"/>
              <a:gd name="connsiteX107" fmla="*/ 0 w 1196516"/>
              <a:gd name="connsiteY107" fmla="*/ 781714 h 1929977"/>
              <a:gd name="connsiteX108" fmla="*/ 47451 w 1196516"/>
              <a:gd name="connsiteY108" fmla="*/ 734263 h 1929977"/>
              <a:gd name="connsiteX109" fmla="*/ 1149051 w 1196516"/>
              <a:gd name="connsiteY109" fmla="*/ 367131 h 1929977"/>
              <a:gd name="connsiteX110" fmla="*/ 1196516 w 1196516"/>
              <a:gd name="connsiteY110" fmla="*/ 414583 h 1929977"/>
              <a:gd name="connsiteX111" fmla="*/ 1149065 w 1196516"/>
              <a:gd name="connsiteY111" fmla="*/ 462034 h 1929977"/>
              <a:gd name="connsiteX112" fmla="*/ 1149058 w 1196516"/>
              <a:gd name="connsiteY112" fmla="*/ 462034 h 1929977"/>
              <a:gd name="connsiteX113" fmla="*/ 1101586 w 1196516"/>
              <a:gd name="connsiteY113" fmla="*/ 414583 h 1929977"/>
              <a:gd name="connsiteX114" fmla="*/ 1101600 w 1196516"/>
              <a:gd name="connsiteY114" fmla="*/ 414583 h 1929977"/>
              <a:gd name="connsiteX115" fmla="*/ 1149051 w 1196516"/>
              <a:gd name="connsiteY115" fmla="*/ 367131 h 1929977"/>
              <a:gd name="connsiteX116" fmla="*/ 781851 w 1196516"/>
              <a:gd name="connsiteY116" fmla="*/ 367131 h 1929977"/>
              <a:gd name="connsiteX117" fmla="*/ 829317 w 1196516"/>
              <a:gd name="connsiteY117" fmla="*/ 414583 h 1929977"/>
              <a:gd name="connsiteX118" fmla="*/ 781865 w 1196516"/>
              <a:gd name="connsiteY118" fmla="*/ 462034 h 1929977"/>
              <a:gd name="connsiteX119" fmla="*/ 781858 w 1196516"/>
              <a:gd name="connsiteY119" fmla="*/ 462034 h 1929977"/>
              <a:gd name="connsiteX120" fmla="*/ 734393 w 1196516"/>
              <a:gd name="connsiteY120" fmla="*/ 414583 h 1929977"/>
              <a:gd name="connsiteX121" fmla="*/ 734400 w 1196516"/>
              <a:gd name="connsiteY121" fmla="*/ 414583 h 1929977"/>
              <a:gd name="connsiteX122" fmla="*/ 781851 w 1196516"/>
              <a:gd name="connsiteY122" fmla="*/ 367131 h 1929977"/>
              <a:gd name="connsiteX123" fmla="*/ 414651 w 1196516"/>
              <a:gd name="connsiteY123" fmla="*/ 367131 h 1929977"/>
              <a:gd name="connsiteX124" fmla="*/ 462117 w 1196516"/>
              <a:gd name="connsiteY124" fmla="*/ 414583 h 1929977"/>
              <a:gd name="connsiteX125" fmla="*/ 414665 w 1196516"/>
              <a:gd name="connsiteY125" fmla="*/ 462034 h 1929977"/>
              <a:gd name="connsiteX126" fmla="*/ 414658 w 1196516"/>
              <a:gd name="connsiteY126" fmla="*/ 462034 h 1929977"/>
              <a:gd name="connsiteX127" fmla="*/ 367197 w 1196516"/>
              <a:gd name="connsiteY127" fmla="*/ 414583 h 1929977"/>
              <a:gd name="connsiteX128" fmla="*/ 367200 w 1196516"/>
              <a:gd name="connsiteY128" fmla="*/ 414583 h 1929977"/>
              <a:gd name="connsiteX129" fmla="*/ 414651 w 1196516"/>
              <a:gd name="connsiteY129" fmla="*/ 367131 h 1929977"/>
              <a:gd name="connsiteX130" fmla="*/ 47451 w 1196516"/>
              <a:gd name="connsiteY130" fmla="*/ 367131 h 1929977"/>
              <a:gd name="connsiteX131" fmla="*/ 94916 w 1196516"/>
              <a:gd name="connsiteY131" fmla="*/ 414583 h 1929977"/>
              <a:gd name="connsiteX132" fmla="*/ 47465 w 1196516"/>
              <a:gd name="connsiteY132" fmla="*/ 462034 h 1929977"/>
              <a:gd name="connsiteX133" fmla="*/ 47458 w 1196516"/>
              <a:gd name="connsiteY133" fmla="*/ 462034 h 1929977"/>
              <a:gd name="connsiteX134" fmla="*/ 0 w 1196516"/>
              <a:gd name="connsiteY134" fmla="*/ 414583 h 1929977"/>
              <a:gd name="connsiteX135" fmla="*/ 47451 w 1196516"/>
              <a:gd name="connsiteY135" fmla="*/ 367131 h 1929977"/>
              <a:gd name="connsiteX136" fmla="*/ 1149051 w 1196516"/>
              <a:gd name="connsiteY136" fmla="*/ 0 h 1929977"/>
              <a:gd name="connsiteX137" fmla="*/ 1196516 w 1196516"/>
              <a:gd name="connsiteY137" fmla="*/ 47451 h 1929977"/>
              <a:gd name="connsiteX138" fmla="*/ 1149065 w 1196516"/>
              <a:gd name="connsiteY138" fmla="*/ 94903 h 1929977"/>
              <a:gd name="connsiteX139" fmla="*/ 1149058 w 1196516"/>
              <a:gd name="connsiteY139" fmla="*/ 94903 h 1929977"/>
              <a:gd name="connsiteX140" fmla="*/ 1101586 w 1196516"/>
              <a:gd name="connsiteY140" fmla="*/ 47451 h 1929977"/>
              <a:gd name="connsiteX141" fmla="*/ 1101600 w 1196516"/>
              <a:gd name="connsiteY141" fmla="*/ 47451 h 1929977"/>
              <a:gd name="connsiteX142" fmla="*/ 1149051 w 1196516"/>
              <a:gd name="connsiteY142" fmla="*/ 0 h 1929977"/>
              <a:gd name="connsiteX143" fmla="*/ 781851 w 1196516"/>
              <a:gd name="connsiteY143" fmla="*/ 0 h 1929977"/>
              <a:gd name="connsiteX144" fmla="*/ 829317 w 1196516"/>
              <a:gd name="connsiteY144" fmla="*/ 47451 h 1929977"/>
              <a:gd name="connsiteX145" fmla="*/ 781865 w 1196516"/>
              <a:gd name="connsiteY145" fmla="*/ 94903 h 1929977"/>
              <a:gd name="connsiteX146" fmla="*/ 781858 w 1196516"/>
              <a:gd name="connsiteY146" fmla="*/ 94903 h 1929977"/>
              <a:gd name="connsiteX147" fmla="*/ 734393 w 1196516"/>
              <a:gd name="connsiteY147" fmla="*/ 47451 h 1929977"/>
              <a:gd name="connsiteX148" fmla="*/ 734400 w 1196516"/>
              <a:gd name="connsiteY148" fmla="*/ 47451 h 1929977"/>
              <a:gd name="connsiteX149" fmla="*/ 781851 w 1196516"/>
              <a:gd name="connsiteY149" fmla="*/ 0 h 1929977"/>
              <a:gd name="connsiteX150" fmla="*/ 414651 w 1196516"/>
              <a:gd name="connsiteY150" fmla="*/ 0 h 1929977"/>
              <a:gd name="connsiteX151" fmla="*/ 462117 w 1196516"/>
              <a:gd name="connsiteY151" fmla="*/ 47451 h 1929977"/>
              <a:gd name="connsiteX152" fmla="*/ 414665 w 1196516"/>
              <a:gd name="connsiteY152" fmla="*/ 94903 h 1929977"/>
              <a:gd name="connsiteX153" fmla="*/ 414658 w 1196516"/>
              <a:gd name="connsiteY153" fmla="*/ 94903 h 1929977"/>
              <a:gd name="connsiteX154" fmla="*/ 367197 w 1196516"/>
              <a:gd name="connsiteY154" fmla="*/ 47451 h 1929977"/>
              <a:gd name="connsiteX155" fmla="*/ 367200 w 1196516"/>
              <a:gd name="connsiteY155" fmla="*/ 47451 h 1929977"/>
              <a:gd name="connsiteX156" fmla="*/ 414651 w 1196516"/>
              <a:gd name="connsiteY156" fmla="*/ 0 h 1929977"/>
              <a:gd name="connsiteX157" fmla="*/ 47451 w 1196516"/>
              <a:gd name="connsiteY157" fmla="*/ 0 h 1929977"/>
              <a:gd name="connsiteX158" fmla="*/ 94916 w 1196516"/>
              <a:gd name="connsiteY158" fmla="*/ 47451 h 1929977"/>
              <a:gd name="connsiteX159" fmla="*/ 47465 w 1196516"/>
              <a:gd name="connsiteY159" fmla="*/ 94903 h 1929977"/>
              <a:gd name="connsiteX160" fmla="*/ 47458 w 1196516"/>
              <a:gd name="connsiteY160" fmla="*/ 94903 h 1929977"/>
              <a:gd name="connsiteX161" fmla="*/ 0 w 1196516"/>
              <a:gd name="connsiteY161" fmla="*/ 47451 h 1929977"/>
              <a:gd name="connsiteX162" fmla="*/ 47451 w 1196516"/>
              <a:gd name="connsiteY162" fmla="*/ 0 h 1929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1196516" h="1929977">
                <a:moveTo>
                  <a:pt x="1149017" y="1835074"/>
                </a:move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lnTo>
                  <a:pt x="1101600" y="1882560"/>
                </a:lnTo>
                <a:cubicBezTo>
                  <a:pt x="1101576" y="1856366"/>
                  <a:pt x="1122806" y="1835074"/>
                  <a:pt x="1149017" y="1835074"/>
                </a:cubicBezTo>
                <a:close/>
                <a:moveTo>
                  <a:pt x="781817" y="1835074"/>
                </a:move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lnTo>
                  <a:pt x="734400" y="1882560"/>
                </a:lnTo>
                <a:cubicBezTo>
                  <a:pt x="734376" y="1856366"/>
                  <a:pt x="755606" y="1835074"/>
                  <a:pt x="781817" y="1835074"/>
                </a:cubicBezTo>
                <a:close/>
                <a:moveTo>
                  <a:pt x="414617" y="1835074"/>
                </a:move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lnTo>
                  <a:pt x="367200" y="1882560"/>
                </a:lnTo>
                <a:cubicBezTo>
                  <a:pt x="367176" y="1856366"/>
                  <a:pt x="388406" y="1835074"/>
                  <a:pt x="414617" y="1835074"/>
                </a:cubicBezTo>
                <a:close/>
                <a:moveTo>
                  <a:pt x="47417" y="1835074"/>
                </a:move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ubicBezTo>
                  <a:pt x="-24" y="1856366"/>
                  <a:pt x="21206" y="1835074"/>
                  <a:pt x="47417" y="1835074"/>
                </a:cubicBezTo>
                <a:close/>
                <a:moveTo>
                  <a:pt x="1149017" y="1467943"/>
                </a:move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lnTo>
                  <a:pt x="1101600" y="1515429"/>
                </a:lnTo>
                <a:cubicBezTo>
                  <a:pt x="1101576" y="1489234"/>
                  <a:pt x="1122806" y="1467943"/>
                  <a:pt x="1149017" y="1467943"/>
                </a:cubicBezTo>
                <a:close/>
                <a:moveTo>
                  <a:pt x="781817" y="1467943"/>
                </a:move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lnTo>
                  <a:pt x="734400" y="1515429"/>
                </a:lnTo>
                <a:cubicBezTo>
                  <a:pt x="734376" y="1489234"/>
                  <a:pt x="755606" y="1467943"/>
                  <a:pt x="781817" y="1467943"/>
                </a:cubicBezTo>
                <a:close/>
                <a:moveTo>
                  <a:pt x="414617" y="1467943"/>
                </a:move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lnTo>
                  <a:pt x="367200" y="1515429"/>
                </a:lnTo>
                <a:cubicBezTo>
                  <a:pt x="367176" y="1489234"/>
                  <a:pt x="388406" y="1467943"/>
                  <a:pt x="414617" y="1467943"/>
                </a:cubicBezTo>
                <a:close/>
                <a:moveTo>
                  <a:pt x="47417" y="1467943"/>
                </a:move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ubicBezTo>
                  <a:pt x="-24" y="1489234"/>
                  <a:pt x="21206" y="1467943"/>
                  <a:pt x="47417" y="1467943"/>
                </a:cubicBezTo>
                <a:close/>
                <a:moveTo>
                  <a:pt x="782307" y="1100983"/>
                </a:move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ubicBezTo>
                  <a:pt x="734650" y="1121794"/>
                  <a:pt x="756099" y="1100743"/>
                  <a:pt x="782307" y="1100983"/>
                </a:cubicBezTo>
                <a:close/>
                <a:moveTo>
                  <a:pt x="415148" y="1100983"/>
                </a:move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ubicBezTo>
                  <a:pt x="367471" y="1121760"/>
                  <a:pt x="388941" y="1100709"/>
                  <a:pt x="415148" y="1100983"/>
                </a:cubicBezTo>
                <a:close/>
                <a:moveTo>
                  <a:pt x="1149507" y="1100949"/>
                </a:moveTo>
                <a:cubicBezTo>
                  <a:pt x="1175407" y="1101188"/>
                  <a:pt x="1196325" y="1122172"/>
                  <a:pt x="1196513" y="1148057"/>
                </a:cubicBezTo>
                <a:lnTo>
                  <a:pt x="1196513" y="1149257"/>
                </a:lnTo>
                <a:cubicBezTo>
                  <a:pt x="1196256" y="1175451"/>
                  <a:pt x="1174800" y="1196503"/>
                  <a:pt x="1148592" y="1196263"/>
                </a:cubicBezTo>
                <a:cubicBezTo>
                  <a:pt x="1122693" y="1195989"/>
                  <a:pt x="1101778" y="1175006"/>
                  <a:pt x="1101600" y="1149120"/>
                </a:cubicBezTo>
                <a:lnTo>
                  <a:pt x="1101600" y="1147954"/>
                </a:lnTo>
                <a:cubicBezTo>
                  <a:pt x="1101850" y="1121760"/>
                  <a:pt x="1123299" y="1100709"/>
                  <a:pt x="1149507" y="1100949"/>
                </a:cubicBezTo>
                <a:close/>
                <a:moveTo>
                  <a:pt x="47935" y="1100949"/>
                </a:move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ubicBezTo>
                  <a:pt x="264" y="1121726"/>
                  <a:pt x="21727" y="1100675"/>
                  <a:pt x="47935" y="1100949"/>
                </a:cubicBezTo>
                <a:close/>
                <a:moveTo>
                  <a:pt x="1149051" y="734263"/>
                </a:move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lnTo>
                  <a:pt x="1101600" y="781714"/>
                </a:lnTo>
                <a:cubicBezTo>
                  <a:pt x="1101596" y="755520"/>
                  <a:pt x="1122840" y="734263"/>
                  <a:pt x="1149051" y="734263"/>
                </a:cubicBezTo>
                <a:close/>
                <a:moveTo>
                  <a:pt x="781851" y="734263"/>
                </a:move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lnTo>
                  <a:pt x="734400" y="781714"/>
                </a:lnTo>
                <a:cubicBezTo>
                  <a:pt x="734397" y="755520"/>
                  <a:pt x="755640" y="734263"/>
                  <a:pt x="781851" y="734263"/>
                </a:cubicBezTo>
                <a:close/>
                <a:moveTo>
                  <a:pt x="414651" y="734263"/>
                </a:move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lnTo>
                  <a:pt x="367200" y="781714"/>
                </a:lnTo>
                <a:cubicBezTo>
                  <a:pt x="367197" y="755520"/>
                  <a:pt x="388440" y="734263"/>
                  <a:pt x="414651" y="734263"/>
                </a:cubicBezTo>
                <a:close/>
                <a:moveTo>
                  <a:pt x="47451" y="734263"/>
                </a:move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ubicBezTo>
                  <a:pt x="-4" y="755520"/>
                  <a:pt x="21240" y="734263"/>
                  <a:pt x="47451" y="734263"/>
                </a:cubicBezTo>
                <a:close/>
                <a:moveTo>
                  <a:pt x="1149051" y="367131"/>
                </a:move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lnTo>
                  <a:pt x="1101600" y="414583"/>
                </a:lnTo>
                <a:cubicBezTo>
                  <a:pt x="1101596" y="388389"/>
                  <a:pt x="1122840" y="367131"/>
                  <a:pt x="1149051" y="367131"/>
                </a:cubicBezTo>
                <a:close/>
                <a:moveTo>
                  <a:pt x="781851" y="367131"/>
                </a:move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lnTo>
                  <a:pt x="734400" y="414583"/>
                </a:lnTo>
                <a:cubicBezTo>
                  <a:pt x="734397" y="388389"/>
                  <a:pt x="755640" y="367131"/>
                  <a:pt x="781851" y="367131"/>
                </a:cubicBezTo>
                <a:close/>
                <a:moveTo>
                  <a:pt x="414651" y="367131"/>
                </a:move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lnTo>
                  <a:pt x="367200" y="414583"/>
                </a:lnTo>
                <a:cubicBezTo>
                  <a:pt x="367197" y="388389"/>
                  <a:pt x="388440" y="367131"/>
                  <a:pt x="414651" y="367131"/>
                </a:cubicBezTo>
                <a:close/>
                <a:moveTo>
                  <a:pt x="47451" y="367131"/>
                </a:move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ubicBezTo>
                  <a:pt x="-4" y="388389"/>
                  <a:pt x="21240" y="367131"/>
                  <a:pt x="47451" y="367131"/>
                </a:cubicBezTo>
                <a:close/>
                <a:moveTo>
                  <a:pt x="1149051" y="0"/>
                </a:move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lnTo>
                  <a:pt x="1101600" y="47451"/>
                </a:lnTo>
                <a:cubicBezTo>
                  <a:pt x="1101596" y="21257"/>
                  <a:pt x="1122840" y="0"/>
                  <a:pt x="1149051" y="0"/>
                </a:cubicBezTo>
                <a:close/>
                <a:moveTo>
                  <a:pt x="781851" y="0"/>
                </a:move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lnTo>
                  <a:pt x="734400" y="47451"/>
                </a:lnTo>
                <a:cubicBezTo>
                  <a:pt x="734397" y="21257"/>
                  <a:pt x="755640" y="0"/>
                  <a:pt x="781851" y="0"/>
                </a:cubicBezTo>
                <a:close/>
                <a:moveTo>
                  <a:pt x="414651" y="0"/>
                </a:move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lnTo>
                  <a:pt x="367200" y="47451"/>
                </a:lnTo>
                <a:cubicBezTo>
                  <a:pt x="367197" y="21257"/>
                  <a:pt x="388440" y="0"/>
                  <a:pt x="414651" y="0"/>
                </a:cubicBezTo>
                <a:close/>
                <a:moveTo>
                  <a:pt x="47451" y="0"/>
                </a:move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ubicBezTo>
                  <a:pt x="-4" y="21257"/>
                  <a:pt x="21240" y="0"/>
                  <a:pt x="47451" y="0"/>
                </a:cubicBezTo>
                <a:close/>
              </a:path>
            </a:pathLst>
          </a:custGeom>
          <a:solidFill>
            <a:srgbClr val="FFFFFF"/>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0" name="PPT世界-7"/>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9"/>
          <p:cNvSpPr txBox="1"/>
          <p:nvPr/>
        </p:nvSpPr>
        <p:spPr>
          <a:xfrm>
            <a:off x="135179" y="5346106"/>
            <a:ext cx="2499319" cy="1384995"/>
          </a:xfrm>
          <a:prstGeom prst="rect">
            <a:avLst/>
          </a:prstGeom>
          <a:noFill/>
        </p:spPr>
        <p:txBody>
          <a:bodyPr wrap="square" rtlCol="0">
            <a:noAutofit/>
          </a:bodyPr>
          <a:lstStyle/>
          <a:p>
            <a:pPr algn="ctr"/>
            <a:r>
              <a:rPr lang="en-US" altLang="zh-CN" sz="2800" dirty="0">
                <a:ln>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4" name="PPT世界-10"/>
          <p:cNvGrpSpPr/>
          <p:nvPr/>
        </p:nvGrpSpPr>
        <p:grpSpPr>
          <a:xfrm>
            <a:off x="7753610" y="2292418"/>
            <a:ext cx="3210217" cy="598296"/>
            <a:chOff x="6883194" y="2326900"/>
            <a:chExt cx="3658758" cy="681891"/>
          </a:xfrm>
        </p:grpSpPr>
        <p:sp>
          <p:nvSpPr>
            <p:cNvPr id="65" name="PPT世界-10-1"/>
            <p:cNvSpPr/>
            <p:nvPr/>
          </p:nvSpPr>
          <p:spPr>
            <a:xfrm>
              <a:off x="6897553" y="2326900"/>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10-2"/>
            <p:cNvSpPr txBox="1"/>
            <p:nvPr/>
          </p:nvSpPr>
          <p:spPr>
            <a:xfrm>
              <a:off x="6883194" y="2430911"/>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7" name="组合 66"/>
            <p:cNvGrpSpPr/>
            <p:nvPr/>
          </p:nvGrpSpPr>
          <p:grpSpPr>
            <a:xfrm>
              <a:off x="7879529" y="2329409"/>
              <a:ext cx="2662423" cy="679382"/>
              <a:chOff x="7879529" y="2326511"/>
              <a:chExt cx="2662423" cy="679382"/>
            </a:xfrm>
          </p:grpSpPr>
          <p:sp>
            <p:nvSpPr>
              <p:cNvPr id="68" name="PPT世界-10-3"/>
              <p:cNvSpPr txBox="1"/>
              <p:nvPr/>
            </p:nvSpPr>
            <p:spPr>
              <a:xfrm>
                <a:off x="7879529" y="2326511"/>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工作经历</a:t>
                </a:r>
              </a:p>
            </p:txBody>
          </p:sp>
          <p:sp>
            <p:nvSpPr>
              <p:cNvPr id="69" name="PPT世界-10-4"/>
              <p:cNvSpPr txBox="1"/>
              <p:nvPr/>
            </p:nvSpPr>
            <p:spPr>
              <a:xfrm>
                <a:off x="7896329" y="2760347"/>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WORK EXPERIENCE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70" name="PPT世界-11"/>
          <p:cNvGrpSpPr/>
          <p:nvPr/>
        </p:nvGrpSpPr>
        <p:grpSpPr>
          <a:xfrm>
            <a:off x="7753610" y="3314916"/>
            <a:ext cx="3210217" cy="598296"/>
            <a:chOff x="6883194" y="3349398"/>
            <a:chExt cx="3658758" cy="681891"/>
          </a:xfrm>
        </p:grpSpPr>
        <p:sp>
          <p:nvSpPr>
            <p:cNvPr id="71" name="PPT世界-11-1"/>
            <p:cNvSpPr/>
            <p:nvPr/>
          </p:nvSpPr>
          <p:spPr>
            <a:xfrm>
              <a:off x="6897553" y="3349398"/>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11-2"/>
            <p:cNvSpPr txBox="1"/>
            <p:nvPr/>
          </p:nvSpPr>
          <p:spPr>
            <a:xfrm>
              <a:off x="6883194" y="3453409"/>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3" name="组合 72"/>
            <p:cNvGrpSpPr/>
            <p:nvPr/>
          </p:nvGrpSpPr>
          <p:grpSpPr>
            <a:xfrm>
              <a:off x="7879529" y="3351907"/>
              <a:ext cx="2662423" cy="679382"/>
              <a:chOff x="7879529" y="3349009"/>
              <a:chExt cx="2662423" cy="679382"/>
            </a:xfrm>
          </p:grpSpPr>
          <p:sp>
            <p:nvSpPr>
              <p:cNvPr id="74" name="PPT世界-11-3"/>
              <p:cNvSpPr txBox="1"/>
              <p:nvPr/>
            </p:nvSpPr>
            <p:spPr>
              <a:xfrm>
                <a:off x="7879529" y="3349009"/>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岗位认知</a:t>
                </a:r>
              </a:p>
            </p:txBody>
          </p:sp>
          <p:sp>
            <p:nvSpPr>
              <p:cNvPr id="75" name="PPT世界-11-4"/>
              <p:cNvSpPr txBox="1"/>
              <p:nvPr/>
            </p:nvSpPr>
            <p:spPr>
              <a:xfrm>
                <a:off x="7896329" y="3782845"/>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COGNITION</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76" name="PPT世界-12"/>
          <p:cNvGrpSpPr/>
          <p:nvPr/>
        </p:nvGrpSpPr>
        <p:grpSpPr>
          <a:xfrm>
            <a:off x="7753610" y="4337415"/>
            <a:ext cx="3212032" cy="598296"/>
            <a:chOff x="6883194" y="4371896"/>
            <a:chExt cx="3660826" cy="681891"/>
          </a:xfrm>
        </p:grpSpPr>
        <p:sp>
          <p:nvSpPr>
            <p:cNvPr id="77" name="PPT世界-12-1"/>
            <p:cNvSpPr/>
            <p:nvPr/>
          </p:nvSpPr>
          <p:spPr>
            <a:xfrm>
              <a:off x="6897553" y="4371896"/>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8" name="PPT世界-12-2"/>
            <p:cNvSpPr txBox="1"/>
            <p:nvPr/>
          </p:nvSpPr>
          <p:spPr>
            <a:xfrm>
              <a:off x="6883194" y="4475907"/>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9" name="组合 78"/>
            <p:cNvGrpSpPr/>
            <p:nvPr/>
          </p:nvGrpSpPr>
          <p:grpSpPr>
            <a:xfrm>
              <a:off x="7879529" y="4374405"/>
              <a:ext cx="2664491" cy="679382"/>
              <a:chOff x="7879529" y="4371507"/>
              <a:chExt cx="2664491" cy="679382"/>
            </a:xfrm>
          </p:grpSpPr>
          <p:sp>
            <p:nvSpPr>
              <p:cNvPr id="80" name="PPT世界-12-3"/>
              <p:cNvSpPr txBox="1"/>
              <p:nvPr/>
            </p:nvSpPr>
            <p:spPr>
              <a:xfrm>
                <a:off x="7879529" y="4371507"/>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竞聘优势</a:t>
                </a:r>
              </a:p>
            </p:txBody>
          </p:sp>
          <p:sp>
            <p:nvSpPr>
              <p:cNvPr id="81" name="PPT世界-12-4"/>
              <p:cNvSpPr txBox="1"/>
              <p:nvPr/>
            </p:nvSpPr>
            <p:spPr>
              <a:xfrm>
                <a:off x="7896329" y="4805343"/>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COMPETITIVE ADVANTAGE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2" name="PPT世界-13"/>
          <p:cNvGrpSpPr/>
          <p:nvPr/>
        </p:nvGrpSpPr>
        <p:grpSpPr>
          <a:xfrm>
            <a:off x="7753610" y="5359912"/>
            <a:ext cx="3212029" cy="598296"/>
            <a:chOff x="6883194" y="5394393"/>
            <a:chExt cx="3660824" cy="681891"/>
          </a:xfrm>
        </p:grpSpPr>
        <p:sp>
          <p:nvSpPr>
            <p:cNvPr id="83" name="PPT世界-13-1"/>
            <p:cNvSpPr/>
            <p:nvPr/>
          </p:nvSpPr>
          <p:spPr>
            <a:xfrm>
              <a:off x="6897553" y="5394393"/>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4" name="PPT世界-13-2"/>
            <p:cNvSpPr txBox="1"/>
            <p:nvPr/>
          </p:nvSpPr>
          <p:spPr>
            <a:xfrm>
              <a:off x="6883194" y="5498404"/>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5" name="组合 84"/>
            <p:cNvGrpSpPr/>
            <p:nvPr/>
          </p:nvGrpSpPr>
          <p:grpSpPr>
            <a:xfrm>
              <a:off x="7879529" y="5396902"/>
              <a:ext cx="2664489" cy="679382"/>
              <a:chOff x="7879529" y="5394004"/>
              <a:chExt cx="2664489" cy="679382"/>
            </a:xfrm>
          </p:grpSpPr>
          <p:sp>
            <p:nvSpPr>
              <p:cNvPr id="86" name="PPT世界-13-3"/>
              <p:cNvSpPr txBox="1"/>
              <p:nvPr/>
            </p:nvSpPr>
            <p:spPr>
              <a:xfrm>
                <a:off x="7879529" y="5394004"/>
                <a:ext cx="155805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未来展望</a:t>
                </a:r>
              </a:p>
            </p:txBody>
          </p:sp>
          <p:sp>
            <p:nvSpPr>
              <p:cNvPr id="87" name="PPT世界-13-4"/>
              <p:cNvSpPr txBox="1"/>
              <p:nvPr/>
            </p:nvSpPr>
            <p:spPr>
              <a:xfrm>
                <a:off x="7896327" y="5827840"/>
                <a:ext cx="2647691"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OUTLOOK</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99" name="PPT世界-14"/>
          <p:cNvGrpSpPr/>
          <p:nvPr/>
        </p:nvGrpSpPr>
        <p:grpSpPr>
          <a:xfrm>
            <a:off x="7617177" y="906250"/>
            <a:ext cx="4574822" cy="959764"/>
            <a:chOff x="7617177" y="1005495"/>
            <a:chExt cx="4574822" cy="959764"/>
          </a:xfrm>
        </p:grpSpPr>
        <p:sp>
          <p:nvSpPr>
            <p:cNvPr id="88" name="PPT世界-14-1"/>
            <p:cNvSpPr txBox="1"/>
            <p:nvPr/>
          </p:nvSpPr>
          <p:spPr>
            <a:xfrm>
              <a:off x="7617177" y="1005495"/>
              <a:ext cx="1597139" cy="830997"/>
            </a:xfrm>
            <a:prstGeom prst="rect">
              <a:avLst/>
            </a:prstGeom>
            <a:noFill/>
          </p:spPr>
          <p:txBody>
            <a:bodyPr wrap="square" rtlCol="0">
              <a:noAutofit/>
            </a:bodyPr>
            <a:lstStyle/>
            <a:p>
              <a:pPr algn="dist"/>
              <a:r>
                <a:rPr lang="zh-CN" altLang="en-US" sz="4800" b="1" spc="3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sp>
          <p:nvSpPr>
            <p:cNvPr id="89" name="PPT世界-14-2"/>
            <p:cNvSpPr txBox="1"/>
            <p:nvPr/>
          </p:nvSpPr>
          <p:spPr>
            <a:xfrm>
              <a:off x="9221591" y="1350275"/>
              <a:ext cx="1820322" cy="423001"/>
            </a:xfrm>
            <a:prstGeom prst="rect">
              <a:avLst/>
            </a:prstGeom>
            <a:noFill/>
          </p:spPr>
          <p:txBody>
            <a:bodyPr wrap="square" rtlCol="0">
              <a:no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CONTENTS</a:t>
              </a:r>
            </a:p>
          </p:txBody>
        </p:sp>
        <p:cxnSp>
          <p:nvCxnSpPr>
            <p:cNvPr id="90" name="PPT世界-14-3"/>
            <p:cNvCxnSpPr/>
            <p:nvPr/>
          </p:nvCxnSpPr>
          <p:spPr>
            <a:xfrm>
              <a:off x="7810570" y="1965259"/>
              <a:ext cx="4381429"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41" name="图片 40">
            <a:hlinkClick r:id="rId4"/>
            <a:extLst>
              <a:ext uri="{FF2B5EF4-FFF2-40B4-BE49-F238E27FC236}">
                <a16:creationId xmlns:a16="http://schemas.microsoft.com/office/drawing/2014/main" id="{4BF9CAD1-EDCA-4305-9D8C-C31BACD5D9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anim calcmode="lin" valueType="num">
                                      <p:cBhvr>
                                        <p:cTn id="8" dur="500" fill="hold"/>
                                        <p:tgtEl>
                                          <p:spTgt spid="99"/>
                                        </p:tgtEl>
                                        <p:attrNameLst>
                                          <p:attrName>ppt_x</p:attrName>
                                        </p:attrNameLst>
                                      </p:cBhvr>
                                      <p:tavLst>
                                        <p:tav tm="0">
                                          <p:val>
                                            <p:strVal val="#ppt_x"/>
                                          </p:val>
                                        </p:tav>
                                        <p:tav tm="100000">
                                          <p:val>
                                            <p:strVal val="#ppt_x"/>
                                          </p:val>
                                        </p:tav>
                                      </p:tavLst>
                                    </p:anim>
                                    <p:anim calcmode="lin" valueType="num">
                                      <p:cBhvr>
                                        <p:cTn id="9" dur="500" fill="hold"/>
                                        <p:tgtEl>
                                          <p:spTgt spid="9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500"/>
                                        <p:tgtEl>
                                          <p:spTgt spid="64"/>
                                        </p:tgtEl>
                                      </p:cBhvr>
                                    </p:animEffect>
                                    <p:anim calcmode="lin" valueType="num">
                                      <p:cBhvr>
                                        <p:cTn id="14" dur="500" fill="hold"/>
                                        <p:tgtEl>
                                          <p:spTgt spid="64"/>
                                        </p:tgtEl>
                                        <p:attrNameLst>
                                          <p:attrName>ppt_x</p:attrName>
                                        </p:attrNameLst>
                                      </p:cBhvr>
                                      <p:tavLst>
                                        <p:tav tm="0">
                                          <p:val>
                                            <p:strVal val="#ppt_x"/>
                                          </p:val>
                                        </p:tav>
                                        <p:tav tm="100000">
                                          <p:val>
                                            <p:strVal val="#ppt_x"/>
                                          </p:val>
                                        </p:tav>
                                      </p:tavLst>
                                    </p:anim>
                                    <p:anim calcmode="lin" valueType="num">
                                      <p:cBhvr>
                                        <p:cTn id="15" dur="500" fill="hold"/>
                                        <p:tgtEl>
                                          <p:spTgt spid="6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anim calcmode="lin" valueType="num">
                                      <p:cBhvr>
                                        <p:cTn id="20" dur="500" fill="hold"/>
                                        <p:tgtEl>
                                          <p:spTgt spid="70"/>
                                        </p:tgtEl>
                                        <p:attrNameLst>
                                          <p:attrName>ppt_x</p:attrName>
                                        </p:attrNameLst>
                                      </p:cBhvr>
                                      <p:tavLst>
                                        <p:tav tm="0">
                                          <p:val>
                                            <p:strVal val="#ppt_x"/>
                                          </p:val>
                                        </p:tav>
                                        <p:tav tm="100000">
                                          <p:val>
                                            <p:strVal val="#ppt_x"/>
                                          </p:val>
                                        </p:tav>
                                      </p:tavLst>
                                    </p:anim>
                                    <p:anim calcmode="lin" valueType="num">
                                      <p:cBhvr>
                                        <p:cTn id="21" dur="500" fill="hold"/>
                                        <p:tgtEl>
                                          <p:spTgt spid="7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anim calcmode="lin" valueType="num">
                                      <p:cBhvr>
                                        <p:cTn id="32" dur="500" fill="hold"/>
                                        <p:tgtEl>
                                          <p:spTgt spid="82"/>
                                        </p:tgtEl>
                                        <p:attrNameLst>
                                          <p:attrName>ppt_x</p:attrName>
                                        </p:attrNameLst>
                                      </p:cBhvr>
                                      <p:tavLst>
                                        <p:tav tm="0">
                                          <p:val>
                                            <p:strVal val="#ppt_x"/>
                                          </p:val>
                                        </p:tav>
                                        <p:tav tm="100000">
                                          <p:val>
                                            <p:strVal val="#ppt_x"/>
                                          </p:val>
                                        </p:tav>
                                      </p:tavLst>
                                    </p:anim>
                                    <p:anim calcmode="lin" valueType="num">
                                      <p:cBhvr>
                                        <p:cTn id="33"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PT世界-1"/>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2"/>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4"/>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7"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35" name="PPT世界-8"/>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9"/>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0"/>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1"/>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2"/>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13"/>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4"/>
          <p:cNvGrpSpPr/>
          <p:nvPr/>
        </p:nvGrpSpPr>
        <p:grpSpPr>
          <a:xfrm>
            <a:off x="0" y="1418927"/>
            <a:ext cx="5241346" cy="1658018"/>
            <a:chOff x="0" y="1418927"/>
            <a:chExt cx="5241346" cy="1658018"/>
          </a:xfrm>
        </p:grpSpPr>
        <p:sp>
          <p:nvSpPr>
            <p:cNvPr id="25" name="PPT世界-14-1"/>
            <p:cNvSpPr/>
            <p:nvPr/>
          </p:nvSpPr>
          <p:spPr>
            <a:xfrm flipH="1">
              <a:off x="0" y="1418927"/>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14-2"/>
            <p:cNvSpPr/>
            <p:nvPr/>
          </p:nvSpPr>
          <p:spPr>
            <a:xfrm>
              <a:off x="2130076" y="2377697"/>
              <a:ext cx="3111270" cy="6992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8" name="PPT世界-14-3"/>
            <p:cNvSpPr txBox="1"/>
            <p:nvPr/>
          </p:nvSpPr>
          <p:spPr>
            <a:xfrm>
              <a:off x="1143142" y="1932626"/>
              <a:ext cx="3548622" cy="923330"/>
            </a:xfrm>
            <a:prstGeom prst="rect">
              <a:avLst/>
            </a:prstGeom>
            <a:noFill/>
          </p:spPr>
          <p:txBody>
            <a:bodyPr wrap="square" rtlCol="0">
              <a:no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PART.01</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 name="PPT世界-15"/>
          <p:cNvGrpSpPr/>
          <p:nvPr/>
        </p:nvGrpSpPr>
        <p:grpSpPr>
          <a:xfrm>
            <a:off x="1143142" y="3369655"/>
            <a:ext cx="4066289" cy="1542419"/>
            <a:chOff x="1143142" y="3369655"/>
            <a:chExt cx="4066289" cy="1542419"/>
          </a:xfrm>
        </p:grpSpPr>
        <p:sp>
          <p:nvSpPr>
            <p:cNvPr id="29" name="PPT世界-15-1"/>
            <p:cNvSpPr txBox="1"/>
            <p:nvPr/>
          </p:nvSpPr>
          <p:spPr>
            <a:xfrm>
              <a:off x="1143142" y="3369655"/>
              <a:ext cx="4066289" cy="1015663"/>
            </a:xfrm>
            <a:prstGeom prst="rect">
              <a:avLst/>
            </a:prstGeom>
            <a:noFill/>
          </p:spPr>
          <p:txBody>
            <a:bodyPr wrap="square" rtlCol="0">
              <a:noAutofit/>
            </a:bodyPr>
            <a:lstStyle/>
            <a:p>
              <a:r>
                <a:rPr kumimoji="1" lang="zh-CN" altLang="en-US" sz="6000" b="1"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工作经历</a:t>
              </a:r>
            </a:p>
          </p:txBody>
        </p:sp>
        <p:sp>
          <p:nvSpPr>
            <p:cNvPr id="30" name="PPT世界-15-2"/>
            <p:cNvSpPr/>
            <p:nvPr/>
          </p:nvSpPr>
          <p:spPr>
            <a:xfrm>
              <a:off x="1176759" y="4542742"/>
              <a:ext cx="3873778" cy="369332"/>
            </a:xfrm>
            <a:prstGeom prst="rect">
              <a:avLst/>
            </a:prstGeom>
          </p:spPr>
          <p:txBody>
            <a:bodyPr wrap="square">
              <a:noAutofit/>
            </a:bodyPr>
            <a:lstStyle/>
            <a:p>
              <a:pPr algn="dist"/>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WORK EXPERIENCE</a:t>
              </a:r>
              <a:endPar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22" name="图片 21">
            <a:hlinkClick r:id="rId4"/>
            <a:extLst>
              <a:ext uri="{FF2B5EF4-FFF2-40B4-BE49-F238E27FC236}">
                <a16:creationId xmlns:a16="http://schemas.microsoft.com/office/drawing/2014/main" id="{395453E7-5552-4ADF-A474-20FD2C357BD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2"/>
          <p:cNvGrpSpPr/>
          <p:nvPr/>
        </p:nvGrpSpPr>
        <p:grpSpPr>
          <a:xfrm>
            <a:off x="387610" y="236566"/>
            <a:ext cx="3210217" cy="598296"/>
            <a:chOff x="6883194" y="2326900"/>
            <a:chExt cx="3658758" cy="681891"/>
          </a:xfrm>
        </p:grpSpPr>
        <p:sp>
          <p:nvSpPr>
            <p:cNvPr id="6" name="PPT世界-2-1"/>
            <p:cNvSpPr/>
            <p:nvPr/>
          </p:nvSpPr>
          <p:spPr>
            <a:xfrm>
              <a:off x="6897553" y="2326900"/>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2-2"/>
            <p:cNvSpPr txBox="1"/>
            <p:nvPr/>
          </p:nvSpPr>
          <p:spPr>
            <a:xfrm>
              <a:off x="6883194" y="2430911"/>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 name="组合 8"/>
            <p:cNvGrpSpPr/>
            <p:nvPr/>
          </p:nvGrpSpPr>
          <p:grpSpPr>
            <a:xfrm>
              <a:off x="7879529" y="2329409"/>
              <a:ext cx="2662423" cy="679382"/>
              <a:chOff x="7879529" y="2326511"/>
              <a:chExt cx="2662423" cy="679382"/>
            </a:xfrm>
          </p:grpSpPr>
          <p:sp>
            <p:nvSpPr>
              <p:cNvPr id="10" name="PPT世界-2-3"/>
              <p:cNvSpPr txBox="1"/>
              <p:nvPr/>
            </p:nvSpPr>
            <p:spPr>
              <a:xfrm>
                <a:off x="7879529" y="2326511"/>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工作经历</a:t>
                </a:r>
              </a:p>
            </p:txBody>
          </p:sp>
          <p:sp>
            <p:nvSpPr>
              <p:cNvPr id="11" name="PPT世界-2-4"/>
              <p:cNvSpPr txBox="1"/>
              <p:nvPr/>
            </p:nvSpPr>
            <p:spPr>
              <a:xfrm>
                <a:off x="7896329" y="2760347"/>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WORK EXPERIENCE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12" name="PPT世界-3"/>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4"/>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4" name="PPT世界-5"/>
          <p:cNvGrpSpPr/>
          <p:nvPr/>
        </p:nvGrpSpPr>
        <p:grpSpPr>
          <a:xfrm>
            <a:off x="4126689" y="1886791"/>
            <a:ext cx="3938622" cy="3938621"/>
            <a:chOff x="4126689" y="1886791"/>
            <a:chExt cx="3938622" cy="3938621"/>
          </a:xfrm>
        </p:grpSpPr>
        <p:pic>
          <p:nvPicPr>
            <p:cNvPr id="15" name="PPT世界-5-1"/>
            <p:cNvPicPr>
              <a:picLocks noChangeAspect="1"/>
            </p:cNvPicPr>
            <p:nvPr/>
          </p:nvPicPr>
          <p:blipFill rotWithShape="1">
            <a:blip r:embed="rId2" cstate="screen"/>
            <a:srcRect/>
            <a:stretch>
              <a:fillRect/>
            </a:stretch>
          </p:blipFill>
          <p:spPr>
            <a:xfrm>
              <a:off x="4563979" y="2318149"/>
              <a:ext cx="3064042" cy="3075906"/>
            </a:xfrm>
            <a:custGeom>
              <a:avLst/>
              <a:gdLst>
                <a:gd name="connsiteX0" fmla="*/ 1532021 w 3064042"/>
                <a:gd name="connsiteY0" fmla="*/ 0 h 3064042"/>
                <a:gd name="connsiteX1" fmla="*/ 3064042 w 3064042"/>
                <a:gd name="connsiteY1" fmla="*/ 1532021 h 3064042"/>
                <a:gd name="connsiteX2" fmla="*/ 1532021 w 3064042"/>
                <a:gd name="connsiteY2" fmla="*/ 3064042 h 3064042"/>
                <a:gd name="connsiteX3" fmla="*/ 0 w 3064042"/>
                <a:gd name="connsiteY3" fmla="*/ 1532021 h 3064042"/>
                <a:gd name="connsiteX4" fmla="*/ 1532021 w 3064042"/>
                <a:gd name="connsiteY4" fmla="*/ 0 h 3064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042" h="3064042">
                  <a:moveTo>
                    <a:pt x="1532021" y="0"/>
                  </a:moveTo>
                  <a:cubicBezTo>
                    <a:pt x="2378133" y="0"/>
                    <a:pt x="3064042" y="685909"/>
                    <a:pt x="3064042" y="1532021"/>
                  </a:cubicBezTo>
                  <a:cubicBezTo>
                    <a:pt x="3064042" y="2378133"/>
                    <a:pt x="2378133" y="3064042"/>
                    <a:pt x="1532021" y="3064042"/>
                  </a:cubicBezTo>
                  <a:cubicBezTo>
                    <a:pt x="685909" y="3064042"/>
                    <a:pt x="0" y="2378133"/>
                    <a:pt x="0" y="1532021"/>
                  </a:cubicBezTo>
                  <a:cubicBezTo>
                    <a:pt x="0" y="685909"/>
                    <a:pt x="685909" y="0"/>
                    <a:pt x="1532021" y="0"/>
                  </a:cubicBezTo>
                  <a:close/>
                </a:path>
              </a:pathLst>
            </a:custGeom>
            <a:ln>
              <a:solidFill>
                <a:schemeClr val="accent1"/>
              </a:solidFill>
            </a:ln>
          </p:spPr>
        </p:pic>
        <p:sp>
          <p:nvSpPr>
            <p:cNvPr id="16" name="PPT世界-5-2"/>
            <p:cNvSpPr/>
            <p:nvPr/>
          </p:nvSpPr>
          <p:spPr>
            <a:xfrm>
              <a:off x="4126689" y="1886791"/>
              <a:ext cx="3938622" cy="3938621"/>
            </a:xfrm>
            <a:prstGeom prst="ellipse">
              <a:avLst/>
            </a:prstGeom>
            <a:noFill/>
            <a:ln w="12700" cap="flat" cmpd="sng" algn="ctr">
              <a:solidFill>
                <a:sysClr val="windowText" lastClr="000000">
                  <a:alpha val="20000"/>
                </a:sysClr>
              </a:soli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5-3"/>
            <p:cNvSpPr/>
            <p:nvPr/>
          </p:nvSpPr>
          <p:spPr>
            <a:xfrm>
              <a:off x="7504021" y="2414151"/>
              <a:ext cx="463972" cy="463972"/>
            </a:xfrm>
            <a:prstGeom prst="ellipse">
              <a:avLst/>
            </a:prstGeom>
            <a:solidFill>
              <a:schemeClr val="tx1">
                <a:lumMod val="65000"/>
                <a:lumOff val="35000"/>
              </a:scheme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5-4"/>
            <p:cNvSpPr/>
            <p:nvPr/>
          </p:nvSpPr>
          <p:spPr>
            <a:xfrm>
              <a:off x="7504021" y="4626795"/>
              <a:ext cx="463972" cy="463972"/>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5-5"/>
            <p:cNvSpPr/>
            <p:nvPr/>
          </p:nvSpPr>
          <p:spPr>
            <a:xfrm>
              <a:off x="4218109" y="4626795"/>
              <a:ext cx="463972" cy="463972"/>
            </a:xfrm>
            <a:prstGeom prst="ellipse">
              <a:avLst/>
            </a:prstGeom>
            <a:solidFill>
              <a:schemeClr val="tx1">
                <a:lumMod val="65000"/>
                <a:lumOff val="35000"/>
              </a:scheme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6"/>
            <p:cNvSpPr/>
            <p:nvPr/>
          </p:nvSpPr>
          <p:spPr>
            <a:xfrm>
              <a:off x="4218109" y="2414151"/>
              <a:ext cx="463972" cy="463972"/>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1" name="PPT世界-6"/>
          <p:cNvGrpSpPr/>
          <p:nvPr/>
        </p:nvGrpSpPr>
        <p:grpSpPr>
          <a:xfrm>
            <a:off x="8155019" y="1918039"/>
            <a:ext cx="3312408" cy="1362548"/>
            <a:chOff x="8155019" y="1918039"/>
            <a:chExt cx="3312408" cy="1362548"/>
          </a:xfrm>
        </p:grpSpPr>
        <p:sp>
          <p:nvSpPr>
            <p:cNvPr id="22" name="PPT世界-6-1"/>
            <p:cNvSpPr txBox="1"/>
            <p:nvPr/>
          </p:nvSpPr>
          <p:spPr>
            <a:xfrm>
              <a:off x="8266401" y="2252292"/>
              <a:ext cx="3201026" cy="1028295"/>
            </a:xfrm>
            <a:prstGeom prst="rect">
              <a:avLst/>
            </a:prstGeom>
            <a:noFill/>
          </p:spPr>
          <p:txBody>
            <a:bodyPr wrap="square" lIns="0" rtlCol="0">
              <a:noAutofit/>
            </a:bodyPr>
            <a:lstStyle/>
            <a:p>
              <a:pP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23" name="PPT世界-6-2"/>
            <p:cNvSpPr txBox="1"/>
            <p:nvPr/>
          </p:nvSpPr>
          <p:spPr>
            <a:xfrm>
              <a:off x="8155019" y="1918039"/>
              <a:ext cx="187864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24" name="PPT世界-7"/>
          <p:cNvGrpSpPr/>
          <p:nvPr/>
        </p:nvGrpSpPr>
        <p:grpSpPr>
          <a:xfrm>
            <a:off x="8155018" y="4342669"/>
            <a:ext cx="3328450" cy="1362548"/>
            <a:chOff x="8155018" y="4342669"/>
            <a:chExt cx="3328450" cy="1362548"/>
          </a:xfrm>
        </p:grpSpPr>
        <p:sp>
          <p:nvSpPr>
            <p:cNvPr id="25" name="PPT世界-7-1"/>
            <p:cNvSpPr txBox="1"/>
            <p:nvPr/>
          </p:nvSpPr>
          <p:spPr>
            <a:xfrm>
              <a:off x="8266400" y="4676922"/>
              <a:ext cx="3217068" cy="1028295"/>
            </a:xfrm>
            <a:prstGeom prst="rect">
              <a:avLst/>
            </a:prstGeom>
            <a:noFill/>
          </p:spPr>
          <p:txBody>
            <a:bodyPr wrap="square" lIns="0" rtlCol="0">
              <a:noAutofit/>
            </a:bodyPr>
            <a:lstStyle/>
            <a:p>
              <a:pP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26" name="PPT世界-7-2"/>
            <p:cNvSpPr txBox="1"/>
            <p:nvPr/>
          </p:nvSpPr>
          <p:spPr>
            <a:xfrm>
              <a:off x="8155018" y="4342669"/>
              <a:ext cx="2155901"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27" name="PPT世界-8"/>
          <p:cNvGrpSpPr/>
          <p:nvPr/>
        </p:nvGrpSpPr>
        <p:grpSpPr>
          <a:xfrm>
            <a:off x="741087" y="4342669"/>
            <a:ext cx="3184514" cy="1348989"/>
            <a:chOff x="741087" y="4342669"/>
            <a:chExt cx="3184514" cy="1348989"/>
          </a:xfrm>
        </p:grpSpPr>
        <p:sp>
          <p:nvSpPr>
            <p:cNvPr id="28" name="PPT世界-8-1"/>
            <p:cNvSpPr txBox="1"/>
            <p:nvPr/>
          </p:nvSpPr>
          <p:spPr>
            <a:xfrm>
              <a:off x="741087" y="4663363"/>
              <a:ext cx="3158069" cy="1028295"/>
            </a:xfrm>
            <a:prstGeom prst="rect">
              <a:avLst/>
            </a:prstGeom>
            <a:noFill/>
          </p:spPr>
          <p:txBody>
            <a:bodyPr wrap="square" lIns="0" rtlCol="0">
              <a:noAutofit/>
            </a:bodyPr>
            <a:lstStyle/>
            <a:p>
              <a:pPr algn="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gn="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29" name="PPT世界-8-2"/>
            <p:cNvSpPr txBox="1"/>
            <p:nvPr/>
          </p:nvSpPr>
          <p:spPr>
            <a:xfrm>
              <a:off x="2039261" y="4342669"/>
              <a:ext cx="1886340" cy="400110"/>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30" name="PPT世界-9"/>
          <p:cNvGrpSpPr/>
          <p:nvPr/>
        </p:nvGrpSpPr>
        <p:grpSpPr>
          <a:xfrm>
            <a:off x="757131" y="1918039"/>
            <a:ext cx="3168470" cy="1348989"/>
            <a:chOff x="757131" y="1918039"/>
            <a:chExt cx="3168470" cy="1348989"/>
          </a:xfrm>
        </p:grpSpPr>
        <p:sp>
          <p:nvSpPr>
            <p:cNvPr id="31" name="PPT世界-9-1"/>
            <p:cNvSpPr txBox="1"/>
            <p:nvPr/>
          </p:nvSpPr>
          <p:spPr>
            <a:xfrm>
              <a:off x="757131" y="2238733"/>
              <a:ext cx="3142026" cy="1028295"/>
            </a:xfrm>
            <a:prstGeom prst="rect">
              <a:avLst/>
            </a:prstGeom>
            <a:noFill/>
          </p:spPr>
          <p:txBody>
            <a:bodyPr wrap="square" lIns="0" rtlCol="0">
              <a:noAutofit/>
            </a:bodyPr>
            <a:lstStyle/>
            <a:p>
              <a:pPr algn="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gn="r">
                <a:lnSpc>
                  <a:spcPct val="150000"/>
                </a:lnSpc>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键入文本单击单击此处键入文本单击单击此处键入文本单击</a:t>
              </a:r>
            </a:p>
          </p:txBody>
        </p:sp>
        <p:sp>
          <p:nvSpPr>
            <p:cNvPr id="32" name="PPT世界-9-2"/>
            <p:cNvSpPr txBox="1"/>
            <p:nvPr/>
          </p:nvSpPr>
          <p:spPr>
            <a:xfrm>
              <a:off x="1702058" y="1918039"/>
              <a:ext cx="2223543" cy="400110"/>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anim calcmode="lin" valueType="num">
                                      <p:cBhvr>
                                        <p:cTn id="32" dur="500" fill="hold"/>
                                        <p:tgtEl>
                                          <p:spTgt spid="24"/>
                                        </p:tgtEl>
                                        <p:attrNameLst>
                                          <p:attrName>ppt_x</p:attrName>
                                        </p:attrNameLst>
                                      </p:cBhvr>
                                      <p:tavLst>
                                        <p:tav tm="0">
                                          <p:val>
                                            <p:strVal val="#ppt_x"/>
                                          </p:val>
                                        </p:tav>
                                        <p:tav tm="100000">
                                          <p:val>
                                            <p:strVal val="#ppt_x"/>
                                          </p:val>
                                        </p:tav>
                                      </p:tavLst>
                                    </p:anim>
                                    <p:anim calcmode="lin" valueType="num">
                                      <p:cBhvr>
                                        <p:cTn id="3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4" name="PPT世界-2"/>
          <p:cNvGrpSpPr/>
          <p:nvPr/>
        </p:nvGrpSpPr>
        <p:grpSpPr>
          <a:xfrm>
            <a:off x="6040693" y="1866773"/>
            <a:ext cx="4340589" cy="956159"/>
            <a:chOff x="6887942" y="1386962"/>
            <a:chExt cx="4340589" cy="956159"/>
          </a:xfrm>
        </p:grpSpPr>
        <p:grpSp>
          <p:nvGrpSpPr>
            <p:cNvPr id="15" name="组合 14"/>
            <p:cNvGrpSpPr/>
            <p:nvPr/>
          </p:nvGrpSpPr>
          <p:grpSpPr>
            <a:xfrm>
              <a:off x="6887942" y="1388543"/>
              <a:ext cx="909202" cy="909202"/>
              <a:chOff x="7761521" y="2503681"/>
              <a:chExt cx="909202" cy="909202"/>
            </a:xfrm>
          </p:grpSpPr>
          <p:sp>
            <p:nvSpPr>
              <p:cNvPr id="19" name="PPT世界-2-1"/>
              <p:cNvSpPr/>
              <p:nvPr/>
            </p:nvSpPr>
            <p:spPr>
              <a:xfrm>
                <a:off x="7761521" y="2503681"/>
                <a:ext cx="909202" cy="909202"/>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2-2"/>
              <p:cNvSpPr>
                <a:spLocks noEditPoints="1"/>
              </p:cNvSpPr>
              <p:nvPr/>
            </p:nvSpPr>
            <p:spPr bwMode="auto">
              <a:xfrm>
                <a:off x="8111074" y="2789093"/>
                <a:ext cx="210095" cy="338378"/>
              </a:xfrm>
              <a:custGeom>
                <a:avLst/>
                <a:gdLst>
                  <a:gd name="T0" fmla="*/ 35 w 136"/>
                  <a:gd name="T1" fmla="*/ 162 h 219"/>
                  <a:gd name="T2" fmla="*/ 42 w 136"/>
                  <a:gd name="T3" fmla="*/ 169 h 219"/>
                  <a:gd name="T4" fmla="*/ 46 w 136"/>
                  <a:gd name="T5" fmla="*/ 158 h 219"/>
                  <a:gd name="T6" fmla="*/ 26 w 136"/>
                  <a:gd name="T7" fmla="*/ 141 h 219"/>
                  <a:gd name="T8" fmla="*/ 32 w 136"/>
                  <a:gd name="T9" fmla="*/ 141 h 219"/>
                  <a:gd name="T10" fmla="*/ 32 w 136"/>
                  <a:gd name="T11" fmla="*/ 131 h 219"/>
                  <a:gd name="T12" fmla="*/ 21 w 136"/>
                  <a:gd name="T13" fmla="*/ 136 h 219"/>
                  <a:gd name="T14" fmla="*/ 68 w 136"/>
                  <a:gd name="T15" fmla="*/ 105 h 219"/>
                  <a:gd name="T16" fmla="*/ 73 w 136"/>
                  <a:gd name="T17" fmla="*/ 100 h 219"/>
                  <a:gd name="T18" fmla="*/ 68 w 136"/>
                  <a:gd name="T19" fmla="*/ 89 h 219"/>
                  <a:gd name="T20" fmla="*/ 63 w 136"/>
                  <a:gd name="T21" fmla="*/ 100 h 219"/>
                  <a:gd name="T22" fmla="*/ 128 w 136"/>
                  <a:gd name="T23" fmla="*/ 53 h 219"/>
                  <a:gd name="T24" fmla="*/ 103 w 136"/>
                  <a:gd name="T25" fmla="*/ 53 h 219"/>
                  <a:gd name="T26" fmla="*/ 110 w 136"/>
                  <a:gd name="T27" fmla="*/ 39 h 219"/>
                  <a:gd name="T28" fmla="*/ 102 w 136"/>
                  <a:gd name="T29" fmla="*/ 0 h 219"/>
                  <a:gd name="T30" fmla="*/ 26 w 136"/>
                  <a:gd name="T31" fmla="*/ 9 h 219"/>
                  <a:gd name="T32" fmla="*/ 33 w 136"/>
                  <a:gd name="T33" fmla="*/ 48 h 219"/>
                  <a:gd name="T34" fmla="*/ 9 w 136"/>
                  <a:gd name="T35" fmla="*/ 53 h 219"/>
                  <a:gd name="T36" fmla="*/ 0 w 136"/>
                  <a:gd name="T37" fmla="*/ 211 h 219"/>
                  <a:gd name="T38" fmla="*/ 128 w 136"/>
                  <a:gd name="T39" fmla="*/ 219 h 219"/>
                  <a:gd name="T40" fmla="*/ 136 w 136"/>
                  <a:gd name="T41" fmla="*/ 62 h 219"/>
                  <a:gd name="T42" fmla="*/ 43 w 136"/>
                  <a:gd name="T43" fmla="*/ 17 h 219"/>
                  <a:gd name="T44" fmla="*/ 94 w 136"/>
                  <a:gd name="T45" fmla="*/ 17 h 219"/>
                  <a:gd name="T46" fmla="*/ 43 w 136"/>
                  <a:gd name="T47" fmla="*/ 31 h 219"/>
                  <a:gd name="T48" fmla="*/ 86 w 136"/>
                  <a:gd name="T49" fmla="*/ 42 h 219"/>
                  <a:gd name="T50" fmla="*/ 86 w 136"/>
                  <a:gd name="T51" fmla="*/ 60 h 219"/>
                  <a:gd name="T52" fmla="*/ 50 w 136"/>
                  <a:gd name="T53" fmla="*/ 42 h 219"/>
                  <a:gd name="T54" fmla="*/ 119 w 136"/>
                  <a:gd name="T55" fmla="*/ 202 h 219"/>
                  <a:gd name="T56" fmla="*/ 17 w 136"/>
                  <a:gd name="T57" fmla="*/ 202 h 219"/>
                  <a:gd name="T58" fmla="*/ 119 w 136"/>
                  <a:gd name="T59" fmla="*/ 70 h 219"/>
                  <a:gd name="T60" fmla="*/ 99 w 136"/>
                  <a:gd name="T61" fmla="*/ 136 h 219"/>
                  <a:gd name="T62" fmla="*/ 104 w 136"/>
                  <a:gd name="T63" fmla="*/ 141 h 219"/>
                  <a:gd name="T64" fmla="*/ 115 w 136"/>
                  <a:gd name="T65" fmla="*/ 136 h 219"/>
                  <a:gd name="T66" fmla="*/ 104 w 136"/>
                  <a:gd name="T67" fmla="*/ 131 h 219"/>
                  <a:gd name="T68" fmla="*/ 68 w 136"/>
                  <a:gd name="T69" fmla="*/ 167 h 219"/>
                  <a:gd name="T70" fmla="*/ 63 w 136"/>
                  <a:gd name="T71" fmla="*/ 172 h 219"/>
                  <a:gd name="T72" fmla="*/ 68 w 136"/>
                  <a:gd name="T73" fmla="*/ 183 h 219"/>
                  <a:gd name="T74" fmla="*/ 73 w 136"/>
                  <a:gd name="T75" fmla="*/ 172 h 219"/>
                  <a:gd name="T76" fmla="*/ 39 w 136"/>
                  <a:gd name="T77" fmla="*/ 114 h 219"/>
                  <a:gd name="T78" fmla="*/ 46 w 136"/>
                  <a:gd name="T79" fmla="*/ 114 h 219"/>
                  <a:gd name="T80" fmla="*/ 42 w 136"/>
                  <a:gd name="T81" fmla="*/ 103 h 219"/>
                  <a:gd name="T82" fmla="*/ 35 w 136"/>
                  <a:gd name="T83" fmla="*/ 110 h 219"/>
                  <a:gd name="T84" fmla="*/ 97 w 136"/>
                  <a:gd name="T85" fmla="*/ 114 h 219"/>
                  <a:gd name="T86" fmla="*/ 101 w 136"/>
                  <a:gd name="T87" fmla="*/ 110 h 219"/>
                  <a:gd name="T88" fmla="*/ 94 w 136"/>
                  <a:gd name="T89" fmla="*/ 103 h 219"/>
                  <a:gd name="T90" fmla="*/ 90 w 136"/>
                  <a:gd name="T91" fmla="*/ 114 h 219"/>
                  <a:gd name="T92" fmla="*/ 97 w 136"/>
                  <a:gd name="T93" fmla="*/ 158 h 219"/>
                  <a:gd name="T94" fmla="*/ 90 w 136"/>
                  <a:gd name="T95" fmla="*/ 158 h 219"/>
                  <a:gd name="T96" fmla="*/ 94 w 136"/>
                  <a:gd name="T97" fmla="*/ 169 h 219"/>
                  <a:gd name="T98" fmla="*/ 101 w 136"/>
                  <a:gd name="T99" fmla="*/ 162 h 219"/>
                  <a:gd name="T100" fmla="*/ 68 w 136"/>
                  <a:gd name="T101" fmla="*/ 165 h 219"/>
                  <a:gd name="T102" fmla="*/ 89 w 136"/>
                  <a:gd name="T103" fmla="*/ 157 h 219"/>
                  <a:gd name="T104" fmla="*/ 89 w 136"/>
                  <a:gd name="T105" fmla="*/ 115 h 219"/>
                  <a:gd name="T106" fmla="*/ 47 w 136"/>
                  <a:gd name="T107" fmla="*/ 115 h 219"/>
                  <a:gd name="T108" fmla="*/ 47 w 136"/>
                  <a:gd name="T109" fmla="*/ 157 h 219"/>
                  <a:gd name="T110" fmla="*/ 54 w 136"/>
                  <a:gd name="T111" fmla="*/ 122 h 219"/>
                  <a:gd name="T112" fmla="*/ 68 w 136"/>
                  <a:gd name="T113" fmla="*/ 117 h 219"/>
                  <a:gd name="T114" fmla="*/ 87 w 136"/>
                  <a:gd name="T115" fmla="*/ 136 h 219"/>
                  <a:gd name="T116" fmla="*/ 68 w 136"/>
                  <a:gd name="T117" fmla="*/ 155 h 219"/>
                  <a:gd name="T118" fmla="*/ 49 w 136"/>
                  <a:gd name="T119" fmla="*/ 13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219">
                    <a:moveTo>
                      <a:pt x="39" y="158"/>
                    </a:moveTo>
                    <a:cubicBezTo>
                      <a:pt x="35" y="162"/>
                      <a:pt x="35" y="162"/>
                      <a:pt x="35" y="162"/>
                    </a:cubicBezTo>
                    <a:cubicBezTo>
                      <a:pt x="33" y="164"/>
                      <a:pt x="33" y="168"/>
                      <a:pt x="35" y="169"/>
                    </a:cubicBezTo>
                    <a:cubicBezTo>
                      <a:pt x="37" y="171"/>
                      <a:pt x="40" y="171"/>
                      <a:pt x="42" y="169"/>
                    </a:cubicBezTo>
                    <a:cubicBezTo>
                      <a:pt x="46" y="165"/>
                      <a:pt x="46" y="165"/>
                      <a:pt x="46" y="165"/>
                    </a:cubicBezTo>
                    <a:cubicBezTo>
                      <a:pt x="48" y="163"/>
                      <a:pt x="48" y="160"/>
                      <a:pt x="46" y="158"/>
                    </a:cubicBezTo>
                    <a:cubicBezTo>
                      <a:pt x="44" y="156"/>
                      <a:pt x="41" y="156"/>
                      <a:pt x="39" y="158"/>
                    </a:cubicBezTo>
                    <a:close/>
                    <a:moveTo>
                      <a:pt x="26" y="141"/>
                    </a:moveTo>
                    <a:cubicBezTo>
                      <a:pt x="26" y="141"/>
                      <a:pt x="26" y="141"/>
                      <a:pt x="26" y="141"/>
                    </a:cubicBezTo>
                    <a:cubicBezTo>
                      <a:pt x="32" y="141"/>
                      <a:pt x="32" y="141"/>
                      <a:pt x="32" y="141"/>
                    </a:cubicBezTo>
                    <a:cubicBezTo>
                      <a:pt x="35" y="141"/>
                      <a:pt x="37" y="139"/>
                      <a:pt x="37" y="136"/>
                    </a:cubicBezTo>
                    <a:cubicBezTo>
                      <a:pt x="37" y="133"/>
                      <a:pt x="35" y="131"/>
                      <a:pt x="32" y="131"/>
                    </a:cubicBezTo>
                    <a:cubicBezTo>
                      <a:pt x="26" y="131"/>
                      <a:pt x="26" y="131"/>
                      <a:pt x="26" y="131"/>
                    </a:cubicBezTo>
                    <a:cubicBezTo>
                      <a:pt x="23" y="131"/>
                      <a:pt x="21" y="133"/>
                      <a:pt x="21" y="136"/>
                    </a:cubicBezTo>
                    <a:cubicBezTo>
                      <a:pt x="21" y="139"/>
                      <a:pt x="23" y="141"/>
                      <a:pt x="26" y="141"/>
                    </a:cubicBezTo>
                    <a:close/>
                    <a:moveTo>
                      <a:pt x="68" y="105"/>
                    </a:moveTo>
                    <a:cubicBezTo>
                      <a:pt x="68" y="105"/>
                      <a:pt x="68" y="105"/>
                      <a:pt x="68" y="105"/>
                    </a:cubicBezTo>
                    <a:cubicBezTo>
                      <a:pt x="71" y="105"/>
                      <a:pt x="73" y="103"/>
                      <a:pt x="73" y="100"/>
                    </a:cubicBezTo>
                    <a:cubicBezTo>
                      <a:pt x="73" y="94"/>
                      <a:pt x="73" y="94"/>
                      <a:pt x="73" y="94"/>
                    </a:cubicBezTo>
                    <a:cubicBezTo>
                      <a:pt x="73" y="91"/>
                      <a:pt x="71" y="89"/>
                      <a:pt x="68" y="89"/>
                    </a:cubicBezTo>
                    <a:cubicBezTo>
                      <a:pt x="65" y="89"/>
                      <a:pt x="63" y="91"/>
                      <a:pt x="63" y="94"/>
                    </a:cubicBezTo>
                    <a:cubicBezTo>
                      <a:pt x="63" y="100"/>
                      <a:pt x="63" y="100"/>
                      <a:pt x="63" y="100"/>
                    </a:cubicBezTo>
                    <a:cubicBezTo>
                      <a:pt x="63" y="103"/>
                      <a:pt x="65" y="105"/>
                      <a:pt x="68" y="105"/>
                    </a:cubicBezTo>
                    <a:close/>
                    <a:moveTo>
                      <a:pt x="128" y="53"/>
                    </a:moveTo>
                    <a:cubicBezTo>
                      <a:pt x="128" y="53"/>
                      <a:pt x="128" y="53"/>
                      <a:pt x="128" y="53"/>
                    </a:cubicBezTo>
                    <a:cubicBezTo>
                      <a:pt x="103" y="53"/>
                      <a:pt x="103" y="53"/>
                      <a:pt x="103" y="53"/>
                    </a:cubicBezTo>
                    <a:cubicBezTo>
                      <a:pt x="103" y="48"/>
                      <a:pt x="103" y="48"/>
                      <a:pt x="103" y="48"/>
                    </a:cubicBezTo>
                    <a:cubicBezTo>
                      <a:pt x="107" y="47"/>
                      <a:pt x="110" y="44"/>
                      <a:pt x="110" y="39"/>
                    </a:cubicBezTo>
                    <a:cubicBezTo>
                      <a:pt x="110" y="9"/>
                      <a:pt x="110" y="9"/>
                      <a:pt x="110" y="9"/>
                    </a:cubicBezTo>
                    <a:cubicBezTo>
                      <a:pt x="110" y="4"/>
                      <a:pt x="107" y="0"/>
                      <a:pt x="102" y="0"/>
                    </a:cubicBezTo>
                    <a:cubicBezTo>
                      <a:pt x="34" y="0"/>
                      <a:pt x="34" y="0"/>
                      <a:pt x="34" y="0"/>
                    </a:cubicBezTo>
                    <a:cubicBezTo>
                      <a:pt x="30" y="0"/>
                      <a:pt x="26" y="4"/>
                      <a:pt x="26" y="9"/>
                    </a:cubicBezTo>
                    <a:cubicBezTo>
                      <a:pt x="26" y="39"/>
                      <a:pt x="26" y="39"/>
                      <a:pt x="26" y="39"/>
                    </a:cubicBezTo>
                    <a:cubicBezTo>
                      <a:pt x="26" y="44"/>
                      <a:pt x="29" y="47"/>
                      <a:pt x="33" y="48"/>
                    </a:cubicBezTo>
                    <a:cubicBezTo>
                      <a:pt x="33" y="53"/>
                      <a:pt x="33" y="53"/>
                      <a:pt x="33" y="53"/>
                    </a:cubicBezTo>
                    <a:cubicBezTo>
                      <a:pt x="9" y="53"/>
                      <a:pt x="9" y="53"/>
                      <a:pt x="9" y="53"/>
                    </a:cubicBezTo>
                    <a:cubicBezTo>
                      <a:pt x="4" y="53"/>
                      <a:pt x="0" y="57"/>
                      <a:pt x="0" y="62"/>
                    </a:cubicBezTo>
                    <a:cubicBezTo>
                      <a:pt x="0" y="211"/>
                      <a:pt x="0" y="211"/>
                      <a:pt x="0" y="211"/>
                    </a:cubicBezTo>
                    <a:cubicBezTo>
                      <a:pt x="0" y="215"/>
                      <a:pt x="4" y="219"/>
                      <a:pt x="9" y="219"/>
                    </a:cubicBezTo>
                    <a:cubicBezTo>
                      <a:pt x="128" y="219"/>
                      <a:pt x="128" y="219"/>
                      <a:pt x="128" y="219"/>
                    </a:cubicBezTo>
                    <a:cubicBezTo>
                      <a:pt x="132" y="219"/>
                      <a:pt x="136" y="215"/>
                      <a:pt x="136" y="211"/>
                    </a:cubicBezTo>
                    <a:cubicBezTo>
                      <a:pt x="136" y="62"/>
                      <a:pt x="136" y="62"/>
                      <a:pt x="136" y="62"/>
                    </a:cubicBezTo>
                    <a:cubicBezTo>
                      <a:pt x="136" y="57"/>
                      <a:pt x="132" y="53"/>
                      <a:pt x="128" y="53"/>
                    </a:cubicBezTo>
                    <a:close/>
                    <a:moveTo>
                      <a:pt x="43" y="17"/>
                    </a:moveTo>
                    <a:cubicBezTo>
                      <a:pt x="43" y="17"/>
                      <a:pt x="43" y="17"/>
                      <a:pt x="43" y="17"/>
                    </a:cubicBezTo>
                    <a:cubicBezTo>
                      <a:pt x="94" y="17"/>
                      <a:pt x="94" y="17"/>
                      <a:pt x="94" y="17"/>
                    </a:cubicBezTo>
                    <a:cubicBezTo>
                      <a:pt x="94" y="31"/>
                      <a:pt x="94" y="31"/>
                      <a:pt x="94" y="31"/>
                    </a:cubicBezTo>
                    <a:cubicBezTo>
                      <a:pt x="43" y="31"/>
                      <a:pt x="43" y="31"/>
                      <a:pt x="43" y="31"/>
                    </a:cubicBezTo>
                    <a:cubicBezTo>
                      <a:pt x="43" y="17"/>
                      <a:pt x="43" y="17"/>
                      <a:pt x="43" y="17"/>
                    </a:cubicBezTo>
                    <a:close/>
                    <a:moveTo>
                      <a:pt x="86" y="42"/>
                    </a:moveTo>
                    <a:cubicBezTo>
                      <a:pt x="86" y="42"/>
                      <a:pt x="86" y="42"/>
                      <a:pt x="86" y="42"/>
                    </a:cubicBezTo>
                    <a:cubicBezTo>
                      <a:pt x="86" y="60"/>
                      <a:pt x="86" y="60"/>
                      <a:pt x="86" y="60"/>
                    </a:cubicBezTo>
                    <a:cubicBezTo>
                      <a:pt x="50" y="60"/>
                      <a:pt x="50" y="60"/>
                      <a:pt x="50" y="60"/>
                    </a:cubicBezTo>
                    <a:cubicBezTo>
                      <a:pt x="50" y="42"/>
                      <a:pt x="50" y="42"/>
                      <a:pt x="50" y="42"/>
                    </a:cubicBezTo>
                    <a:cubicBezTo>
                      <a:pt x="86" y="42"/>
                      <a:pt x="86" y="42"/>
                      <a:pt x="86" y="42"/>
                    </a:cubicBezTo>
                    <a:close/>
                    <a:moveTo>
                      <a:pt x="119" y="202"/>
                    </a:moveTo>
                    <a:cubicBezTo>
                      <a:pt x="119" y="202"/>
                      <a:pt x="119" y="202"/>
                      <a:pt x="119" y="202"/>
                    </a:cubicBezTo>
                    <a:cubicBezTo>
                      <a:pt x="17" y="202"/>
                      <a:pt x="17" y="202"/>
                      <a:pt x="17" y="202"/>
                    </a:cubicBezTo>
                    <a:cubicBezTo>
                      <a:pt x="17" y="70"/>
                      <a:pt x="17" y="70"/>
                      <a:pt x="17" y="70"/>
                    </a:cubicBezTo>
                    <a:cubicBezTo>
                      <a:pt x="119" y="70"/>
                      <a:pt x="119" y="70"/>
                      <a:pt x="119" y="70"/>
                    </a:cubicBezTo>
                    <a:cubicBezTo>
                      <a:pt x="119" y="202"/>
                      <a:pt x="119" y="202"/>
                      <a:pt x="119" y="202"/>
                    </a:cubicBezTo>
                    <a:close/>
                    <a:moveTo>
                      <a:pt x="99" y="136"/>
                    </a:moveTo>
                    <a:cubicBezTo>
                      <a:pt x="99" y="136"/>
                      <a:pt x="99" y="136"/>
                      <a:pt x="99" y="136"/>
                    </a:cubicBezTo>
                    <a:cubicBezTo>
                      <a:pt x="99" y="139"/>
                      <a:pt x="102" y="141"/>
                      <a:pt x="104" y="141"/>
                    </a:cubicBezTo>
                    <a:cubicBezTo>
                      <a:pt x="110" y="141"/>
                      <a:pt x="110" y="141"/>
                      <a:pt x="110" y="141"/>
                    </a:cubicBezTo>
                    <a:cubicBezTo>
                      <a:pt x="113" y="141"/>
                      <a:pt x="115" y="139"/>
                      <a:pt x="115" y="136"/>
                    </a:cubicBezTo>
                    <a:cubicBezTo>
                      <a:pt x="115" y="133"/>
                      <a:pt x="113" y="131"/>
                      <a:pt x="110" y="131"/>
                    </a:cubicBezTo>
                    <a:cubicBezTo>
                      <a:pt x="104" y="131"/>
                      <a:pt x="104" y="131"/>
                      <a:pt x="104" y="131"/>
                    </a:cubicBezTo>
                    <a:cubicBezTo>
                      <a:pt x="102" y="131"/>
                      <a:pt x="99" y="133"/>
                      <a:pt x="99" y="136"/>
                    </a:cubicBezTo>
                    <a:close/>
                    <a:moveTo>
                      <a:pt x="68" y="167"/>
                    </a:moveTo>
                    <a:cubicBezTo>
                      <a:pt x="68" y="167"/>
                      <a:pt x="68" y="167"/>
                      <a:pt x="68" y="167"/>
                    </a:cubicBezTo>
                    <a:cubicBezTo>
                      <a:pt x="65" y="167"/>
                      <a:pt x="63" y="170"/>
                      <a:pt x="63" y="172"/>
                    </a:cubicBezTo>
                    <a:cubicBezTo>
                      <a:pt x="63" y="178"/>
                      <a:pt x="63" y="178"/>
                      <a:pt x="63" y="178"/>
                    </a:cubicBezTo>
                    <a:cubicBezTo>
                      <a:pt x="63" y="181"/>
                      <a:pt x="65" y="183"/>
                      <a:pt x="68" y="183"/>
                    </a:cubicBezTo>
                    <a:cubicBezTo>
                      <a:pt x="71" y="183"/>
                      <a:pt x="73" y="181"/>
                      <a:pt x="73" y="178"/>
                    </a:cubicBezTo>
                    <a:cubicBezTo>
                      <a:pt x="73" y="172"/>
                      <a:pt x="73" y="172"/>
                      <a:pt x="73" y="172"/>
                    </a:cubicBezTo>
                    <a:cubicBezTo>
                      <a:pt x="73" y="170"/>
                      <a:pt x="71" y="167"/>
                      <a:pt x="68" y="167"/>
                    </a:cubicBezTo>
                    <a:close/>
                    <a:moveTo>
                      <a:pt x="39" y="114"/>
                    </a:moveTo>
                    <a:cubicBezTo>
                      <a:pt x="39" y="114"/>
                      <a:pt x="39" y="114"/>
                      <a:pt x="39" y="114"/>
                    </a:cubicBezTo>
                    <a:cubicBezTo>
                      <a:pt x="41" y="116"/>
                      <a:pt x="44" y="116"/>
                      <a:pt x="46" y="114"/>
                    </a:cubicBezTo>
                    <a:cubicBezTo>
                      <a:pt x="48" y="112"/>
                      <a:pt x="48" y="109"/>
                      <a:pt x="46" y="107"/>
                    </a:cubicBezTo>
                    <a:cubicBezTo>
                      <a:pt x="42" y="103"/>
                      <a:pt x="42" y="103"/>
                      <a:pt x="42" y="103"/>
                    </a:cubicBezTo>
                    <a:cubicBezTo>
                      <a:pt x="40" y="101"/>
                      <a:pt x="37" y="101"/>
                      <a:pt x="35" y="103"/>
                    </a:cubicBezTo>
                    <a:cubicBezTo>
                      <a:pt x="33" y="105"/>
                      <a:pt x="33" y="108"/>
                      <a:pt x="35" y="110"/>
                    </a:cubicBezTo>
                    <a:cubicBezTo>
                      <a:pt x="39" y="114"/>
                      <a:pt x="39" y="114"/>
                      <a:pt x="39" y="114"/>
                    </a:cubicBezTo>
                    <a:close/>
                    <a:moveTo>
                      <a:pt x="97" y="114"/>
                    </a:moveTo>
                    <a:cubicBezTo>
                      <a:pt x="97" y="114"/>
                      <a:pt x="97" y="114"/>
                      <a:pt x="97" y="114"/>
                    </a:cubicBezTo>
                    <a:cubicBezTo>
                      <a:pt x="101" y="110"/>
                      <a:pt x="101" y="110"/>
                      <a:pt x="101" y="110"/>
                    </a:cubicBezTo>
                    <a:cubicBezTo>
                      <a:pt x="103" y="108"/>
                      <a:pt x="103" y="105"/>
                      <a:pt x="101" y="103"/>
                    </a:cubicBezTo>
                    <a:cubicBezTo>
                      <a:pt x="99" y="101"/>
                      <a:pt x="96" y="101"/>
                      <a:pt x="94" y="103"/>
                    </a:cubicBezTo>
                    <a:cubicBezTo>
                      <a:pt x="90" y="107"/>
                      <a:pt x="90" y="107"/>
                      <a:pt x="90" y="107"/>
                    </a:cubicBezTo>
                    <a:cubicBezTo>
                      <a:pt x="88" y="109"/>
                      <a:pt x="88" y="112"/>
                      <a:pt x="90" y="114"/>
                    </a:cubicBezTo>
                    <a:cubicBezTo>
                      <a:pt x="92" y="116"/>
                      <a:pt x="95" y="116"/>
                      <a:pt x="97" y="114"/>
                    </a:cubicBezTo>
                    <a:close/>
                    <a:moveTo>
                      <a:pt x="97" y="158"/>
                    </a:moveTo>
                    <a:cubicBezTo>
                      <a:pt x="97" y="158"/>
                      <a:pt x="97" y="158"/>
                      <a:pt x="97" y="158"/>
                    </a:cubicBezTo>
                    <a:cubicBezTo>
                      <a:pt x="95" y="156"/>
                      <a:pt x="92" y="156"/>
                      <a:pt x="90" y="158"/>
                    </a:cubicBezTo>
                    <a:cubicBezTo>
                      <a:pt x="88" y="160"/>
                      <a:pt x="88" y="163"/>
                      <a:pt x="90" y="165"/>
                    </a:cubicBezTo>
                    <a:cubicBezTo>
                      <a:pt x="94" y="169"/>
                      <a:pt x="94" y="169"/>
                      <a:pt x="94" y="169"/>
                    </a:cubicBezTo>
                    <a:cubicBezTo>
                      <a:pt x="96" y="171"/>
                      <a:pt x="99" y="171"/>
                      <a:pt x="101" y="169"/>
                    </a:cubicBezTo>
                    <a:cubicBezTo>
                      <a:pt x="103" y="167"/>
                      <a:pt x="103" y="164"/>
                      <a:pt x="101" y="162"/>
                    </a:cubicBezTo>
                    <a:cubicBezTo>
                      <a:pt x="97" y="158"/>
                      <a:pt x="97" y="158"/>
                      <a:pt x="97" y="158"/>
                    </a:cubicBezTo>
                    <a:close/>
                    <a:moveTo>
                      <a:pt x="68" y="165"/>
                    </a:moveTo>
                    <a:cubicBezTo>
                      <a:pt x="68" y="165"/>
                      <a:pt x="68" y="165"/>
                      <a:pt x="68" y="165"/>
                    </a:cubicBezTo>
                    <a:cubicBezTo>
                      <a:pt x="76" y="165"/>
                      <a:pt x="84" y="162"/>
                      <a:pt x="89" y="157"/>
                    </a:cubicBezTo>
                    <a:cubicBezTo>
                      <a:pt x="94" y="151"/>
                      <a:pt x="98" y="144"/>
                      <a:pt x="98" y="136"/>
                    </a:cubicBezTo>
                    <a:cubicBezTo>
                      <a:pt x="98" y="128"/>
                      <a:pt x="94" y="120"/>
                      <a:pt x="89" y="115"/>
                    </a:cubicBezTo>
                    <a:cubicBezTo>
                      <a:pt x="84" y="110"/>
                      <a:pt x="76" y="106"/>
                      <a:pt x="68" y="106"/>
                    </a:cubicBezTo>
                    <a:cubicBezTo>
                      <a:pt x="60" y="106"/>
                      <a:pt x="53" y="110"/>
                      <a:pt x="47" y="115"/>
                    </a:cubicBezTo>
                    <a:cubicBezTo>
                      <a:pt x="42" y="120"/>
                      <a:pt x="39" y="128"/>
                      <a:pt x="39" y="136"/>
                    </a:cubicBezTo>
                    <a:cubicBezTo>
                      <a:pt x="39" y="144"/>
                      <a:pt x="42" y="151"/>
                      <a:pt x="47" y="157"/>
                    </a:cubicBezTo>
                    <a:cubicBezTo>
                      <a:pt x="53" y="162"/>
                      <a:pt x="60" y="165"/>
                      <a:pt x="68" y="165"/>
                    </a:cubicBezTo>
                    <a:close/>
                    <a:moveTo>
                      <a:pt x="54" y="122"/>
                    </a:moveTo>
                    <a:cubicBezTo>
                      <a:pt x="54" y="122"/>
                      <a:pt x="54" y="122"/>
                      <a:pt x="54" y="122"/>
                    </a:cubicBezTo>
                    <a:cubicBezTo>
                      <a:pt x="58" y="119"/>
                      <a:pt x="63" y="117"/>
                      <a:pt x="68" y="117"/>
                    </a:cubicBezTo>
                    <a:cubicBezTo>
                      <a:pt x="73" y="117"/>
                      <a:pt x="78" y="119"/>
                      <a:pt x="82" y="122"/>
                    </a:cubicBezTo>
                    <a:cubicBezTo>
                      <a:pt x="85" y="126"/>
                      <a:pt x="87" y="130"/>
                      <a:pt x="87" y="136"/>
                    </a:cubicBezTo>
                    <a:cubicBezTo>
                      <a:pt x="87" y="141"/>
                      <a:pt x="85" y="146"/>
                      <a:pt x="82" y="150"/>
                    </a:cubicBezTo>
                    <a:cubicBezTo>
                      <a:pt x="78" y="153"/>
                      <a:pt x="73" y="155"/>
                      <a:pt x="68" y="155"/>
                    </a:cubicBezTo>
                    <a:cubicBezTo>
                      <a:pt x="63" y="155"/>
                      <a:pt x="58" y="153"/>
                      <a:pt x="54" y="150"/>
                    </a:cubicBezTo>
                    <a:cubicBezTo>
                      <a:pt x="51" y="146"/>
                      <a:pt x="49" y="141"/>
                      <a:pt x="49" y="136"/>
                    </a:cubicBezTo>
                    <a:cubicBezTo>
                      <a:pt x="49" y="130"/>
                      <a:pt x="51" y="126"/>
                      <a:pt x="54" y="122"/>
                    </a:cubicBez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6" name="组合 15"/>
            <p:cNvGrpSpPr/>
            <p:nvPr/>
          </p:nvGrpSpPr>
          <p:grpSpPr>
            <a:xfrm>
              <a:off x="8058775" y="1386962"/>
              <a:ext cx="3169756" cy="956159"/>
              <a:chOff x="8025496" y="1810308"/>
              <a:chExt cx="3169756" cy="956159"/>
            </a:xfrm>
          </p:grpSpPr>
          <p:sp>
            <p:nvSpPr>
              <p:cNvPr id="17" name="PPT世界-2-3"/>
              <p:cNvSpPr txBox="1"/>
              <p:nvPr/>
            </p:nvSpPr>
            <p:spPr>
              <a:xfrm>
                <a:off x="8025496" y="1810308"/>
                <a:ext cx="2015538"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2-4"/>
              <p:cNvSpPr txBox="1"/>
              <p:nvPr/>
            </p:nvSpPr>
            <p:spPr>
              <a:xfrm>
                <a:off x="8025496" y="2148862"/>
                <a:ext cx="3169756"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单击此处键入文本单击此处键入单击此处键入文本单击单击此处键入文本单击此处键入</a:t>
                </a:r>
              </a:p>
            </p:txBody>
          </p:sp>
        </p:grpSp>
      </p:grpSp>
      <p:grpSp>
        <p:nvGrpSpPr>
          <p:cNvPr id="21" name="PPT世界-3"/>
          <p:cNvGrpSpPr/>
          <p:nvPr/>
        </p:nvGrpSpPr>
        <p:grpSpPr>
          <a:xfrm>
            <a:off x="6550716" y="3406068"/>
            <a:ext cx="4237959" cy="956159"/>
            <a:chOff x="7672743" y="2917421"/>
            <a:chExt cx="4237959" cy="956159"/>
          </a:xfrm>
        </p:grpSpPr>
        <p:grpSp>
          <p:nvGrpSpPr>
            <p:cNvPr id="22" name="组合 21"/>
            <p:cNvGrpSpPr/>
            <p:nvPr/>
          </p:nvGrpSpPr>
          <p:grpSpPr>
            <a:xfrm>
              <a:off x="7672743" y="2919002"/>
              <a:ext cx="909202" cy="909202"/>
              <a:chOff x="7761521" y="3920139"/>
              <a:chExt cx="909202" cy="909202"/>
            </a:xfrm>
          </p:grpSpPr>
          <p:sp>
            <p:nvSpPr>
              <p:cNvPr id="26" name="PPT世界-3-1"/>
              <p:cNvSpPr/>
              <p:nvPr/>
            </p:nvSpPr>
            <p:spPr>
              <a:xfrm>
                <a:off x="7761521" y="3920139"/>
                <a:ext cx="909202" cy="909202"/>
              </a:xfrm>
              <a:prstGeom prst="ellipse">
                <a:avLst/>
              </a:prstGeom>
              <a:solidFill>
                <a:schemeClr val="tx1">
                  <a:lumMod val="65000"/>
                  <a:lumOff val="35000"/>
                </a:scheme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3-2"/>
              <p:cNvSpPr>
                <a:spLocks noEditPoints="1"/>
              </p:cNvSpPr>
              <p:nvPr/>
            </p:nvSpPr>
            <p:spPr bwMode="auto">
              <a:xfrm>
                <a:off x="8076713" y="4209806"/>
                <a:ext cx="278818" cy="329869"/>
              </a:xfrm>
              <a:custGeom>
                <a:avLst/>
                <a:gdLst>
                  <a:gd name="T0" fmla="*/ 159 w 180"/>
                  <a:gd name="T1" fmla="*/ 2 h 213"/>
                  <a:gd name="T2" fmla="*/ 154 w 180"/>
                  <a:gd name="T3" fmla="*/ 14 h 213"/>
                  <a:gd name="T4" fmla="*/ 180 w 180"/>
                  <a:gd name="T5" fmla="*/ 80 h 213"/>
                  <a:gd name="T6" fmla="*/ 151 w 180"/>
                  <a:gd name="T7" fmla="*/ 150 h 213"/>
                  <a:gd name="T8" fmla="*/ 119 w 180"/>
                  <a:gd name="T9" fmla="*/ 172 h 213"/>
                  <a:gd name="T10" fmla="*/ 89 w 180"/>
                  <a:gd name="T11" fmla="*/ 179 h 213"/>
                  <a:gd name="T12" fmla="*/ 89 w 180"/>
                  <a:gd name="T13" fmla="*/ 196 h 213"/>
                  <a:gd name="T14" fmla="*/ 130 w 180"/>
                  <a:gd name="T15" fmla="*/ 204 h 213"/>
                  <a:gd name="T16" fmla="*/ 81 w 180"/>
                  <a:gd name="T17" fmla="*/ 213 h 213"/>
                  <a:gd name="T18" fmla="*/ 81 w 180"/>
                  <a:gd name="T19" fmla="*/ 213 h 213"/>
                  <a:gd name="T20" fmla="*/ 32 w 180"/>
                  <a:gd name="T21" fmla="*/ 204 h 213"/>
                  <a:gd name="T22" fmla="*/ 73 w 180"/>
                  <a:gd name="T23" fmla="*/ 196 h 213"/>
                  <a:gd name="T24" fmla="*/ 73 w 180"/>
                  <a:gd name="T25" fmla="*/ 179 h 213"/>
                  <a:gd name="T26" fmla="*/ 43 w 180"/>
                  <a:gd name="T27" fmla="*/ 172 h 213"/>
                  <a:gd name="T28" fmla="*/ 15 w 180"/>
                  <a:gd name="T29" fmla="*/ 154 h 213"/>
                  <a:gd name="T30" fmla="*/ 2 w 180"/>
                  <a:gd name="T31" fmla="*/ 159 h 213"/>
                  <a:gd name="T32" fmla="*/ 21 w 180"/>
                  <a:gd name="T33" fmla="*/ 134 h 213"/>
                  <a:gd name="T34" fmla="*/ 24 w 180"/>
                  <a:gd name="T35" fmla="*/ 24 h 213"/>
                  <a:gd name="T36" fmla="*/ 81 w 180"/>
                  <a:gd name="T37" fmla="*/ 0 h 213"/>
                  <a:gd name="T38" fmla="*/ 144 w 180"/>
                  <a:gd name="T39" fmla="*/ 11 h 213"/>
                  <a:gd name="T40" fmla="*/ 144 w 180"/>
                  <a:gd name="T41" fmla="*/ 11 h 213"/>
                  <a:gd name="T42" fmla="*/ 152 w 180"/>
                  <a:gd name="T43" fmla="*/ 2 h 213"/>
                  <a:gd name="T44" fmla="*/ 147 w 180"/>
                  <a:gd name="T45" fmla="*/ 21 h 213"/>
                  <a:gd name="T46" fmla="*/ 161 w 180"/>
                  <a:gd name="T47" fmla="*/ 80 h 213"/>
                  <a:gd name="T48" fmla="*/ 137 w 180"/>
                  <a:gd name="T49" fmla="*/ 138 h 213"/>
                  <a:gd name="T50" fmla="*/ 28 w 180"/>
                  <a:gd name="T51" fmla="*/ 141 h 213"/>
                  <a:gd name="T52" fmla="*/ 47 w 180"/>
                  <a:gd name="T53" fmla="*/ 163 h 213"/>
                  <a:gd name="T54" fmla="*/ 115 w 180"/>
                  <a:gd name="T55" fmla="*/ 163 h 213"/>
                  <a:gd name="T56" fmla="*/ 144 w 180"/>
                  <a:gd name="T57" fmla="*/ 143 h 213"/>
                  <a:gd name="T58" fmla="*/ 144 w 180"/>
                  <a:gd name="T59" fmla="*/ 143 h 213"/>
                  <a:gd name="T60" fmla="*/ 170 w 180"/>
                  <a:gd name="T61" fmla="*/ 80 h 213"/>
                  <a:gd name="T62" fmla="*/ 147 w 180"/>
                  <a:gd name="T63" fmla="*/ 21 h 213"/>
                  <a:gd name="T64" fmla="*/ 126 w 180"/>
                  <a:gd name="T65" fmla="*/ 36 h 213"/>
                  <a:gd name="T66" fmla="*/ 36 w 180"/>
                  <a:gd name="T67" fmla="*/ 36 h 213"/>
                  <a:gd name="T68" fmla="*/ 17 w 180"/>
                  <a:gd name="T69" fmla="*/ 80 h 213"/>
                  <a:gd name="T70" fmla="*/ 81 w 180"/>
                  <a:gd name="T71" fmla="*/ 144 h 213"/>
                  <a:gd name="T72" fmla="*/ 126 w 180"/>
                  <a:gd name="T73" fmla="*/ 126 h 213"/>
                  <a:gd name="T74" fmla="*/ 126 w 180"/>
                  <a:gd name="T75" fmla="*/ 3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213">
                    <a:moveTo>
                      <a:pt x="152" y="2"/>
                    </a:moveTo>
                    <a:cubicBezTo>
                      <a:pt x="154" y="0"/>
                      <a:pt x="157" y="0"/>
                      <a:pt x="159" y="2"/>
                    </a:cubicBezTo>
                    <a:cubicBezTo>
                      <a:pt x="161" y="4"/>
                      <a:pt x="161" y="7"/>
                      <a:pt x="160" y="9"/>
                    </a:cubicBezTo>
                    <a:cubicBezTo>
                      <a:pt x="154" y="14"/>
                      <a:pt x="154" y="14"/>
                      <a:pt x="154" y="14"/>
                    </a:cubicBezTo>
                    <a:cubicBezTo>
                      <a:pt x="162" y="23"/>
                      <a:pt x="168" y="32"/>
                      <a:pt x="172" y="43"/>
                    </a:cubicBezTo>
                    <a:cubicBezTo>
                      <a:pt x="177" y="54"/>
                      <a:pt x="180" y="67"/>
                      <a:pt x="180" y="80"/>
                    </a:cubicBezTo>
                    <a:cubicBezTo>
                      <a:pt x="180" y="94"/>
                      <a:pt x="177" y="107"/>
                      <a:pt x="172" y="118"/>
                    </a:cubicBezTo>
                    <a:cubicBezTo>
                      <a:pt x="167" y="130"/>
                      <a:pt x="160" y="141"/>
                      <a:pt x="151" y="150"/>
                    </a:cubicBezTo>
                    <a:cubicBezTo>
                      <a:pt x="151" y="150"/>
                      <a:pt x="151" y="150"/>
                      <a:pt x="151" y="150"/>
                    </a:cubicBezTo>
                    <a:cubicBezTo>
                      <a:pt x="142" y="160"/>
                      <a:pt x="131" y="167"/>
                      <a:pt x="119" y="172"/>
                    </a:cubicBezTo>
                    <a:cubicBezTo>
                      <a:pt x="118" y="172"/>
                      <a:pt x="118" y="172"/>
                      <a:pt x="118" y="172"/>
                    </a:cubicBezTo>
                    <a:cubicBezTo>
                      <a:pt x="109" y="176"/>
                      <a:pt x="99" y="178"/>
                      <a:pt x="89" y="179"/>
                    </a:cubicBezTo>
                    <a:cubicBezTo>
                      <a:pt x="89" y="180"/>
                      <a:pt x="89" y="180"/>
                      <a:pt x="89" y="180"/>
                    </a:cubicBezTo>
                    <a:cubicBezTo>
                      <a:pt x="89" y="196"/>
                      <a:pt x="89" y="196"/>
                      <a:pt x="89" y="196"/>
                    </a:cubicBezTo>
                    <a:cubicBezTo>
                      <a:pt x="121" y="196"/>
                      <a:pt x="121" y="196"/>
                      <a:pt x="121" y="196"/>
                    </a:cubicBezTo>
                    <a:cubicBezTo>
                      <a:pt x="126" y="196"/>
                      <a:pt x="130" y="200"/>
                      <a:pt x="130" y="204"/>
                    </a:cubicBezTo>
                    <a:cubicBezTo>
                      <a:pt x="130" y="209"/>
                      <a:pt x="126" y="213"/>
                      <a:pt x="121" y="213"/>
                    </a:cubicBezTo>
                    <a:cubicBezTo>
                      <a:pt x="81" y="213"/>
                      <a:pt x="81" y="213"/>
                      <a:pt x="81" y="213"/>
                    </a:cubicBezTo>
                    <a:cubicBezTo>
                      <a:pt x="81" y="213"/>
                      <a:pt x="81" y="213"/>
                      <a:pt x="81" y="213"/>
                    </a:cubicBezTo>
                    <a:cubicBezTo>
                      <a:pt x="81" y="213"/>
                      <a:pt x="81" y="213"/>
                      <a:pt x="81" y="213"/>
                    </a:cubicBezTo>
                    <a:cubicBezTo>
                      <a:pt x="40" y="213"/>
                      <a:pt x="40" y="213"/>
                      <a:pt x="40" y="213"/>
                    </a:cubicBezTo>
                    <a:cubicBezTo>
                      <a:pt x="36" y="213"/>
                      <a:pt x="32" y="209"/>
                      <a:pt x="32" y="204"/>
                    </a:cubicBezTo>
                    <a:cubicBezTo>
                      <a:pt x="32" y="200"/>
                      <a:pt x="36" y="196"/>
                      <a:pt x="40" y="196"/>
                    </a:cubicBezTo>
                    <a:cubicBezTo>
                      <a:pt x="73" y="196"/>
                      <a:pt x="73" y="196"/>
                      <a:pt x="73" y="196"/>
                    </a:cubicBezTo>
                    <a:cubicBezTo>
                      <a:pt x="73" y="180"/>
                      <a:pt x="73" y="180"/>
                      <a:pt x="73" y="180"/>
                    </a:cubicBezTo>
                    <a:cubicBezTo>
                      <a:pt x="73" y="180"/>
                      <a:pt x="73" y="180"/>
                      <a:pt x="73" y="179"/>
                    </a:cubicBezTo>
                    <a:cubicBezTo>
                      <a:pt x="62" y="178"/>
                      <a:pt x="52" y="176"/>
                      <a:pt x="43" y="172"/>
                    </a:cubicBezTo>
                    <a:cubicBezTo>
                      <a:pt x="43" y="172"/>
                      <a:pt x="43" y="172"/>
                      <a:pt x="43" y="172"/>
                    </a:cubicBezTo>
                    <a:cubicBezTo>
                      <a:pt x="43" y="172"/>
                      <a:pt x="43" y="172"/>
                      <a:pt x="43" y="172"/>
                    </a:cubicBezTo>
                    <a:cubicBezTo>
                      <a:pt x="33" y="168"/>
                      <a:pt x="23" y="161"/>
                      <a:pt x="15" y="154"/>
                    </a:cubicBezTo>
                    <a:cubicBezTo>
                      <a:pt x="9" y="159"/>
                      <a:pt x="9" y="159"/>
                      <a:pt x="9" y="159"/>
                    </a:cubicBezTo>
                    <a:cubicBezTo>
                      <a:pt x="8" y="161"/>
                      <a:pt x="4" y="161"/>
                      <a:pt x="2" y="159"/>
                    </a:cubicBezTo>
                    <a:cubicBezTo>
                      <a:pt x="0" y="157"/>
                      <a:pt x="0" y="154"/>
                      <a:pt x="2" y="152"/>
                    </a:cubicBezTo>
                    <a:cubicBezTo>
                      <a:pt x="21" y="134"/>
                      <a:pt x="21" y="134"/>
                      <a:pt x="21" y="134"/>
                    </a:cubicBezTo>
                    <a:cubicBezTo>
                      <a:pt x="8" y="120"/>
                      <a:pt x="1" y="101"/>
                      <a:pt x="1" y="80"/>
                    </a:cubicBezTo>
                    <a:cubicBezTo>
                      <a:pt x="1" y="58"/>
                      <a:pt x="10" y="38"/>
                      <a:pt x="24" y="24"/>
                    </a:cubicBezTo>
                    <a:cubicBezTo>
                      <a:pt x="24" y="24"/>
                      <a:pt x="24" y="24"/>
                      <a:pt x="24" y="24"/>
                    </a:cubicBezTo>
                    <a:cubicBezTo>
                      <a:pt x="39" y="9"/>
                      <a:pt x="59" y="0"/>
                      <a:pt x="81" y="0"/>
                    </a:cubicBezTo>
                    <a:cubicBezTo>
                      <a:pt x="101" y="0"/>
                      <a:pt x="120" y="8"/>
                      <a:pt x="134" y="20"/>
                    </a:cubicBezTo>
                    <a:cubicBezTo>
                      <a:pt x="144" y="11"/>
                      <a:pt x="144" y="11"/>
                      <a:pt x="144" y="11"/>
                    </a:cubicBezTo>
                    <a:cubicBezTo>
                      <a:pt x="144" y="11"/>
                      <a:pt x="144" y="11"/>
                      <a:pt x="144" y="11"/>
                    </a:cubicBezTo>
                    <a:cubicBezTo>
                      <a:pt x="144" y="11"/>
                      <a:pt x="144" y="11"/>
                      <a:pt x="144" y="11"/>
                    </a:cubicBezTo>
                    <a:cubicBezTo>
                      <a:pt x="144" y="10"/>
                      <a:pt x="144" y="10"/>
                      <a:pt x="144" y="10"/>
                    </a:cubicBezTo>
                    <a:cubicBezTo>
                      <a:pt x="152" y="2"/>
                      <a:pt x="152" y="2"/>
                      <a:pt x="152" y="2"/>
                    </a:cubicBezTo>
                    <a:close/>
                    <a:moveTo>
                      <a:pt x="147" y="21"/>
                    </a:moveTo>
                    <a:cubicBezTo>
                      <a:pt x="147" y="21"/>
                      <a:pt x="147" y="21"/>
                      <a:pt x="147" y="21"/>
                    </a:cubicBezTo>
                    <a:cubicBezTo>
                      <a:pt x="141" y="27"/>
                      <a:pt x="141" y="27"/>
                      <a:pt x="141" y="27"/>
                    </a:cubicBezTo>
                    <a:cubicBezTo>
                      <a:pt x="154" y="42"/>
                      <a:pt x="161" y="60"/>
                      <a:pt x="161" y="80"/>
                    </a:cubicBezTo>
                    <a:cubicBezTo>
                      <a:pt x="161" y="103"/>
                      <a:pt x="152" y="123"/>
                      <a:pt x="138" y="137"/>
                    </a:cubicBezTo>
                    <a:cubicBezTo>
                      <a:pt x="137" y="138"/>
                      <a:pt x="137" y="138"/>
                      <a:pt x="137" y="138"/>
                    </a:cubicBezTo>
                    <a:cubicBezTo>
                      <a:pt x="123" y="152"/>
                      <a:pt x="103" y="161"/>
                      <a:pt x="81" y="161"/>
                    </a:cubicBezTo>
                    <a:cubicBezTo>
                      <a:pt x="61" y="161"/>
                      <a:pt x="42" y="153"/>
                      <a:pt x="28" y="141"/>
                    </a:cubicBezTo>
                    <a:cubicBezTo>
                      <a:pt x="22" y="147"/>
                      <a:pt x="22" y="147"/>
                      <a:pt x="22" y="147"/>
                    </a:cubicBezTo>
                    <a:cubicBezTo>
                      <a:pt x="29" y="153"/>
                      <a:pt x="38" y="159"/>
                      <a:pt x="47" y="163"/>
                    </a:cubicBezTo>
                    <a:cubicBezTo>
                      <a:pt x="57" y="167"/>
                      <a:pt x="69" y="169"/>
                      <a:pt x="81" y="169"/>
                    </a:cubicBezTo>
                    <a:cubicBezTo>
                      <a:pt x="93" y="169"/>
                      <a:pt x="104" y="167"/>
                      <a:pt x="115" y="163"/>
                    </a:cubicBezTo>
                    <a:cubicBezTo>
                      <a:pt x="115" y="163"/>
                      <a:pt x="115" y="163"/>
                      <a:pt x="115" y="163"/>
                    </a:cubicBezTo>
                    <a:cubicBezTo>
                      <a:pt x="126" y="158"/>
                      <a:pt x="136" y="152"/>
                      <a:pt x="144" y="143"/>
                    </a:cubicBezTo>
                    <a:cubicBezTo>
                      <a:pt x="144" y="143"/>
                      <a:pt x="144" y="143"/>
                      <a:pt x="144" y="143"/>
                    </a:cubicBezTo>
                    <a:cubicBezTo>
                      <a:pt x="144" y="143"/>
                      <a:pt x="144" y="143"/>
                      <a:pt x="144" y="143"/>
                    </a:cubicBezTo>
                    <a:cubicBezTo>
                      <a:pt x="152" y="135"/>
                      <a:pt x="158" y="125"/>
                      <a:pt x="163" y="115"/>
                    </a:cubicBezTo>
                    <a:cubicBezTo>
                      <a:pt x="167" y="104"/>
                      <a:pt x="170" y="93"/>
                      <a:pt x="170" y="80"/>
                    </a:cubicBezTo>
                    <a:cubicBezTo>
                      <a:pt x="170" y="68"/>
                      <a:pt x="167" y="57"/>
                      <a:pt x="163" y="47"/>
                    </a:cubicBezTo>
                    <a:cubicBezTo>
                      <a:pt x="159" y="37"/>
                      <a:pt x="154" y="29"/>
                      <a:pt x="147" y="21"/>
                    </a:cubicBezTo>
                    <a:close/>
                    <a:moveTo>
                      <a:pt x="126" y="36"/>
                    </a:moveTo>
                    <a:cubicBezTo>
                      <a:pt x="126" y="36"/>
                      <a:pt x="126" y="36"/>
                      <a:pt x="126" y="36"/>
                    </a:cubicBezTo>
                    <a:cubicBezTo>
                      <a:pt x="114" y="24"/>
                      <a:pt x="99" y="17"/>
                      <a:pt x="81" y="17"/>
                    </a:cubicBezTo>
                    <a:cubicBezTo>
                      <a:pt x="63" y="17"/>
                      <a:pt x="47" y="24"/>
                      <a:pt x="36" y="36"/>
                    </a:cubicBezTo>
                    <a:cubicBezTo>
                      <a:pt x="36" y="36"/>
                      <a:pt x="36" y="36"/>
                      <a:pt x="36" y="36"/>
                    </a:cubicBezTo>
                    <a:cubicBezTo>
                      <a:pt x="25" y="47"/>
                      <a:pt x="17" y="63"/>
                      <a:pt x="17" y="80"/>
                    </a:cubicBezTo>
                    <a:cubicBezTo>
                      <a:pt x="17" y="98"/>
                      <a:pt x="25" y="114"/>
                      <a:pt x="36" y="126"/>
                    </a:cubicBezTo>
                    <a:cubicBezTo>
                      <a:pt x="47" y="137"/>
                      <a:pt x="63" y="144"/>
                      <a:pt x="81" y="144"/>
                    </a:cubicBezTo>
                    <a:cubicBezTo>
                      <a:pt x="98" y="144"/>
                      <a:pt x="114" y="137"/>
                      <a:pt x="126" y="126"/>
                    </a:cubicBezTo>
                    <a:cubicBezTo>
                      <a:pt x="126" y="126"/>
                      <a:pt x="126" y="126"/>
                      <a:pt x="126" y="126"/>
                    </a:cubicBezTo>
                    <a:cubicBezTo>
                      <a:pt x="137" y="114"/>
                      <a:pt x="144" y="98"/>
                      <a:pt x="144" y="80"/>
                    </a:cubicBezTo>
                    <a:cubicBezTo>
                      <a:pt x="144" y="63"/>
                      <a:pt x="137" y="47"/>
                      <a:pt x="126" y="36"/>
                    </a:cubicBezTo>
                    <a:cubicBezTo>
                      <a:pt x="126" y="36"/>
                      <a:pt x="126" y="36"/>
                      <a:pt x="126" y="36"/>
                    </a:cubicBez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3" name="组合 22"/>
            <p:cNvGrpSpPr/>
            <p:nvPr/>
          </p:nvGrpSpPr>
          <p:grpSpPr>
            <a:xfrm>
              <a:off x="8740946" y="2917421"/>
              <a:ext cx="3169756" cy="956159"/>
              <a:chOff x="8025496" y="1810308"/>
              <a:chExt cx="3169756" cy="956159"/>
            </a:xfrm>
          </p:grpSpPr>
          <p:sp>
            <p:nvSpPr>
              <p:cNvPr id="24" name="PPT世界-3-3"/>
              <p:cNvSpPr txBox="1"/>
              <p:nvPr/>
            </p:nvSpPr>
            <p:spPr>
              <a:xfrm>
                <a:off x="8025496" y="1810308"/>
                <a:ext cx="2015538" cy="43614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3-4"/>
              <p:cNvSpPr txBox="1"/>
              <p:nvPr/>
            </p:nvSpPr>
            <p:spPr>
              <a:xfrm>
                <a:off x="8025496" y="2148862"/>
                <a:ext cx="3169756"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单击此处键入文本单击此处键入单击此处键入文本单击单击此处键入文本单击此处键入</a:t>
                </a:r>
              </a:p>
            </p:txBody>
          </p:sp>
        </p:grpSp>
      </p:grpSp>
      <p:grpSp>
        <p:nvGrpSpPr>
          <p:cNvPr id="28" name="PPT世界-4"/>
          <p:cNvGrpSpPr/>
          <p:nvPr/>
        </p:nvGrpSpPr>
        <p:grpSpPr>
          <a:xfrm>
            <a:off x="5991067" y="4989646"/>
            <a:ext cx="4340590" cy="956159"/>
            <a:chOff x="6887941" y="4554118"/>
            <a:chExt cx="4340590" cy="956159"/>
          </a:xfrm>
        </p:grpSpPr>
        <p:grpSp>
          <p:nvGrpSpPr>
            <p:cNvPr id="29" name="组合 28"/>
            <p:cNvGrpSpPr/>
            <p:nvPr/>
          </p:nvGrpSpPr>
          <p:grpSpPr>
            <a:xfrm>
              <a:off x="6887941" y="4555699"/>
              <a:ext cx="909202" cy="909202"/>
              <a:chOff x="6989542" y="5199193"/>
              <a:chExt cx="909202" cy="909202"/>
            </a:xfrm>
          </p:grpSpPr>
          <p:sp>
            <p:nvSpPr>
              <p:cNvPr id="33" name="PPT世界-4-1"/>
              <p:cNvSpPr/>
              <p:nvPr/>
            </p:nvSpPr>
            <p:spPr>
              <a:xfrm>
                <a:off x="6989542" y="5199193"/>
                <a:ext cx="909202" cy="909202"/>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4-2"/>
              <p:cNvSpPr>
                <a:spLocks noEditPoints="1"/>
              </p:cNvSpPr>
              <p:nvPr/>
            </p:nvSpPr>
            <p:spPr bwMode="auto">
              <a:xfrm>
                <a:off x="7290335" y="5482642"/>
                <a:ext cx="307616" cy="342305"/>
              </a:xfrm>
              <a:custGeom>
                <a:avLst/>
                <a:gdLst>
                  <a:gd name="T0" fmla="*/ 45 w 199"/>
                  <a:gd name="T1" fmla="*/ 158 h 221"/>
                  <a:gd name="T2" fmla="*/ 25 w 199"/>
                  <a:gd name="T3" fmla="*/ 144 h 221"/>
                  <a:gd name="T4" fmla="*/ 11 w 199"/>
                  <a:gd name="T5" fmla="*/ 124 h 221"/>
                  <a:gd name="T6" fmla="*/ 6 w 199"/>
                  <a:gd name="T7" fmla="*/ 100 h 221"/>
                  <a:gd name="T8" fmla="*/ 6 w 199"/>
                  <a:gd name="T9" fmla="*/ 100 h 221"/>
                  <a:gd name="T10" fmla="*/ 21 w 199"/>
                  <a:gd name="T11" fmla="*/ 66 h 221"/>
                  <a:gd name="T12" fmla="*/ 37 w 199"/>
                  <a:gd name="T13" fmla="*/ 54 h 221"/>
                  <a:gd name="T14" fmla="*/ 37 w 199"/>
                  <a:gd name="T15" fmla="*/ 53 h 221"/>
                  <a:gd name="T16" fmla="*/ 59 w 199"/>
                  <a:gd name="T17" fmla="*/ 44 h 221"/>
                  <a:gd name="T18" fmla="*/ 83 w 199"/>
                  <a:gd name="T19" fmla="*/ 39 h 221"/>
                  <a:gd name="T20" fmla="*/ 102 w 199"/>
                  <a:gd name="T21" fmla="*/ 39 h 221"/>
                  <a:gd name="T22" fmla="*/ 133 w 199"/>
                  <a:gd name="T23" fmla="*/ 36 h 221"/>
                  <a:gd name="T24" fmla="*/ 151 w 199"/>
                  <a:gd name="T25" fmla="*/ 28 h 221"/>
                  <a:gd name="T26" fmla="*/ 162 w 199"/>
                  <a:gd name="T27" fmla="*/ 7 h 221"/>
                  <a:gd name="T28" fmla="*/ 173 w 199"/>
                  <a:gd name="T29" fmla="*/ 2 h 221"/>
                  <a:gd name="T30" fmla="*/ 178 w 199"/>
                  <a:gd name="T31" fmla="*/ 7 h 221"/>
                  <a:gd name="T32" fmla="*/ 178 w 199"/>
                  <a:gd name="T33" fmla="*/ 7 h 221"/>
                  <a:gd name="T34" fmla="*/ 178 w 199"/>
                  <a:gd name="T35" fmla="*/ 7 h 221"/>
                  <a:gd name="T36" fmla="*/ 197 w 199"/>
                  <a:gd name="T37" fmla="*/ 85 h 221"/>
                  <a:gd name="T38" fmla="*/ 197 w 199"/>
                  <a:gd name="T39" fmla="*/ 133 h 221"/>
                  <a:gd name="T40" fmla="*/ 187 w 199"/>
                  <a:gd name="T41" fmla="*/ 172 h 221"/>
                  <a:gd name="T42" fmla="*/ 130 w 199"/>
                  <a:gd name="T43" fmla="*/ 218 h 221"/>
                  <a:gd name="T44" fmla="*/ 100 w 199"/>
                  <a:gd name="T45" fmla="*/ 218 h 221"/>
                  <a:gd name="T46" fmla="*/ 75 w 199"/>
                  <a:gd name="T47" fmla="*/ 205 h 221"/>
                  <a:gd name="T48" fmla="*/ 61 w 199"/>
                  <a:gd name="T49" fmla="*/ 165 h 221"/>
                  <a:gd name="T50" fmla="*/ 5 w 199"/>
                  <a:gd name="T51" fmla="*/ 169 h 221"/>
                  <a:gd name="T52" fmla="*/ 1 w 199"/>
                  <a:gd name="T53" fmla="*/ 163 h 221"/>
                  <a:gd name="T54" fmla="*/ 7 w 199"/>
                  <a:gd name="T55" fmla="*/ 159 h 221"/>
                  <a:gd name="T56" fmla="*/ 45 w 199"/>
                  <a:gd name="T57" fmla="*/ 158 h 221"/>
                  <a:gd name="T58" fmla="*/ 82 w 199"/>
                  <a:gd name="T59" fmla="*/ 146 h 221"/>
                  <a:gd name="T60" fmla="*/ 82 w 199"/>
                  <a:gd name="T61" fmla="*/ 146 h 221"/>
                  <a:gd name="T62" fmla="*/ 118 w 199"/>
                  <a:gd name="T63" fmla="*/ 117 h 221"/>
                  <a:gd name="T64" fmla="*/ 152 w 199"/>
                  <a:gd name="T65" fmla="*/ 55 h 221"/>
                  <a:gd name="T66" fmla="*/ 159 w 199"/>
                  <a:gd name="T67" fmla="*/ 52 h 221"/>
                  <a:gd name="T68" fmla="*/ 162 w 199"/>
                  <a:gd name="T69" fmla="*/ 59 h 221"/>
                  <a:gd name="T70" fmla="*/ 126 w 199"/>
                  <a:gd name="T71" fmla="*/ 123 h 221"/>
                  <a:gd name="T72" fmla="*/ 83 w 199"/>
                  <a:gd name="T73" fmla="*/ 156 h 221"/>
                  <a:gd name="T74" fmla="*/ 78 w 199"/>
                  <a:gd name="T75" fmla="*/ 166 h 221"/>
                  <a:gd name="T76" fmla="*/ 87 w 199"/>
                  <a:gd name="T77" fmla="*/ 193 h 221"/>
                  <a:gd name="T78" fmla="*/ 104 w 199"/>
                  <a:gd name="T79" fmla="*/ 202 h 221"/>
                  <a:gd name="T80" fmla="*/ 126 w 199"/>
                  <a:gd name="T81" fmla="*/ 202 h 221"/>
                  <a:gd name="T82" fmla="*/ 172 w 199"/>
                  <a:gd name="T83" fmla="*/ 165 h 221"/>
                  <a:gd name="T84" fmla="*/ 181 w 199"/>
                  <a:gd name="T85" fmla="*/ 131 h 221"/>
                  <a:gd name="T86" fmla="*/ 180 w 199"/>
                  <a:gd name="T87" fmla="*/ 87 h 221"/>
                  <a:gd name="T88" fmla="*/ 169 w 199"/>
                  <a:gd name="T89" fmla="*/ 33 h 221"/>
                  <a:gd name="T90" fmla="*/ 162 w 199"/>
                  <a:gd name="T91" fmla="*/ 40 h 221"/>
                  <a:gd name="T92" fmla="*/ 137 w 199"/>
                  <a:gd name="T93" fmla="*/ 53 h 221"/>
                  <a:gd name="T94" fmla="*/ 102 w 199"/>
                  <a:gd name="T95" fmla="*/ 55 h 221"/>
                  <a:gd name="T96" fmla="*/ 84 w 199"/>
                  <a:gd name="T97" fmla="*/ 56 h 221"/>
                  <a:gd name="T98" fmla="*/ 64 w 199"/>
                  <a:gd name="T99" fmla="*/ 60 h 221"/>
                  <a:gd name="T100" fmla="*/ 46 w 199"/>
                  <a:gd name="T101" fmla="*/ 68 h 221"/>
                  <a:gd name="T102" fmla="*/ 46 w 199"/>
                  <a:gd name="T103" fmla="*/ 68 h 221"/>
                  <a:gd name="T104" fmla="*/ 33 w 199"/>
                  <a:gd name="T105" fmla="*/ 78 h 221"/>
                  <a:gd name="T106" fmla="*/ 22 w 199"/>
                  <a:gd name="T107" fmla="*/ 100 h 221"/>
                  <a:gd name="T108" fmla="*/ 22 w 199"/>
                  <a:gd name="T109" fmla="*/ 101 h 221"/>
                  <a:gd name="T110" fmla="*/ 26 w 199"/>
                  <a:gd name="T111" fmla="*/ 117 h 221"/>
                  <a:gd name="T112" fmla="*/ 37 w 199"/>
                  <a:gd name="T113" fmla="*/ 132 h 221"/>
                  <a:gd name="T114" fmla="*/ 70 w 199"/>
                  <a:gd name="T115" fmla="*/ 148 h 221"/>
                  <a:gd name="T116" fmla="*/ 82 w 199"/>
                  <a:gd name="T117" fmla="*/ 14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21">
                    <a:moveTo>
                      <a:pt x="45" y="158"/>
                    </a:moveTo>
                    <a:cubicBezTo>
                      <a:pt x="37" y="155"/>
                      <a:pt x="31" y="150"/>
                      <a:pt x="25" y="144"/>
                    </a:cubicBezTo>
                    <a:cubicBezTo>
                      <a:pt x="19" y="138"/>
                      <a:pt x="14" y="131"/>
                      <a:pt x="11" y="124"/>
                    </a:cubicBezTo>
                    <a:cubicBezTo>
                      <a:pt x="7" y="116"/>
                      <a:pt x="5" y="108"/>
                      <a:pt x="6" y="100"/>
                    </a:cubicBezTo>
                    <a:cubicBezTo>
                      <a:pt x="6" y="100"/>
                      <a:pt x="6" y="100"/>
                      <a:pt x="6" y="100"/>
                    </a:cubicBezTo>
                    <a:cubicBezTo>
                      <a:pt x="6" y="88"/>
                      <a:pt x="11" y="77"/>
                      <a:pt x="21" y="66"/>
                    </a:cubicBezTo>
                    <a:cubicBezTo>
                      <a:pt x="21" y="66"/>
                      <a:pt x="26" y="60"/>
                      <a:pt x="37" y="54"/>
                    </a:cubicBezTo>
                    <a:cubicBezTo>
                      <a:pt x="37" y="53"/>
                      <a:pt x="37" y="53"/>
                      <a:pt x="37" y="53"/>
                    </a:cubicBezTo>
                    <a:cubicBezTo>
                      <a:pt x="43" y="50"/>
                      <a:pt x="50" y="46"/>
                      <a:pt x="59" y="44"/>
                    </a:cubicBezTo>
                    <a:cubicBezTo>
                      <a:pt x="66" y="41"/>
                      <a:pt x="74" y="40"/>
                      <a:pt x="83" y="39"/>
                    </a:cubicBezTo>
                    <a:cubicBezTo>
                      <a:pt x="89" y="39"/>
                      <a:pt x="95" y="39"/>
                      <a:pt x="102" y="39"/>
                    </a:cubicBezTo>
                    <a:cubicBezTo>
                      <a:pt x="113" y="39"/>
                      <a:pt x="124" y="38"/>
                      <a:pt x="133" y="36"/>
                    </a:cubicBezTo>
                    <a:cubicBezTo>
                      <a:pt x="140" y="35"/>
                      <a:pt x="146" y="32"/>
                      <a:pt x="151" y="28"/>
                    </a:cubicBezTo>
                    <a:cubicBezTo>
                      <a:pt x="156" y="23"/>
                      <a:pt x="160" y="17"/>
                      <a:pt x="162" y="7"/>
                    </a:cubicBezTo>
                    <a:cubicBezTo>
                      <a:pt x="164" y="3"/>
                      <a:pt x="168" y="0"/>
                      <a:pt x="173" y="2"/>
                    </a:cubicBezTo>
                    <a:cubicBezTo>
                      <a:pt x="175" y="2"/>
                      <a:pt x="177" y="4"/>
                      <a:pt x="178" y="7"/>
                    </a:cubicBezTo>
                    <a:cubicBezTo>
                      <a:pt x="178" y="7"/>
                      <a:pt x="178" y="7"/>
                      <a:pt x="178" y="7"/>
                    </a:cubicBezTo>
                    <a:cubicBezTo>
                      <a:pt x="178" y="7"/>
                      <a:pt x="178" y="7"/>
                      <a:pt x="178" y="7"/>
                    </a:cubicBezTo>
                    <a:cubicBezTo>
                      <a:pt x="179" y="9"/>
                      <a:pt x="192" y="44"/>
                      <a:pt x="197" y="85"/>
                    </a:cubicBezTo>
                    <a:cubicBezTo>
                      <a:pt x="198" y="100"/>
                      <a:pt x="199" y="117"/>
                      <a:pt x="197" y="133"/>
                    </a:cubicBezTo>
                    <a:cubicBezTo>
                      <a:pt x="196" y="147"/>
                      <a:pt x="193" y="160"/>
                      <a:pt x="187" y="172"/>
                    </a:cubicBezTo>
                    <a:cubicBezTo>
                      <a:pt x="175" y="198"/>
                      <a:pt x="153" y="214"/>
                      <a:pt x="130" y="218"/>
                    </a:cubicBezTo>
                    <a:cubicBezTo>
                      <a:pt x="120" y="221"/>
                      <a:pt x="109" y="221"/>
                      <a:pt x="100" y="218"/>
                    </a:cubicBezTo>
                    <a:cubicBezTo>
                      <a:pt x="90" y="216"/>
                      <a:pt x="81" y="211"/>
                      <a:pt x="75" y="205"/>
                    </a:cubicBezTo>
                    <a:cubicBezTo>
                      <a:pt x="66" y="195"/>
                      <a:pt x="60" y="182"/>
                      <a:pt x="61" y="165"/>
                    </a:cubicBezTo>
                    <a:cubicBezTo>
                      <a:pt x="30" y="174"/>
                      <a:pt x="5" y="169"/>
                      <a:pt x="5" y="169"/>
                    </a:cubicBezTo>
                    <a:cubicBezTo>
                      <a:pt x="2" y="168"/>
                      <a:pt x="0" y="165"/>
                      <a:pt x="1" y="163"/>
                    </a:cubicBezTo>
                    <a:cubicBezTo>
                      <a:pt x="2" y="160"/>
                      <a:pt x="4" y="158"/>
                      <a:pt x="7" y="159"/>
                    </a:cubicBezTo>
                    <a:cubicBezTo>
                      <a:pt x="7" y="159"/>
                      <a:pt x="23" y="162"/>
                      <a:pt x="45" y="158"/>
                    </a:cubicBezTo>
                    <a:close/>
                    <a:moveTo>
                      <a:pt x="82" y="146"/>
                    </a:moveTo>
                    <a:cubicBezTo>
                      <a:pt x="82" y="146"/>
                      <a:pt x="82" y="146"/>
                      <a:pt x="82" y="146"/>
                    </a:cubicBezTo>
                    <a:cubicBezTo>
                      <a:pt x="94" y="139"/>
                      <a:pt x="106" y="130"/>
                      <a:pt x="118" y="117"/>
                    </a:cubicBezTo>
                    <a:cubicBezTo>
                      <a:pt x="131" y="102"/>
                      <a:pt x="143" y="82"/>
                      <a:pt x="152" y="55"/>
                    </a:cubicBezTo>
                    <a:cubicBezTo>
                      <a:pt x="153" y="53"/>
                      <a:pt x="156" y="51"/>
                      <a:pt x="159" y="52"/>
                    </a:cubicBezTo>
                    <a:cubicBezTo>
                      <a:pt x="161" y="53"/>
                      <a:pt x="163" y="56"/>
                      <a:pt x="162" y="59"/>
                    </a:cubicBezTo>
                    <a:cubicBezTo>
                      <a:pt x="152" y="86"/>
                      <a:pt x="139" y="107"/>
                      <a:pt x="126" y="123"/>
                    </a:cubicBezTo>
                    <a:cubicBezTo>
                      <a:pt x="112" y="139"/>
                      <a:pt x="97" y="149"/>
                      <a:pt x="83" y="156"/>
                    </a:cubicBezTo>
                    <a:cubicBezTo>
                      <a:pt x="78" y="159"/>
                      <a:pt x="78" y="160"/>
                      <a:pt x="78" y="166"/>
                    </a:cubicBezTo>
                    <a:cubicBezTo>
                      <a:pt x="77" y="178"/>
                      <a:pt x="81" y="187"/>
                      <a:pt x="87" y="193"/>
                    </a:cubicBezTo>
                    <a:cubicBezTo>
                      <a:pt x="91" y="197"/>
                      <a:pt x="97" y="200"/>
                      <a:pt x="104" y="202"/>
                    </a:cubicBezTo>
                    <a:cubicBezTo>
                      <a:pt x="111" y="204"/>
                      <a:pt x="119" y="204"/>
                      <a:pt x="126" y="202"/>
                    </a:cubicBezTo>
                    <a:cubicBezTo>
                      <a:pt x="144" y="198"/>
                      <a:pt x="162" y="186"/>
                      <a:pt x="172" y="165"/>
                    </a:cubicBezTo>
                    <a:cubicBezTo>
                      <a:pt x="177" y="155"/>
                      <a:pt x="179" y="143"/>
                      <a:pt x="181" y="131"/>
                    </a:cubicBezTo>
                    <a:cubicBezTo>
                      <a:pt x="182" y="116"/>
                      <a:pt x="182" y="101"/>
                      <a:pt x="180" y="87"/>
                    </a:cubicBezTo>
                    <a:cubicBezTo>
                      <a:pt x="178" y="65"/>
                      <a:pt x="173" y="46"/>
                      <a:pt x="169" y="33"/>
                    </a:cubicBezTo>
                    <a:cubicBezTo>
                      <a:pt x="167" y="35"/>
                      <a:pt x="165" y="38"/>
                      <a:pt x="162" y="40"/>
                    </a:cubicBezTo>
                    <a:cubicBezTo>
                      <a:pt x="155" y="47"/>
                      <a:pt x="146" y="51"/>
                      <a:pt x="137" y="53"/>
                    </a:cubicBezTo>
                    <a:cubicBezTo>
                      <a:pt x="126" y="55"/>
                      <a:pt x="114" y="55"/>
                      <a:pt x="102" y="55"/>
                    </a:cubicBezTo>
                    <a:cubicBezTo>
                      <a:pt x="96" y="55"/>
                      <a:pt x="90" y="55"/>
                      <a:pt x="84" y="56"/>
                    </a:cubicBezTo>
                    <a:cubicBezTo>
                      <a:pt x="76" y="56"/>
                      <a:pt x="70" y="58"/>
                      <a:pt x="64" y="60"/>
                    </a:cubicBezTo>
                    <a:cubicBezTo>
                      <a:pt x="57" y="62"/>
                      <a:pt x="51" y="65"/>
                      <a:pt x="46" y="68"/>
                    </a:cubicBezTo>
                    <a:cubicBezTo>
                      <a:pt x="46" y="68"/>
                      <a:pt x="46" y="68"/>
                      <a:pt x="46" y="68"/>
                    </a:cubicBezTo>
                    <a:cubicBezTo>
                      <a:pt x="37" y="73"/>
                      <a:pt x="33" y="78"/>
                      <a:pt x="33" y="78"/>
                    </a:cubicBezTo>
                    <a:cubicBezTo>
                      <a:pt x="26" y="85"/>
                      <a:pt x="23" y="93"/>
                      <a:pt x="22" y="100"/>
                    </a:cubicBezTo>
                    <a:cubicBezTo>
                      <a:pt x="22" y="101"/>
                      <a:pt x="22" y="101"/>
                      <a:pt x="22" y="101"/>
                    </a:cubicBezTo>
                    <a:cubicBezTo>
                      <a:pt x="22" y="106"/>
                      <a:pt x="23" y="112"/>
                      <a:pt x="26" y="117"/>
                    </a:cubicBezTo>
                    <a:cubicBezTo>
                      <a:pt x="28" y="122"/>
                      <a:pt x="32" y="127"/>
                      <a:pt x="37" y="132"/>
                    </a:cubicBezTo>
                    <a:cubicBezTo>
                      <a:pt x="46" y="141"/>
                      <a:pt x="58" y="148"/>
                      <a:pt x="70" y="148"/>
                    </a:cubicBezTo>
                    <a:cubicBezTo>
                      <a:pt x="76" y="148"/>
                      <a:pt x="77" y="148"/>
                      <a:pt x="82" y="146"/>
                    </a:cubicBez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0" name="组合 29"/>
            <p:cNvGrpSpPr/>
            <p:nvPr/>
          </p:nvGrpSpPr>
          <p:grpSpPr>
            <a:xfrm>
              <a:off x="8058775" y="4554118"/>
              <a:ext cx="3169756" cy="956159"/>
              <a:chOff x="8025496" y="1810308"/>
              <a:chExt cx="3169756" cy="956159"/>
            </a:xfrm>
          </p:grpSpPr>
          <p:sp>
            <p:nvSpPr>
              <p:cNvPr id="31" name="PPT世界-4-3"/>
              <p:cNvSpPr txBox="1"/>
              <p:nvPr/>
            </p:nvSpPr>
            <p:spPr>
              <a:xfrm>
                <a:off x="8025496" y="1810308"/>
                <a:ext cx="2015538"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4-4"/>
              <p:cNvSpPr txBox="1"/>
              <p:nvPr/>
            </p:nvSpPr>
            <p:spPr>
              <a:xfrm>
                <a:off x="8025496" y="2148862"/>
                <a:ext cx="3169756"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单击此处键入文本单击此处键入单击此处键入文本单击单击此处键入文本单击此处键入</a:t>
                </a:r>
              </a:p>
            </p:txBody>
          </p:sp>
        </p:grpSp>
      </p:grpSp>
      <p:grpSp>
        <p:nvGrpSpPr>
          <p:cNvPr id="35" name="PPT世界-5"/>
          <p:cNvGrpSpPr/>
          <p:nvPr/>
        </p:nvGrpSpPr>
        <p:grpSpPr>
          <a:xfrm>
            <a:off x="1533954" y="1870797"/>
            <a:ext cx="3987462" cy="3987462"/>
            <a:chOff x="1533954" y="1594926"/>
            <a:chExt cx="3987462" cy="3987462"/>
          </a:xfrm>
        </p:grpSpPr>
        <p:sp>
          <p:nvSpPr>
            <p:cNvPr id="36" name="PPT世界-5-1"/>
            <p:cNvSpPr/>
            <p:nvPr/>
          </p:nvSpPr>
          <p:spPr>
            <a:xfrm>
              <a:off x="1533954" y="1594926"/>
              <a:ext cx="3987462" cy="3987462"/>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BFBFB"/>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7" name="PPT世界-5-2"/>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a:off x="1921181" y="1974239"/>
              <a:ext cx="3213008" cy="3228836"/>
            </a:xfrm>
            <a:custGeom>
              <a:avLst/>
              <a:gdLst>
                <a:gd name="connsiteX0" fmla="*/ 2451923 w 4903845"/>
                <a:gd name="connsiteY0" fmla="*/ 0 h 4904483"/>
                <a:gd name="connsiteX1" fmla="*/ 4903845 w 4903845"/>
                <a:gd name="connsiteY1" fmla="*/ 2452242 h 4904483"/>
                <a:gd name="connsiteX2" fmla="*/ 2451923 w 4903845"/>
                <a:gd name="connsiteY2" fmla="*/ 4904483 h 4904483"/>
                <a:gd name="connsiteX3" fmla="*/ 0 w 4903845"/>
                <a:gd name="connsiteY3" fmla="*/ 2452242 h 4904483"/>
                <a:gd name="connsiteX4" fmla="*/ 2451923 w 4903845"/>
                <a:gd name="connsiteY4" fmla="*/ 0 h 490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3845" h="4904483">
                  <a:moveTo>
                    <a:pt x="2451923" y="0"/>
                  </a:moveTo>
                  <a:cubicBezTo>
                    <a:pt x="3806082" y="0"/>
                    <a:pt x="4903845" y="1097906"/>
                    <a:pt x="4903845" y="2452242"/>
                  </a:cubicBezTo>
                  <a:cubicBezTo>
                    <a:pt x="4903845" y="3806578"/>
                    <a:pt x="3806082" y="4904483"/>
                    <a:pt x="2451923" y="4904483"/>
                  </a:cubicBezTo>
                  <a:cubicBezTo>
                    <a:pt x="1097764" y="4904483"/>
                    <a:pt x="0" y="3806578"/>
                    <a:pt x="0" y="2452242"/>
                  </a:cubicBezTo>
                  <a:cubicBezTo>
                    <a:pt x="0" y="1097906"/>
                    <a:pt x="1097764" y="0"/>
                    <a:pt x="2451923" y="0"/>
                  </a:cubicBezTo>
                  <a:close/>
                </a:path>
              </a:pathLst>
            </a:custGeom>
            <a:ln w="50800">
              <a:solidFill>
                <a:schemeClr val="bg1"/>
              </a:solidFill>
            </a:ln>
          </p:spPr>
        </p:pic>
      </p:grpSp>
      <p:grpSp>
        <p:nvGrpSpPr>
          <p:cNvPr id="38" name="PPT世界-6"/>
          <p:cNvGrpSpPr/>
          <p:nvPr/>
        </p:nvGrpSpPr>
        <p:grpSpPr>
          <a:xfrm>
            <a:off x="387610" y="236566"/>
            <a:ext cx="3210217" cy="598296"/>
            <a:chOff x="6883194" y="2326900"/>
            <a:chExt cx="3658758" cy="681891"/>
          </a:xfrm>
        </p:grpSpPr>
        <p:sp>
          <p:nvSpPr>
            <p:cNvPr id="39" name="PPT世界-6-1"/>
            <p:cNvSpPr/>
            <p:nvPr/>
          </p:nvSpPr>
          <p:spPr>
            <a:xfrm>
              <a:off x="6897553" y="2326900"/>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6-2"/>
            <p:cNvSpPr txBox="1"/>
            <p:nvPr/>
          </p:nvSpPr>
          <p:spPr>
            <a:xfrm>
              <a:off x="6883194" y="2430911"/>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1" name="组合 40"/>
            <p:cNvGrpSpPr/>
            <p:nvPr/>
          </p:nvGrpSpPr>
          <p:grpSpPr>
            <a:xfrm>
              <a:off x="7879529" y="2329409"/>
              <a:ext cx="2662423" cy="679382"/>
              <a:chOff x="7879529" y="2326511"/>
              <a:chExt cx="2662423" cy="679382"/>
            </a:xfrm>
          </p:grpSpPr>
          <p:sp>
            <p:nvSpPr>
              <p:cNvPr id="42" name="PPT世界-6-3"/>
              <p:cNvSpPr txBox="1"/>
              <p:nvPr/>
            </p:nvSpPr>
            <p:spPr>
              <a:xfrm>
                <a:off x="7879529" y="2326511"/>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工作经历</a:t>
                </a:r>
              </a:p>
            </p:txBody>
          </p:sp>
          <p:sp>
            <p:nvSpPr>
              <p:cNvPr id="43" name="PPT世界-6-4"/>
              <p:cNvSpPr txBox="1"/>
              <p:nvPr/>
            </p:nvSpPr>
            <p:spPr>
              <a:xfrm>
                <a:off x="7896329" y="2760347"/>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WORK EXPERIENCE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44" name="PPT世界-7"/>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5" name="PPT世界-8"/>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2"/>
          <p:cNvSpPr/>
          <p:nvPr/>
        </p:nvSpPr>
        <p:spPr>
          <a:xfrm>
            <a:off x="1167428" y="1782124"/>
            <a:ext cx="9857144" cy="3990633"/>
          </a:xfrm>
          <a:prstGeom prst="hexagon">
            <a:avLst>
              <a:gd name="adj" fmla="val 0"/>
              <a:gd name="vf" fmla="val 115470"/>
            </a:avLst>
          </a:prstGeom>
          <a:noFill/>
          <a:ln w="6350" cap="flat" cmpd="sng" algn="ctr">
            <a:solidFill>
              <a:schemeClr val="accent1"/>
            </a:solidFill>
            <a:prstDash val="solid"/>
            <a:miter lim="800000"/>
          </a:ln>
          <a:effectLst>
            <a:outerShdw blurRad="254000" dist="190500" dir="5400000" sx="96000" sy="96000" algn="t" rotWithShape="0">
              <a:srgbClr val="43608E">
                <a:alpha val="18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5" name="PPT世界-3"/>
          <p:cNvCxnSpPr/>
          <p:nvPr/>
        </p:nvCxnSpPr>
        <p:spPr>
          <a:xfrm>
            <a:off x="2106613" y="3824802"/>
            <a:ext cx="7978775" cy="0"/>
          </a:xfrm>
          <a:prstGeom prst="line">
            <a:avLst/>
          </a:prstGeom>
          <a:noFill/>
          <a:ln w="6350" cap="flat" cmpd="sng" algn="ctr">
            <a:solidFill>
              <a:srgbClr val="FCC144">
                <a:alpha val="20000"/>
              </a:srgbClr>
            </a:solidFill>
            <a:prstDash val="dash"/>
            <a:miter lim="800000"/>
          </a:ln>
          <a:effectLst/>
        </p:spPr>
      </p:cxnSp>
      <p:cxnSp>
        <p:nvCxnSpPr>
          <p:cNvPr id="16" name="PPT世界-4"/>
          <p:cNvCxnSpPr/>
          <p:nvPr/>
        </p:nvCxnSpPr>
        <p:spPr>
          <a:xfrm>
            <a:off x="6063862" y="2095403"/>
            <a:ext cx="0" cy="3320561"/>
          </a:xfrm>
          <a:prstGeom prst="line">
            <a:avLst/>
          </a:prstGeom>
          <a:noFill/>
          <a:ln w="6350" cap="flat" cmpd="sng" algn="ctr">
            <a:solidFill>
              <a:srgbClr val="FCC144">
                <a:alpha val="20000"/>
              </a:srgbClr>
            </a:solidFill>
            <a:prstDash val="dash"/>
            <a:miter lim="800000"/>
          </a:ln>
          <a:effectLst/>
        </p:spPr>
      </p:cxnSp>
      <p:grpSp>
        <p:nvGrpSpPr>
          <p:cNvPr id="17" name="PPT世界-5"/>
          <p:cNvGrpSpPr/>
          <p:nvPr/>
        </p:nvGrpSpPr>
        <p:grpSpPr>
          <a:xfrm>
            <a:off x="1969598" y="2190001"/>
            <a:ext cx="2770776" cy="1408294"/>
            <a:chOff x="1969598" y="2190001"/>
            <a:chExt cx="2770776" cy="1408294"/>
          </a:xfrm>
        </p:grpSpPr>
        <p:sp>
          <p:nvSpPr>
            <p:cNvPr id="18" name="PPT世界-5-1"/>
            <p:cNvSpPr/>
            <p:nvPr/>
          </p:nvSpPr>
          <p:spPr>
            <a:xfrm>
              <a:off x="2523122" y="2190001"/>
              <a:ext cx="1663728" cy="448584"/>
            </a:xfrm>
            <a:prstGeom prst="roundRect">
              <a:avLst>
                <a:gd name="adj" fmla="val 7808"/>
              </a:avLst>
            </a:prstGeom>
            <a:solidFill>
              <a:schemeClr val="accent1"/>
            </a:solidFill>
            <a:ln w="6350" cap="flat" cmpd="sng" algn="ctr">
              <a:solidFill>
                <a:sysClr val="window" lastClr="FFFFFF">
                  <a:lumMod val="75000"/>
                </a:sysClr>
              </a:solidFill>
              <a:prstDash val="solid"/>
              <a:miter lim="800000"/>
            </a:ln>
            <a:effectLst/>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5-2"/>
            <p:cNvSpPr txBox="1"/>
            <p:nvPr/>
          </p:nvSpPr>
          <p:spPr>
            <a:xfrm>
              <a:off x="2557071" y="2235683"/>
              <a:ext cx="1595830" cy="369332"/>
            </a:xfrm>
            <a:prstGeom prst="rect">
              <a:avLst/>
            </a:prstGeom>
            <a:noFill/>
          </p:spPr>
          <p:txBody>
            <a:bodyPr wrap="square">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0" name="PPT世界-5-3"/>
            <p:cNvSpPr txBox="1"/>
            <p:nvPr/>
          </p:nvSpPr>
          <p:spPr>
            <a:xfrm>
              <a:off x="1969598" y="2703691"/>
              <a:ext cx="2770776" cy="894604"/>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grpSp>
        <p:nvGrpSpPr>
          <p:cNvPr id="21" name="PPT世界-6"/>
          <p:cNvGrpSpPr/>
          <p:nvPr/>
        </p:nvGrpSpPr>
        <p:grpSpPr>
          <a:xfrm>
            <a:off x="1969598" y="4052517"/>
            <a:ext cx="2770776" cy="1367961"/>
            <a:chOff x="1969598" y="4052517"/>
            <a:chExt cx="2770776" cy="1367961"/>
          </a:xfrm>
        </p:grpSpPr>
        <p:sp>
          <p:nvSpPr>
            <p:cNvPr id="22" name="PPT世界-6-1"/>
            <p:cNvSpPr/>
            <p:nvPr/>
          </p:nvSpPr>
          <p:spPr>
            <a:xfrm>
              <a:off x="2485021" y="4052517"/>
              <a:ext cx="1663728" cy="448584"/>
            </a:xfrm>
            <a:prstGeom prst="roundRect">
              <a:avLst>
                <a:gd name="adj" fmla="val 7808"/>
              </a:avLst>
            </a:prstGeom>
            <a:solidFill>
              <a:schemeClr val="tx1">
                <a:lumMod val="65000"/>
                <a:lumOff val="35000"/>
              </a:schemeClr>
            </a:solidFill>
            <a:ln w="6350" cap="flat" cmpd="sng" algn="ctr">
              <a:solidFill>
                <a:sysClr val="window" lastClr="FFFFFF">
                  <a:lumMod val="75000"/>
                </a:sysClr>
              </a:solidFill>
              <a:prstDash val="solid"/>
              <a:miter lim="800000"/>
            </a:ln>
            <a:effectLst/>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6-2"/>
            <p:cNvSpPr txBox="1"/>
            <p:nvPr/>
          </p:nvSpPr>
          <p:spPr>
            <a:xfrm>
              <a:off x="2518970" y="4098199"/>
              <a:ext cx="1595830" cy="369332"/>
            </a:xfrm>
            <a:prstGeom prst="rect">
              <a:avLst/>
            </a:prstGeom>
            <a:noFill/>
          </p:spPr>
          <p:txBody>
            <a:bodyPr wrap="square">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4" name="PPT世界-6-3"/>
            <p:cNvSpPr txBox="1"/>
            <p:nvPr/>
          </p:nvSpPr>
          <p:spPr>
            <a:xfrm>
              <a:off x="1969598" y="4525874"/>
              <a:ext cx="2770776" cy="894604"/>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grpSp>
        <p:nvGrpSpPr>
          <p:cNvPr id="25" name="PPT世界-7"/>
          <p:cNvGrpSpPr/>
          <p:nvPr/>
        </p:nvGrpSpPr>
        <p:grpSpPr>
          <a:xfrm>
            <a:off x="7593248" y="2190001"/>
            <a:ext cx="2770776" cy="1408294"/>
            <a:chOff x="7593248" y="2190001"/>
            <a:chExt cx="2770776" cy="1408294"/>
          </a:xfrm>
        </p:grpSpPr>
        <p:sp>
          <p:nvSpPr>
            <p:cNvPr id="26" name="PPT世界-7-1"/>
            <p:cNvSpPr/>
            <p:nvPr/>
          </p:nvSpPr>
          <p:spPr>
            <a:xfrm>
              <a:off x="8146772" y="2190001"/>
              <a:ext cx="1663728" cy="448584"/>
            </a:xfrm>
            <a:prstGeom prst="roundRect">
              <a:avLst>
                <a:gd name="adj" fmla="val 7808"/>
              </a:avLst>
            </a:prstGeom>
            <a:solidFill>
              <a:schemeClr val="tx1">
                <a:lumMod val="65000"/>
                <a:lumOff val="35000"/>
              </a:schemeClr>
            </a:solidFill>
            <a:ln w="6350" cap="flat" cmpd="sng" algn="ctr">
              <a:solidFill>
                <a:sysClr val="window" lastClr="FFFFFF">
                  <a:lumMod val="75000"/>
                </a:sysClr>
              </a:solidFill>
              <a:prstDash val="solid"/>
              <a:miter lim="800000"/>
            </a:ln>
            <a:effectLst/>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7-2"/>
            <p:cNvSpPr txBox="1"/>
            <p:nvPr/>
          </p:nvSpPr>
          <p:spPr>
            <a:xfrm>
              <a:off x="8180721" y="2235683"/>
              <a:ext cx="1595830" cy="369332"/>
            </a:xfrm>
            <a:prstGeom prst="rect">
              <a:avLst/>
            </a:prstGeom>
            <a:noFill/>
          </p:spPr>
          <p:txBody>
            <a:bodyPr wrap="square">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8" name="PPT世界-7-3"/>
            <p:cNvSpPr txBox="1"/>
            <p:nvPr/>
          </p:nvSpPr>
          <p:spPr>
            <a:xfrm>
              <a:off x="7593248" y="2703691"/>
              <a:ext cx="2770776" cy="894604"/>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grpSp>
        <p:nvGrpSpPr>
          <p:cNvPr id="29" name="PPT世界-8"/>
          <p:cNvGrpSpPr/>
          <p:nvPr/>
        </p:nvGrpSpPr>
        <p:grpSpPr>
          <a:xfrm>
            <a:off x="7593248" y="4051877"/>
            <a:ext cx="2770776" cy="1400367"/>
            <a:chOff x="7593248" y="4051877"/>
            <a:chExt cx="2770776" cy="1400367"/>
          </a:xfrm>
        </p:grpSpPr>
        <p:sp>
          <p:nvSpPr>
            <p:cNvPr id="30" name="PPT世界-8-1"/>
            <p:cNvSpPr/>
            <p:nvPr/>
          </p:nvSpPr>
          <p:spPr>
            <a:xfrm>
              <a:off x="8112823" y="4051877"/>
              <a:ext cx="1663728" cy="448584"/>
            </a:xfrm>
            <a:prstGeom prst="roundRect">
              <a:avLst>
                <a:gd name="adj" fmla="val 7808"/>
              </a:avLst>
            </a:prstGeom>
            <a:solidFill>
              <a:schemeClr val="accent1"/>
            </a:solidFill>
            <a:ln w="6350" cap="flat" cmpd="sng" algn="ctr">
              <a:solidFill>
                <a:sysClr val="window" lastClr="FFFFFF">
                  <a:lumMod val="75000"/>
                </a:sysClr>
              </a:solidFill>
              <a:prstDash val="solid"/>
              <a:miter lim="800000"/>
            </a:ln>
            <a:effectLst/>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8-2"/>
            <p:cNvSpPr txBox="1"/>
            <p:nvPr/>
          </p:nvSpPr>
          <p:spPr>
            <a:xfrm>
              <a:off x="8146772" y="4097559"/>
              <a:ext cx="1595830" cy="369332"/>
            </a:xfrm>
            <a:prstGeom prst="rect">
              <a:avLst/>
            </a:prstGeom>
            <a:noFill/>
          </p:spPr>
          <p:txBody>
            <a:bodyPr wrap="square">
              <a:no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8-3"/>
            <p:cNvSpPr txBox="1"/>
            <p:nvPr/>
          </p:nvSpPr>
          <p:spPr>
            <a:xfrm>
              <a:off x="7593248" y="4557640"/>
              <a:ext cx="2770776" cy="894604"/>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p>
          </p:txBody>
        </p:sp>
      </p:grpSp>
      <p:pic>
        <p:nvPicPr>
          <p:cNvPr id="33" name="PPT世界-9"/>
          <p:cNvPicPr>
            <a:picLocks noChangeAspect="1"/>
          </p:cNvPicPr>
          <p:nvPr/>
        </p:nvPicPr>
        <p:blipFill rotWithShape="1">
          <a:blip r:embed="rId2"/>
          <a:srcRect/>
          <a:stretch>
            <a:fillRect/>
          </a:stretch>
        </p:blipFill>
        <p:spPr>
          <a:xfrm>
            <a:off x="4744299" y="2451735"/>
            <a:ext cx="2638632" cy="2651760"/>
          </a:xfrm>
          <a:custGeom>
            <a:avLst/>
            <a:gdLst>
              <a:gd name="connsiteX0" fmla="*/ 1325880 w 2651760"/>
              <a:gd name="connsiteY0" fmla="*/ 0 h 2651760"/>
              <a:gd name="connsiteX1" fmla="*/ 2651760 w 2651760"/>
              <a:gd name="connsiteY1" fmla="*/ 1325880 h 2651760"/>
              <a:gd name="connsiteX2" fmla="*/ 1325880 w 2651760"/>
              <a:gd name="connsiteY2" fmla="*/ 2651760 h 2651760"/>
              <a:gd name="connsiteX3" fmla="*/ 0 w 2651760"/>
              <a:gd name="connsiteY3" fmla="*/ 1325880 h 2651760"/>
              <a:gd name="connsiteX4" fmla="*/ 1325880 w 2651760"/>
              <a:gd name="connsiteY4" fmla="*/ 0 h 2651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760" h="2651760">
                <a:moveTo>
                  <a:pt x="1325880" y="0"/>
                </a:moveTo>
                <a:cubicBezTo>
                  <a:pt x="2058143" y="0"/>
                  <a:pt x="2651760" y="593617"/>
                  <a:pt x="2651760" y="1325880"/>
                </a:cubicBezTo>
                <a:cubicBezTo>
                  <a:pt x="2651760" y="2058143"/>
                  <a:pt x="2058143" y="2651760"/>
                  <a:pt x="1325880" y="2651760"/>
                </a:cubicBezTo>
                <a:cubicBezTo>
                  <a:pt x="593617" y="2651760"/>
                  <a:pt x="0" y="2058143"/>
                  <a:pt x="0" y="1325880"/>
                </a:cubicBezTo>
                <a:cubicBezTo>
                  <a:pt x="0" y="593617"/>
                  <a:pt x="593617" y="0"/>
                  <a:pt x="1325880" y="0"/>
                </a:cubicBezTo>
                <a:close/>
              </a:path>
            </a:pathLst>
          </a:custGeom>
          <a:ln>
            <a:solidFill>
              <a:schemeClr val="accent1"/>
            </a:solidFill>
          </a:ln>
        </p:spPr>
      </p:pic>
      <p:grpSp>
        <p:nvGrpSpPr>
          <p:cNvPr id="34" name="PPT世界-10"/>
          <p:cNvGrpSpPr/>
          <p:nvPr/>
        </p:nvGrpSpPr>
        <p:grpSpPr>
          <a:xfrm>
            <a:off x="387610" y="236566"/>
            <a:ext cx="3210217" cy="598296"/>
            <a:chOff x="6883194" y="2326900"/>
            <a:chExt cx="3658758" cy="681891"/>
          </a:xfrm>
        </p:grpSpPr>
        <p:sp>
          <p:nvSpPr>
            <p:cNvPr id="35" name="PPT世界-10-1"/>
            <p:cNvSpPr/>
            <p:nvPr/>
          </p:nvSpPr>
          <p:spPr>
            <a:xfrm>
              <a:off x="6897553" y="2326900"/>
              <a:ext cx="669686" cy="669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0-2"/>
            <p:cNvSpPr txBox="1"/>
            <p:nvPr/>
          </p:nvSpPr>
          <p:spPr>
            <a:xfrm>
              <a:off x="6883194" y="2430911"/>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7" name="组合 36"/>
            <p:cNvGrpSpPr/>
            <p:nvPr/>
          </p:nvGrpSpPr>
          <p:grpSpPr>
            <a:xfrm>
              <a:off x="7879529" y="2329409"/>
              <a:ext cx="2662423" cy="679382"/>
              <a:chOff x="7879529" y="2326511"/>
              <a:chExt cx="2662423" cy="679382"/>
            </a:xfrm>
          </p:grpSpPr>
          <p:sp>
            <p:nvSpPr>
              <p:cNvPr id="38" name="PPT世界-10-3"/>
              <p:cNvSpPr txBox="1"/>
              <p:nvPr/>
            </p:nvSpPr>
            <p:spPr>
              <a:xfrm>
                <a:off x="7879529" y="2326511"/>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工作经历</a:t>
                </a:r>
              </a:p>
            </p:txBody>
          </p:sp>
          <p:sp>
            <p:nvSpPr>
              <p:cNvPr id="39" name="PPT世界-10-4"/>
              <p:cNvSpPr txBox="1"/>
              <p:nvPr/>
            </p:nvSpPr>
            <p:spPr>
              <a:xfrm>
                <a:off x="7896329" y="2760347"/>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WORK EXPERIENCE</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40" name="PPT世界-11"/>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1" name="PPT世界-12"/>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PT世界-1"/>
          <p:cNvSpPr/>
          <p:nvPr/>
        </p:nvSpPr>
        <p:spPr>
          <a:xfrm flipH="1" flipV="1">
            <a:off x="1" y="5969000"/>
            <a:ext cx="889000" cy="889000"/>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2"/>
          <p:cNvSpPr/>
          <p:nvPr/>
        </p:nvSpPr>
        <p:spPr>
          <a:xfrm flipH="1" flipV="1">
            <a:off x="5759012" y="1"/>
            <a:ext cx="6432988" cy="6845739"/>
          </a:xfrm>
          <a:custGeom>
            <a:avLst/>
            <a:gdLst>
              <a:gd name="connsiteX0" fmla="*/ 4858559 w 6432988"/>
              <a:gd name="connsiteY0" fmla="*/ 6845739 h 6845739"/>
              <a:gd name="connsiteX1" fmla="*/ 455666 w 6432988"/>
              <a:gd name="connsiteY1" fmla="*/ 6845739 h 6845739"/>
              <a:gd name="connsiteX2" fmla="*/ 334050 w 6432988"/>
              <a:gd name="connsiteY2" fmla="*/ 6760285 h 6845739"/>
              <a:gd name="connsiteX3" fmla="*/ 56234 w 6432988"/>
              <a:gd name="connsiteY3" fmla="*/ 6521217 h 6845739"/>
              <a:gd name="connsiteX4" fmla="*/ 0 w 6432988"/>
              <a:gd name="connsiteY4" fmla="*/ 6462431 h 6845739"/>
              <a:gd name="connsiteX5" fmla="*/ 0 w 6432988"/>
              <a:gd name="connsiteY5" fmla="*/ 1095705 h 6845739"/>
              <a:gd name="connsiteX6" fmla="*/ 175262 w 6432988"/>
              <a:gd name="connsiteY6" fmla="*/ 928042 h 6845739"/>
              <a:gd name="connsiteX7" fmla="*/ 3631715 w 6432988"/>
              <a:gd name="connsiteY7" fmla="*/ 129497 h 6845739"/>
              <a:gd name="connsiteX8" fmla="*/ 6303498 w 6432988"/>
              <a:gd name="connsiteY8" fmla="*/ 4755511 h 6845739"/>
              <a:gd name="connsiteX9" fmla="*/ 5134040 w 6432988"/>
              <a:gd name="connsiteY9" fmla="*/ 6628790 h 68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2988" h="6845739">
                <a:moveTo>
                  <a:pt x="4858559" y="6845739"/>
                </a:moveTo>
                <a:lnTo>
                  <a:pt x="455666" y="6845739"/>
                </a:lnTo>
                <a:lnTo>
                  <a:pt x="334050" y="6760285"/>
                </a:lnTo>
                <a:cubicBezTo>
                  <a:pt x="237276" y="6684898"/>
                  <a:pt x="144596" y="6605080"/>
                  <a:pt x="56234" y="6521217"/>
                </a:cubicBezTo>
                <a:lnTo>
                  <a:pt x="0" y="6462431"/>
                </a:lnTo>
                <a:lnTo>
                  <a:pt x="0" y="1095705"/>
                </a:lnTo>
                <a:lnTo>
                  <a:pt x="175262" y="928042"/>
                </a:lnTo>
                <a:cubicBezTo>
                  <a:pt x="1090889" y="133014"/>
                  <a:pt x="2372221" y="-207778"/>
                  <a:pt x="3631715" y="129497"/>
                </a:cubicBezTo>
                <a:cubicBezTo>
                  <a:pt x="5646926" y="669133"/>
                  <a:pt x="6843120" y="2740278"/>
                  <a:pt x="6303498" y="4755511"/>
                </a:cubicBezTo>
                <a:cubicBezTo>
                  <a:pt x="6101139" y="5511228"/>
                  <a:pt x="5683417" y="6151771"/>
                  <a:pt x="5134040" y="6628790"/>
                </a:cubicBezTo>
                <a:close/>
              </a:path>
            </a:pathLst>
          </a:custGeom>
          <a:solidFill>
            <a:srgbClr val="EFB81D">
              <a:alpha val="0"/>
            </a:srgbClr>
          </a:solidFill>
          <a:ln w="17143" cap="flat">
            <a:solidFill>
              <a:srgbClr val="151515"/>
            </a:solidFill>
            <a:prstDash val="solid"/>
            <a:round/>
          </a:ln>
        </p:spPr>
        <p:txBody>
          <a:bodyPr rtlCol="0" anchor="ctr">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4"/>
          <p:cNvSpPr txBox="1"/>
          <p:nvPr/>
        </p:nvSpPr>
        <p:spPr>
          <a:xfrm flipH="1">
            <a:off x="210784" y="5554408"/>
            <a:ext cx="1356954" cy="1015663"/>
          </a:xfrm>
          <a:prstGeom prst="rect">
            <a:avLst/>
          </a:prstGeom>
          <a:noFill/>
        </p:spPr>
        <p:txBody>
          <a:bodyPr wrap="square" rtlCol="0">
            <a:noAutofit/>
          </a:bodyPr>
          <a:lstStyle/>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p>
          <a:p>
            <a:pPr algn="ctr"/>
            <a:r>
              <a:rPr lang="en-US" altLang="zh-CN"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REPORT</a:t>
            </a:r>
            <a:endParaRPr lang="zh-CN" altLang="en-US" sz="2000" dirty="0">
              <a:ln w="6350">
                <a:solidFill>
                  <a:schemeClr val="tx1">
                    <a:lumMod val="65000"/>
                    <a:lumOff val="3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5" name="PPT世界-7" descr="屏幕上的人&#10;&#10;中度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Effect>
                      <a14:colorTemperature colorTemp="8800"/>
                    </a14:imgEffect>
                  </a14:imgLayer>
                </a14:imgProps>
              </a:ext>
            </a:extLst>
          </a:blip>
          <a:srcRect l="23148" t="29159" r="34578" b="-1"/>
          <a:stretch>
            <a:fillRect/>
          </a:stretch>
        </p:blipFill>
        <p:spPr>
          <a:xfrm flipH="1">
            <a:off x="6052394" y="0"/>
            <a:ext cx="6139606" cy="6858000"/>
          </a:xfrm>
          <a:custGeom>
            <a:avLst/>
            <a:gdLst>
              <a:gd name="connsiteX0" fmla="*/ 4026378 w 6139606"/>
              <a:gd name="connsiteY0" fmla="*/ 0 h 6858000"/>
              <a:gd name="connsiteX1" fmla="*/ 574776 w 6139606"/>
              <a:gd name="connsiteY1" fmla="*/ 0 h 6858000"/>
              <a:gd name="connsiteX2" fmla="*/ 470668 w 6139606"/>
              <a:gd name="connsiteY2" fmla="*/ 53321 h 6858000"/>
              <a:gd name="connsiteX3" fmla="*/ 40749 w 6139606"/>
              <a:gd name="connsiteY3" fmla="*/ 325232 h 6858000"/>
              <a:gd name="connsiteX4" fmla="*/ 0 w 6139606"/>
              <a:gd name="connsiteY4" fmla="*/ 357057 h 6858000"/>
              <a:gd name="connsiteX5" fmla="*/ 0 w 6139606"/>
              <a:gd name="connsiteY5" fmla="*/ 6500943 h 6858000"/>
              <a:gd name="connsiteX6" fmla="*/ 40749 w 6139606"/>
              <a:gd name="connsiteY6" fmla="*/ 6532768 h 6858000"/>
              <a:gd name="connsiteX7" fmla="*/ 470668 w 6139606"/>
              <a:gd name="connsiteY7" fmla="*/ 6804679 h 6858000"/>
              <a:gd name="connsiteX8" fmla="*/ 574776 w 6139606"/>
              <a:gd name="connsiteY8" fmla="*/ 6858000 h 6858000"/>
              <a:gd name="connsiteX9" fmla="*/ 4026378 w 6139606"/>
              <a:gd name="connsiteY9" fmla="*/ 6858000 h 6858000"/>
              <a:gd name="connsiteX10" fmla="*/ 4130486 w 6139606"/>
              <a:gd name="connsiteY10" fmla="*/ 6804679 h 6858000"/>
              <a:gd name="connsiteX11" fmla="*/ 6139606 w 6139606"/>
              <a:gd name="connsiteY11" fmla="*/ 3429000 h 6858000"/>
              <a:gd name="connsiteX12" fmla="*/ 4130486 w 6139606"/>
              <a:gd name="connsiteY12" fmla="*/ 533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39606" h="6858000">
                <a:moveTo>
                  <a:pt x="4026378" y="0"/>
                </a:moveTo>
                <a:lnTo>
                  <a:pt x="574776" y="0"/>
                </a:lnTo>
                <a:lnTo>
                  <a:pt x="470668" y="53321"/>
                </a:lnTo>
                <a:cubicBezTo>
                  <a:pt x="321078" y="134583"/>
                  <a:pt x="177493" y="225499"/>
                  <a:pt x="40749" y="325232"/>
                </a:cubicBezTo>
                <a:lnTo>
                  <a:pt x="0" y="357057"/>
                </a:lnTo>
                <a:lnTo>
                  <a:pt x="0" y="6500943"/>
                </a:lnTo>
                <a:lnTo>
                  <a:pt x="40749" y="6532768"/>
                </a:lnTo>
                <a:cubicBezTo>
                  <a:pt x="177493" y="6632501"/>
                  <a:pt x="321078" y="6723417"/>
                  <a:pt x="470668" y="6804679"/>
                </a:cubicBezTo>
                <a:lnTo>
                  <a:pt x="574776" y="6858000"/>
                </a:lnTo>
                <a:lnTo>
                  <a:pt x="4026378" y="6858000"/>
                </a:lnTo>
                <a:lnTo>
                  <a:pt x="4130486" y="6804679"/>
                </a:lnTo>
                <a:cubicBezTo>
                  <a:pt x="5327208" y="6154581"/>
                  <a:pt x="6139606" y="4886663"/>
                  <a:pt x="6139606" y="3429000"/>
                </a:cubicBezTo>
                <a:cubicBezTo>
                  <a:pt x="6139606" y="1971337"/>
                  <a:pt x="5327208" y="703420"/>
                  <a:pt x="4130486" y="53321"/>
                </a:cubicBezTo>
                <a:close/>
              </a:path>
            </a:pathLst>
          </a:custGeom>
          <a:ln w="34925">
            <a:solidFill>
              <a:schemeClr val="accent1"/>
            </a:solidFill>
          </a:ln>
        </p:spPr>
      </p:pic>
      <p:sp>
        <p:nvSpPr>
          <p:cNvPr id="35" name="PPT世界-8"/>
          <p:cNvSpPr txBox="1"/>
          <p:nvPr/>
        </p:nvSpPr>
        <p:spPr>
          <a:xfrm flipH="1">
            <a:off x="9557502" y="5346106"/>
            <a:ext cx="2499319" cy="1384995"/>
          </a:xfrm>
          <a:prstGeom prst="rect">
            <a:avLst/>
          </a:prstGeom>
          <a:noFill/>
        </p:spPr>
        <p:txBody>
          <a:bodyPr wrap="square" rtlCol="0">
            <a:noAutofit/>
          </a:bodyPr>
          <a:lstStyle/>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en-US" altLang="zh-CN"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PROMOTION</a:t>
            </a:r>
            <a:endParaRPr lang="zh-CN" altLang="en-US" sz="2800" dirty="0">
              <a:ln w="6350">
                <a:solidFill>
                  <a:schemeClr val="bg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9"/>
          <p:cNvSpPr/>
          <p:nvPr/>
        </p:nvSpPr>
        <p:spPr>
          <a:xfrm flipH="1" flipV="1">
            <a:off x="4953963" y="0"/>
            <a:ext cx="1378933" cy="631196"/>
          </a:xfrm>
          <a:custGeom>
            <a:avLst/>
            <a:gdLst>
              <a:gd name="connsiteX0" fmla="*/ 1378933 w 1378933"/>
              <a:gd name="connsiteY0" fmla="*/ 631196 h 631196"/>
              <a:gd name="connsiteX1" fmla="*/ 1212991 w 1378933"/>
              <a:gd name="connsiteY1" fmla="*/ 631196 h 631196"/>
              <a:gd name="connsiteX2" fmla="*/ 1208755 w 1378933"/>
              <a:gd name="connsiteY2" fmla="*/ 589178 h 631196"/>
              <a:gd name="connsiteX3" fmla="*/ 689466 w 1378933"/>
              <a:gd name="connsiteY3" fmla="*/ 165943 h 631196"/>
              <a:gd name="connsiteX4" fmla="*/ 170179 w 1378933"/>
              <a:gd name="connsiteY4" fmla="*/ 589178 h 631196"/>
              <a:gd name="connsiteX5" fmla="*/ 165943 w 1378933"/>
              <a:gd name="connsiteY5" fmla="*/ 631196 h 631196"/>
              <a:gd name="connsiteX6" fmla="*/ 0 w 1378933"/>
              <a:gd name="connsiteY6" fmla="*/ 631196 h 631196"/>
              <a:gd name="connsiteX7" fmla="*/ 7607 w 1378933"/>
              <a:gd name="connsiteY7" fmla="*/ 555735 h 631196"/>
              <a:gd name="connsiteX8" fmla="*/ 689466 w 1378933"/>
              <a:gd name="connsiteY8" fmla="*/ 0 h 631196"/>
              <a:gd name="connsiteX9" fmla="*/ 1371325 w 1378933"/>
              <a:gd name="connsiteY9" fmla="*/ 555735 h 63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8933" h="631196">
                <a:moveTo>
                  <a:pt x="1378933" y="631196"/>
                </a:moveTo>
                <a:lnTo>
                  <a:pt x="1212991" y="631196"/>
                </a:lnTo>
                <a:lnTo>
                  <a:pt x="1208755" y="589178"/>
                </a:lnTo>
                <a:cubicBezTo>
                  <a:pt x="1159327" y="347646"/>
                  <a:pt x="945606" y="165943"/>
                  <a:pt x="689466" y="165943"/>
                </a:cubicBezTo>
                <a:cubicBezTo>
                  <a:pt x="433326" y="165943"/>
                  <a:pt x="219606" y="347646"/>
                  <a:pt x="170179" y="589178"/>
                </a:cubicBezTo>
                <a:lnTo>
                  <a:pt x="165943" y="631196"/>
                </a:lnTo>
                <a:lnTo>
                  <a:pt x="0" y="631196"/>
                </a:lnTo>
                <a:lnTo>
                  <a:pt x="7607" y="555735"/>
                </a:lnTo>
                <a:cubicBezTo>
                  <a:pt x="72509" y="238586"/>
                  <a:pt x="353136" y="0"/>
                  <a:pt x="689466" y="0"/>
                </a:cubicBezTo>
                <a:cubicBezTo>
                  <a:pt x="1025796" y="0"/>
                  <a:pt x="1306424" y="238586"/>
                  <a:pt x="1371325" y="555735"/>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0"/>
          <p:cNvSpPr/>
          <p:nvPr/>
        </p:nvSpPr>
        <p:spPr>
          <a:xfrm flipH="1" flipV="1">
            <a:off x="5393421" y="4046560"/>
            <a:ext cx="2684537" cy="2684541"/>
          </a:xfrm>
          <a:custGeom>
            <a:avLst/>
            <a:gdLst>
              <a:gd name="connsiteX0" fmla="*/ 1596052 w 2684537"/>
              <a:gd name="connsiteY0" fmla="*/ 24126 h 2684541"/>
              <a:gd name="connsiteX1" fmla="*/ 24463 w 2684537"/>
              <a:gd name="connsiteY1" fmla="*/ 1088145 h 2684541"/>
              <a:gd name="connsiteX2" fmla="*/ 1088486 w 2684537"/>
              <a:gd name="connsiteY2" fmla="*/ 2659741 h 2684541"/>
              <a:gd name="connsiteX3" fmla="*/ 2660075 w 2684537"/>
              <a:gd name="connsiteY3" fmla="*/ 1595728 h 2684541"/>
              <a:gd name="connsiteX4" fmla="*/ 1596052 w 2684537"/>
              <a:gd name="connsiteY4" fmla="*/ 24126 h 2684541"/>
              <a:gd name="connsiteX5" fmla="*/ 1149000 w 2684537"/>
              <a:gd name="connsiteY5" fmla="*/ 2345546 h 2684541"/>
              <a:gd name="connsiteX6" fmla="*/ 338657 w 2684537"/>
              <a:gd name="connsiteY6" fmla="*/ 1148656 h 2684541"/>
              <a:gd name="connsiteX7" fmla="*/ 1535538 w 2684537"/>
              <a:gd name="connsiteY7" fmla="*/ 338337 h 2684541"/>
              <a:gd name="connsiteX8" fmla="*/ 2345880 w 2684537"/>
              <a:gd name="connsiteY8" fmla="*/ 1535214 h 2684541"/>
              <a:gd name="connsiteX9" fmla="*/ 1149000 w 2684537"/>
              <a:gd name="connsiteY9" fmla="*/ 2345546 h 268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4537" h="2684541">
                <a:moveTo>
                  <a:pt x="1596052" y="24126"/>
                </a:moveTo>
                <a:cubicBezTo>
                  <a:pt x="868269" y="-116038"/>
                  <a:pt x="164623" y="360338"/>
                  <a:pt x="24463" y="1088145"/>
                </a:cubicBezTo>
                <a:cubicBezTo>
                  <a:pt x="-115697" y="1815952"/>
                  <a:pt x="360669" y="2519581"/>
                  <a:pt x="1088486" y="2659741"/>
                </a:cubicBezTo>
                <a:cubicBezTo>
                  <a:pt x="1816303" y="2799901"/>
                  <a:pt x="2519914" y="2323535"/>
                  <a:pt x="2660075" y="1595728"/>
                </a:cubicBezTo>
                <a:cubicBezTo>
                  <a:pt x="2800235" y="867921"/>
                  <a:pt x="2323869" y="164293"/>
                  <a:pt x="1596052" y="24126"/>
                </a:cubicBezTo>
                <a:close/>
                <a:moveTo>
                  <a:pt x="1149000" y="2345546"/>
                </a:moveTo>
                <a:cubicBezTo>
                  <a:pt x="594703" y="2238788"/>
                  <a:pt x="231926" y="1702929"/>
                  <a:pt x="338657" y="1148656"/>
                </a:cubicBezTo>
                <a:cubicBezTo>
                  <a:pt x="445389" y="594383"/>
                  <a:pt x="981274" y="231592"/>
                  <a:pt x="1535538" y="338337"/>
                </a:cubicBezTo>
                <a:cubicBezTo>
                  <a:pt x="2089800" y="445082"/>
                  <a:pt x="2452612" y="980941"/>
                  <a:pt x="2345880" y="1535214"/>
                </a:cubicBezTo>
                <a:cubicBezTo>
                  <a:pt x="2239149" y="2089487"/>
                  <a:pt x="1703263" y="2452278"/>
                  <a:pt x="1149000" y="2345546"/>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21" name="PPT世界-11"/>
          <p:cNvSpPr/>
          <p:nvPr/>
        </p:nvSpPr>
        <p:spPr>
          <a:xfrm flipH="1" flipV="1">
            <a:off x="7340273" y="135918"/>
            <a:ext cx="962224" cy="1847308"/>
          </a:xfrm>
          <a:custGeom>
            <a:avLst/>
            <a:gdLst>
              <a:gd name="connsiteX0" fmla="*/ 0 w 1196516"/>
              <a:gd name="connsiteY0" fmla="*/ 47451 h 2297108"/>
              <a:gd name="connsiteX1" fmla="*/ 47451 w 1196516"/>
              <a:gd name="connsiteY1" fmla="*/ 0 h 2297108"/>
              <a:gd name="connsiteX2" fmla="*/ 94916 w 1196516"/>
              <a:gd name="connsiteY2" fmla="*/ 47451 h 2297108"/>
              <a:gd name="connsiteX3" fmla="*/ 47465 w 1196516"/>
              <a:gd name="connsiteY3" fmla="*/ 94903 h 2297108"/>
              <a:gd name="connsiteX4" fmla="*/ 47458 w 1196516"/>
              <a:gd name="connsiteY4" fmla="*/ 94903 h 2297108"/>
              <a:gd name="connsiteX5" fmla="*/ 0 w 1196516"/>
              <a:gd name="connsiteY5" fmla="*/ 47451 h 2297108"/>
              <a:gd name="connsiteX6" fmla="*/ 0 w 1196516"/>
              <a:gd name="connsiteY6" fmla="*/ 414583 h 2297108"/>
              <a:gd name="connsiteX7" fmla="*/ 47451 w 1196516"/>
              <a:gd name="connsiteY7" fmla="*/ 367131 h 2297108"/>
              <a:gd name="connsiteX8" fmla="*/ 94916 w 1196516"/>
              <a:gd name="connsiteY8" fmla="*/ 414583 h 2297108"/>
              <a:gd name="connsiteX9" fmla="*/ 47465 w 1196516"/>
              <a:gd name="connsiteY9" fmla="*/ 462034 h 2297108"/>
              <a:gd name="connsiteX10" fmla="*/ 47458 w 1196516"/>
              <a:gd name="connsiteY10" fmla="*/ 462034 h 2297108"/>
              <a:gd name="connsiteX11" fmla="*/ 0 w 1196516"/>
              <a:gd name="connsiteY11" fmla="*/ 414583 h 2297108"/>
              <a:gd name="connsiteX12" fmla="*/ 0 w 1196516"/>
              <a:gd name="connsiteY12" fmla="*/ 781714 h 2297108"/>
              <a:gd name="connsiteX13" fmla="*/ 47451 w 1196516"/>
              <a:gd name="connsiteY13" fmla="*/ 734263 h 2297108"/>
              <a:gd name="connsiteX14" fmla="*/ 94916 w 1196516"/>
              <a:gd name="connsiteY14" fmla="*/ 781714 h 2297108"/>
              <a:gd name="connsiteX15" fmla="*/ 47465 w 1196516"/>
              <a:gd name="connsiteY15" fmla="*/ 829166 h 2297108"/>
              <a:gd name="connsiteX16" fmla="*/ 47458 w 1196516"/>
              <a:gd name="connsiteY16" fmla="*/ 829166 h 2297108"/>
              <a:gd name="connsiteX17" fmla="*/ 0 w 1196516"/>
              <a:gd name="connsiteY17" fmla="*/ 781714 h 2297108"/>
              <a:gd name="connsiteX18" fmla="*/ 0 w 1196516"/>
              <a:gd name="connsiteY18" fmla="*/ 1147920 h 2297108"/>
              <a:gd name="connsiteX19" fmla="*/ 47935 w 1196516"/>
              <a:gd name="connsiteY19" fmla="*/ 1100949 h 2297108"/>
              <a:gd name="connsiteX20" fmla="*/ 94913 w 1196516"/>
              <a:gd name="connsiteY20" fmla="*/ 1148092 h 2297108"/>
              <a:gd name="connsiteX21" fmla="*/ 94913 w 1196516"/>
              <a:gd name="connsiteY21" fmla="*/ 1149257 h 2297108"/>
              <a:gd name="connsiteX22" fmla="*/ 46992 w 1196516"/>
              <a:gd name="connsiteY22" fmla="*/ 1196263 h 2297108"/>
              <a:gd name="connsiteX23" fmla="*/ 0 w 1196516"/>
              <a:gd name="connsiteY23" fmla="*/ 1149120 h 2297108"/>
              <a:gd name="connsiteX24" fmla="*/ 0 w 1196516"/>
              <a:gd name="connsiteY24" fmla="*/ 1147920 h 2297108"/>
              <a:gd name="connsiteX25" fmla="*/ 367200 w 1196516"/>
              <a:gd name="connsiteY25" fmla="*/ 47451 h 2297108"/>
              <a:gd name="connsiteX26" fmla="*/ 414651 w 1196516"/>
              <a:gd name="connsiteY26" fmla="*/ 0 h 2297108"/>
              <a:gd name="connsiteX27" fmla="*/ 462117 w 1196516"/>
              <a:gd name="connsiteY27" fmla="*/ 47451 h 2297108"/>
              <a:gd name="connsiteX28" fmla="*/ 414665 w 1196516"/>
              <a:gd name="connsiteY28" fmla="*/ 94903 h 2297108"/>
              <a:gd name="connsiteX29" fmla="*/ 414658 w 1196516"/>
              <a:gd name="connsiteY29" fmla="*/ 94903 h 2297108"/>
              <a:gd name="connsiteX30" fmla="*/ 367197 w 1196516"/>
              <a:gd name="connsiteY30" fmla="*/ 47451 h 2297108"/>
              <a:gd name="connsiteX31" fmla="*/ 367200 w 1196516"/>
              <a:gd name="connsiteY31" fmla="*/ 414583 h 2297108"/>
              <a:gd name="connsiteX32" fmla="*/ 414651 w 1196516"/>
              <a:gd name="connsiteY32" fmla="*/ 367131 h 2297108"/>
              <a:gd name="connsiteX33" fmla="*/ 462117 w 1196516"/>
              <a:gd name="connsiteY33" fmla="*/ 414583 h 2297108"/>
              <a:gd name="connsiteX34" fmla="*/ 414665 w 1196516"/>
              <a:gd name="connsiteY34" fmla="*/ 462034 h 2297108"/>
              <a:gd name="connsiteX35" fmla="*/ 414658 w 1196516"/>
              <a:gd name="connsiteY35" fmla="*/ 462034 h 2297108"/>
              <a:gd name="connsiteX36" fmla="*/ 367197 w 1196516"/>
              <a:gd name="connsiteY36" fmla="*/ 414583 h 2297108"/>
              <a:gd name="connsiteX37" fmla="*/ 367200 w 1196516"/>
              <a:gd name="connsiteY37" fmla="*/ 781714 h 2297108"/>
              <a:gd name="connsiteX38" fmla="*/ 414651 w 1196516"/>
              <a:gd name="connsiteY38" fmla="*/ 734263 h 2297108"/>
              <a:gd name="connsiteX39" fmla="*/ 462117 w 1196516"/>
              <a:gd name="connsiteY39" fmla="*/ 781714 h 2297108"/>
              <a:gd name="connsiteX40" fmla="*/ 414665 w 1196516"/>
              <a:gd name="connsiteY40" fmla="*/ 829166 h 2297108"/>
              <a:gd name="connsiteX41" fmla="*/ 414658 w 1196516"/>
              <a:gd name="connsiteY41" fmla="*/ 829166 h 2297108"/>
              <a:gd name="connsiteX42" fmla="*/ 367197 w 1196516"/>
              <a:gd name="connsiteY42" fmla="*/ 781714 h 2297108"/>
              <a:gd name="connsiteX43" fmla="*/ 367200 w 1196516"/>
              <a:gd name="connsiteY43" fmla="*/ 1147954 h 2297108"/>
              <a:gd name="connsiteX44" fmla="*/ 415148 w 1196516"/>
              <a:gd name="connsiteY44" fmla="*/ 1100983 h 2297108"/>
              <a:gd name="connsiteX45" fmla="*/ 462113 w 1196516"/>
              <a:gd name="connsiteY45" fmla="*/ 1148160 h 2297108"/>
              <a:gd name="connsiteX46" fmla="*/ 462113 w 1196516"/>
              <a:gd name="connsiteY46" fmla="*/ 1149120 h 2297108"/>
              <a:gd name="connsiteX47" fmla="*/ 414254 w 1196516"/>
              <a:gd name="connsiteY47" fmla="*/ 1196160 h 2297108"/>
              <a:gd name="connsiteX48" fmla="*/ 367200 w 1196516"/>
              <a:gd name="connsiteY48" fmla="*/ 1149120 h 2297108"/>
              <a:gd name="connsiteX49" fmla="*/ 367200 w 1196516"/>
              <a:gd name="connsiteY49" fmla="*/ 1147954 h 2297108"/>
              <a:gd name="connsiteX50" fmla="*/ 734400 w 1196516"/>
              <a:gd name="connsiteY50" fmla="*/ 47451 h 2297108"/>
              <a:gd name="connsiteX51" fmla="*/ 781851 w 1196516"/>
              <a:gd name="connsiteY51" fmla="*/ 0 h 2297108"/>
              <a:gd name="connsiteX52" fmla="*/ 829317 w 1196516"/>
              <a:gd name="connsiteY52" fmla="*/ 47451 h 2297108"/>
              <a:gd name="connsiteX53" fmla="*/ 781865 w 1196516"/>
              <a:gd name="connsiteY53" fmla="*/ 94903 h 2297108"/>
              <a:gd name="connsiteX54" fmla="*/ 781858 w 1196516"/>
              <a:gd name="connsiteY54" fmla="*/ 94903 h 2297108"/>
              <a:gd name="connsiteX55" fmla="*/ 734393 w 1196516"/>
              <a:gd name="connsiteY55" fmla="*/ 47451 h 2297108"/>
              <a:gd name="connsiteX56" fmla="*/ 734400 w 1196516"/>
              <a:gd name="connsiteY56" fmla="*/ 414583 h 2297108"/>
              <a:gd name="connsiteX57" fmla="*/ 781851 w 1196516"/>
              <a:gd name="connsiteY57" fmla="*/ 367131 h 2297108"/>
              <a:gd name="connsiteX58" fmla="*/ 829317 w 1196516"/>
              <a:gd name="connsiteY58" fmla="*/ 414583 h 2297108"/>
              <a:gd name="connsiteX59" fmla="*/ 781865 w 1196516"/>
              <a:gd name="connsiteY59" fmla="*/ 462034 h 2297108"/>
              <a:gd name="connsiteX60" fmla="*/ 781858 w 1196516"/>
              <a:gd name="connsiteY60" fmla="*/ 462034 h 2297108"/>
              <a:gd name="connsiteX61" fmla="*/ 734393 w 1196516"/>
              <a:gd name="connsiteY61" fmla="*/ 414583 h 2297108"/>
              <a:gd name="connsiteX62" fmla="*/ 734400 w 1196516"/>
              <a:gd name="connsiteY62" fmla="*/ 781714 h 2297108"/>
              <a:gd name="connsiteX63" fmla="*/ 781851 w 1196516"/>
              <a:gd name="connsiteY63" fmla="*/ 734263 h 2297108"/>
              <a:gd name="connsiteX64" fmla="*/ 829317 w 1196516"/>
              <a:gd name="connsiteY64" fmla="*/ 781714 h 2297108"/>
              <a:gd name="connsiteX65" fmla="*/ 781865 w 1196516"/>
              <a:gd name="connsiteY65" fmla="*/ 829166 h 2297108"/>
              <a:gd name="connsiteX66" fmla="*/ 781858 w 1196516"/>
              <a:gd name="connsiteY66" fmla="*/ 829166 h 2297108"/>
              <a:gd name="connsiteX67" fmla="*/ 734393 w 1196516"/>
              <a:gd name="connsiteY67" fmla="*/ 781714 h 2297108"/>
              <a:gd name="connsiteX68" fmla="*/ 734400 w 1196516"/>
              <a:gd name="connsiteY68" fmla="*/ 1147989 h 2297108"/>
              <a:gd name="connsiteX69" fmla="*/ 782307 w 1196516"/>
              <a:gd name="connsiteY69" fmla="*/ 1100983 h 2297108"/>
              <a:gd name="connsiteX70" fmla="*/ 829313 w 1196516"/>
              <a:gd name="connsiteY70" fmla="*/ 1148092 h 2297108"/>
              <a:gd name="connsiteX71" fmla="*/ 829313 w 1196516"/>
              <a:gd name="connsiteY71" fmla="*/ 1149223 h 2297108"/>
              <a:gd name="connsiteX72" fmla="*/ 781378 w 1196516"/>
              <a:gd name="connsiteY72" fmla="*/ 1196194 h 2297108"/>
              <a:gd name="connsiteX73" fmla="*/ 734400 w 1196516"/>
              <a:gd name="connsiteY73" fmla="*/ 1149052 h 2297108"/>
              <a:gd name="connsiteX74" fmla="*/ 734400 w 1196516"/>
              <a:gd name="connsiteY74" fmla="*/ 1147989 h 2297108"/>
              <a:gd name="connsiteX75" fmla="*/ 1101600 w 1196516"/>
              <a:gd name="connsiteY75" fmla="*/ 47451 h 2297108"/>
              <a:gd name="connsiteX76" fmla="*/ 1149051 w 1196516"/>
              <a:gd name="connsiteY76" fmla="*/ 0 h 2297108"/>
              <a:gd name="connsiteX77" fmla="*/ 1196516 w 1196516"/>
              <a:gd name="connsiteY77" fmla="*/ 47451 h 2297108"/>
              <a:gd name="connsiteX78" fmla="*/ 1149065 w 1196516"/>
              <a:gd name="connsiteY78" fmla="*/ 94903 h 2297108"/>
              <a:gd name="connsiteX79" fmla="*/ 1149058 w 1196516"/>
              <a:gd name="connsiteY79" fmla="*/ 94903 h 2297108"/>
              <a:gd name="connsiteX80" fmla="*/ 1101586 w 1196516"/>
              <a:gd name="connsiteY80" fmla="*/ 47451 h 2297108"/>
              <a:gd name="connsiteX81" fmla="*/ 1101600 w 1196516"/>
              <a:gd name="connsiteY81" fmla="*/ 414583 h 2297108"/>
              <a:gd name="connsiteX82" fmla="*/ 1149051 w 1196516"/>
              <a:gd name="connsiteY82" fmla="*/ 367131 h 2297108"/>
              <a:gd name="connsiteX83" fmla="*/ 1196516 w 1196516"/>
              <a:gd name="connsiteY83" fmla="*/ 414583 h 2297108"/>
              <a:gd name="connsiteX84" fmla="*/ 1149065 w 1196516"/>
              <a:gd name="connsiteY84" fmla="*/ 462034 h 2297108"/>
              <a:gd name="connsiteX85" fmla="*/ 1149058 w 1196516"/>
              <a:gd name="connsiteY85" fmla="*/ 462034 h 2297108"/>
              <a:gd name="connsiteX86" fmla="*/ 1101586 w 1196516"/>
              <a:gd name="connsiteY86" fmla="*/ 414583 h 2297108"/>
              <a:gd name="connsiteX87" fmla="*/ 1101600 w 1196516"/>
              <a:gd name="connsiteY87" fmla="*/ 781714 h 2297108"/>
              <a:gd name="connsiteX88" fmla="*/ 1149051 w 1196516"/>
              <a:gd name="connsiteY88" fmla="*/ 734263 h 2297108"/>
              <a:gd name="connsiteX89" fmla="*/ 1196516 w 1196516"/>
              <a:gd name="connsiteY89" fmla="*/ 781714 h 2297108"/>
              <a:gd name="connsiteX90" fmla="*/ 1149065 w 1196516"/>
              <a:gd name="connsiteY90" fmla="*/ 829166 h 2297108"/>
              <a:gd name="connsiteX91" fmla="*/ 1149058 w 1196516"/>
              <a:gd name="connsiteY91" fmla="*/ 829166 h 2297108"/>
              <a:gd name="connsiteX92" fmla="*/ 1101586 w 1196516"/>
              <a:gd name="connsiteY92" fmla="*/ 781714 h 2297108"/>
              <a:gd name="connsiteX93" fmla="*/ 1101600 w 1196516"/>
              <a:gd name="connsiteY93" fmla="*/ 1147954 h 2297108"/>
              <a:gd name="connsiteX94" fmla="*/ 1149507 w 1196516"/>
              <a:gd name="connsiteY94" fmla="*/ 1100949 h 2297108"/>
              <a:gd name="connsiteX95" fmla="*/ 1196513 w 1196516"/>
              <a:gd name="connsiteY95" fmla="*/ 1148057 h 2297108"/>
              <a:gd name="connsiteX96" fmla="*/ 1196513 w 1196516"/>
              <a:gd name="connsiteY96" fmla="*/ 1147474 h 2297108"/>
              <a:gd name="connsiteX97" fmla="*/ 1196513 w 1196516"/>
              <a:gd name="connsiteY97" fmla="*/ 1149257 h 2297108"/>
              <a:gd name="connsiteX98" fmla="*/ 1148592 w 1196516"/>
              <a:gd name="connsiteY98" fmla="*/ 1196263 h 2297108"/>
              <a:gd name="connsiteX99" fmla="*/ 1101600 w 1196516"/>
              <a:gd name="connsiteY99" fmla="*/ 1149120 h 2297108"/>
              <a:gd name="connsiteX100" fmla="*/ 1101600 w 1196516"/>
              <a:gd name="connsiteY100" fmla="*/ 1147954 h 2297108"/>
              <a:gd name="connsiteX101" fmla="*/ 0 w 1196516"/>
              <a:gd name="connsiteY101" fmla="*/ 1515429 h 2297108"/>
              <a:gd name="connsiteX102" fmla="*/ 47417 w 1196516"/>
              <a:gd name="connsiteY102" fmla="*/ 1467943 h 2297108"/>
              <a:gd name="connsiteX103" fmla="*/ 94916 w 1196516"/>
              <a:gd name="connsiteY103" fmla="*/ 1515360 h 2297108"/>
              <a:gd name="connsiteX104" fmla="*/ 47499 w 1196516"/>
              <a:gd name="connsiteY104" fmla="*/ 1562846 h 2297108"/>
              <a:gd name="connsiteX105" fmla="*/ 47458 w 1196516"/>
              <a:gd name="connsiteY105" fmla="*/ 1562846 h 2297108"/>
              <a:gd name="connsiteX106" fmla="*/ 0 w 1196516"/>
              <a:gd name="connsiteY106" fmla="*/ 1515429 h 2297108"/>
              <a:gd name="connsiteX107" fmla="*/ 0 w 1196516"/>
              <a:gd name="connsiteY107" fmla="*/ 1882560 h 2297108"/>
              <a:gd name="connsiteX108" fmla="*/ 47417 w 1196516"/>
              <a:gd name="connsiteY108" fmla="*/ 1835074 h 2297108"/>
              <a:gd name="connsiteX109" fmla="*/ 94916 w 1196516"/>
              <a:gd name="connsiteY109" fmla="*/ 1882491 h 2297108"/>
              <a:gd name="connsiteX110" fmla="*/ 47499 w 1196516"/>
              <a:gd name="connsiteY110" fmla="*/ 1929977 h 2297108"/>
              <a:gd name="connsiteX111" fmla="*/ 47458 w 1196516"/>
              <a:gd name="connsiteY111" fmla="*/ 1929977 h 2297108"/>
              <a:gd name="connsiteX112" fmla="*/ 0 w 1196516"/>
              <a:gd name="connsiteY112" fmla="*/ 1882560 h 2297108"/>
              <a:gd name="connsiteX113" fmla="*/ 0 w 1196516"/>
              <a:gd name="connsiteY113" fmla="*/ 2249691 h 2297108"/>
              <a:gd name="connsiteX114" fmla="*/ 47417 w 1196516"/>
              <a:gd name="connsiteY114" fmla="*/ 2202206 h 2297108"/>
              <a:gd name="connsiteX115" fmla="*/ 94916 w 1196516"/>
              <a:gd name="connsiteY115" fmla="*/ 2249623 h 2297108"/>
              <a:gd name="connsiteX116" fmla="*/ 47499 w 1196516"/>
              <a:gd name="connsiteY116" fmla="*/ 2297109 h 2297108"/>
              <a:gd name="connsiteX117" fmla="*/ 47458 w 1196516"/>
              <a:gd name="connsiteY117" fmla="*/ 2297109 h 2297108"/>
              <a:gd name="connsiteX118" fmla="*/ 0 w 1196516"/>
              <a:gd name="connsiteY118" fmla="*/ 2249691 h 2297108"/>
              <a:gd name="connsiteX119" fmla="*/ 367200 w 1196516"/>
              <a:gd name="connsiteY119" fmla="*/ 1515429 h 2297108"/>
              <a:gd name="connsiteX120" fmla="*/ 414617 w 1196516"/>
              <a:gd name="connsiteY120" fmla="*/ 1467943 h 2297108"/>
              <a:gd name="connsiteX121" fmla="*/ 462117 w 1196516"/>
              <a:gd name="connsiteY121" fmla="*/ 1515360 h 2297108"/>
              <a:gd name="connsiteX122" fmla="*/ 414699 w 1196516"/>
              <a:gd name="connsiteY122" fmla="*/ 1562846 h 2297108"/>
              <a:gd name="connsiteX123" fmla="*/ 414658 w 1196516"/>
              <a:gd name="connsiteY123" fmla="*/ 1562846 h 2297108"/>
              <a:gd name="connsiteX124" fmla="*/ 367197 w 1196516"/>
              <a:gd name="connsiteY124" fmla="*/ 1515429 h 2297108"/>
              <a:gd name="connsiteX125" fmla="*/ 367200 w 1196516"/>
              <a:gd name="connsiteY125" fmla="*/ 1882560 h 2297108"/>
              <a:gd name="connsiteX126" fmla="*/ 414617 w 1196516"/>
              <a:gd name="connsiteY126" fmla="*/ 1835074 h 2297108"/>
              <a:gd name="connsiteX127" fmla="*/ 462117 w 1196516"/>
              <a:gd name="connsiteY127" fmla="*/ 1882491 h 2297108"/>
              <a:gd name="connsiteX128" fmla="*/ 414699 w 1196516"/>
              <a:gd name="connsiteY128" fmla="*/ 1929977 h 2297108"/>
              <a:gd name="connsiteX129" fmla="*/ 414658 w 1196516"/>
              <a:gd name="connsiteY129" fmla="*/ 1929977 h 2297108"/>
              <a:gd name="connsiteX130" fmla="*/ 367197 w 1196516"/>
              <a:gd name="connsiteY130" fmla="*/ 1882560 h 2297108"/>
              <a:gd name="connsiteX131" fmla="*/ 367200 w 1196516"/>
              <a:gd name="connsiteY131" fmla="*/ 2249691 h 2297108"/>
              <a:gd name="connsiteX132" fmla="*/ 414617 w 1196516"/>
              <a:gd name="connsiteY132" fmla="*/ 2202206 h 2297108"/>
              <a:gd name="connsiteX133" fmla="*/ 462117 w 1196516"/>
              <a:gd name="connsiteY133" fmla="*/ 2249623 h 2297108"/>
              <a:gd name="connsiteX134" fmla="*/ 414699 w 1196516"/>
              <a:gd name="connsiteY134" fmla="*/ 2297109 h 2297108"/>
              <a:gd name="connsiteX135" fmla="*/ 414655 w 1196516"/>
              <a:gd name="connsiteY135" fmla="*/ 2297109 h 2297108"/>
              <a:gd name="connsiteX136" fmla="*/ 367197 w 1196516"/>
              <a:gd name="connsiteY136" fmla="*/ 2249691 h 2297108"/>
              <a:gd name="connsiteX137" fmla="*/ 734400 w 1196516"/>
              <a:gd name="connsiteY137" fmla="*/ 1515429 h 2297108"/>
              <a:gd name="connsiteX138" fmla="*/ 781817 w 1196516"/>
              <a:gd name="connsiteY138" fmla="*/ 1467943 h 2297108"/>
              <a:gd name="connsiteX139" fmla="*/ 829317 w 1196516"/>
              <a:gd name="connsiteY139" fmla="*/ 1515360 h 2297108"/>
              <a:gd name="connsiteX140" fmla="*/ 781899 w 1196516"/>
              <a:gd name="connsiteY140" fmla="*/ 1562846 h 2297108"/>
              <a:gd name="connsiteX141" fmla="*/ 781858 w 1196516"/>
              <a:gd name="connsiteY141" fmla="*/ 1562846 h 2297108"/>
              <a:gd name="connsiteX142" fmla="*/ 734393 w 1196516"/>
              <a:gd name="connsiteY142" fmla="*/ 1515429 h 2297108"/>
              <a:gd name="connsiteX143" fmla="*/ 734400 w 1196516"/>
              <a:gd name="connsiteY143" fmla="*/ 1882560 h 2297108"/>
              <a:gd name="connsiteX144" fmla="*/ 781817 w 1196516"/>
              <a:gd name="connsiteY144" fmla="*/ 1835074 h 2297108"/>
              <a:gd name="connsiteX145" fmla="*/ 829317 w 1196516"/>
              <a:gd name="connsiteY145" fmla="*/ 1882491 h 2297108"/>
              <a:gd name="connsiteX146" fmla="*/ 781899 w 1196516"/>
              <a:gd name="connsiteY146" fmla="*/ 1929977 h 2297108"/>
              <a:gd name="connsiteX147" fmla="*/ 781858 w 1196516"/>
              <a:gd name="connsiteY147" fmla="*/ 1929977 h 2297108"/>
              <a:gd name="connsiteX148" fmla="*/ 734393 w 1196516"/>
              <a:gd name="connsiteY148" fmla="*/ 1882560 h 2297108"/>
              <a:gd name="connsiteX149" fmla="*/ 734400 w 1196516"/>
              <a:gd name="connsiteY149" fmla="*/ 2249691 h 2297108"/>
              <a:gd name="connsiteX150" fmla="*/ 781817 w 1196516"/>
              <a:gd name="connsiteY150" fmla="*/ 2202206 h 2297108"/>
              <a:gd name="connsiteX151" fmla="*/ 829317 w 1196516"/>
              <a:gd name="connsiteY151" fmla="*/ 2249623 h 2297108"/>
              <a:gd name="connsiteX152" fmla="*/ 781899 w 1196516"/>
              <a:gd name="connsiteY152" fmla="*/ 2297109 h 2297108"/>
              <a:gd name="connsiteX153" fmla="*/ 781851 w 1196516"/>
              <a:gd name="connsiteY153" fmla="*/ 2297109 h 2297108"/>
              <a:gd name="connsiteX154" fmla="*/ 734393 w 1196516"/>
              <a:gd name="connsiteY154" fmla="*/ 2249691 h 2297108"/>
              <a:gd name="connsiteX155" fmla="*/ 1101600 w 1196516"/>
              <a:gd name="connsiteY155" fmla="*/ 1515429 h 2297108"/>
              <a:gd name="connsiteX156" fmla="*/ 1149017 w 1196516"/>
              <a:gd name="connsiteY156" fmla="*/ 1467943 h 2297108"/>
              <a:gd name="connsiteX157" fmla="*/ 1196516 w 1196516"/>
              <a:gd name="connsiteY157" fmla="*/ 1515360 h 2297108"/>
              <a:gd name="connsiteX158" fmla="*/ 1149099 w 1196516"/>
              <a:gd name="connsiteY158" fmla="*/ 1562846 h 2297108"/>
              <a:gd name="connsiteX159" fmla="*/ 1149058 w 1196516"/>
              <a:gd name="connsiteY159" fmla="*/ 1562846 h 2297108"/>
              <a:gd name="connsiteX160" fmla="*/ 1101586 w 1196516"/>
              <a:gd name="connsiteY160" fmla="*/ 1515429 h 2297108"/>
              <a:gd name="connsiteX161" fmla="*/ 1101600 w 1196516"/>
              <a:gd name="connsiteY161" fmla="*/ 1882560 h 2297108"/>
              <a:gd name="connsiteX162" fmla="*/ 1149017 w 1196516"/>
              <a:gd name="connsiteY162" fmla="*/ 1835074 h 2297108"/>
              <a:gd name="connsiteX163" fmla="*/ 1196516 w 1196516"/>
              <a:gd name="connsiteY163" fmla="*/ 1882491 h 2297108"/>
              <a:gd name="connsiteX164" fmla="*/ 1149099 w 1196516"/>
              <a:gd name="connsiteY164" fmla="*/ 1929977 h 2297108"/>
              <a:gd name="connsiteX165" fmla="*/ 1149058 w 1196516"/>
              <a:gd name="connsiteY165" fmla="*/ 1929977 h 2297108"/>
              <a:gd name="connsiteX166" fmla="*/ 1101586 w 1196516"/>
              <a:gd name="connsiteY166" fmla="*/ 1882560 h 2297108"/>
              <a:gd name="connsiteX167" fmla="*/ 1101600 w 1196516"/>
              <a:gd name="connsiteY167" fmla="*/ 2249691 h 2297108"/>
              <a:gd name="connsiteX168" fmla="*/ 1149017 w 1196516"/>
              <a:gd name="connsiteY168" fmla="*/ 2202206 h 2297108"/>
              <a:gd name="connsiteX169" fmla="*/ 1196516 w 1196516"/>
              <a:gd name="connsiteY169" fmla="*/ 2249623 h 2297108"/>
              <a:gd name="connsiteX170" fmla="*/ 1149099 w 1196516"/>
              <a:gd name="connsiteY170" fmla="*/ 2297109 h 2297108"/>
              <a:gd name="connsiteX171" fmla="*/ 1149045 w 1196516"/>
              <a:gd name="connsiteY171" fmla="*/ 2297109 h 2297108"/>
              <a:gd name="connsiteX172" fmla="*/ 1101586 w 1196516"/>
              <a:gd name="connsiteY172" fmla="*/ 2249691 h 229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196516" h="2297108">
                <a:moveTo>
                  <a:pt x="0" y="47451"/>
                </a:moveTo>
                <a:cubicBezTo>
                  <a:pt x="-4" y="21257"/>
                  <a:pt x="21240" y="0"/>
                  <a:pt x="47451" y="0"/>
                </a:cubicBezTo>
                <a:cubicBezTo>
                  <a:pt x="73663" y="-34"/>
                  <a:pt x="94913" y="21223"/>
                  <a:pt x="94916" y="47451"/>
                </a:cubicBezTo>
                <a:cubicBezTo>
                  <a:pt x="94920" y="73646"/>
                  <a:pt x="73676" y="94903"/>
                  <a:pt x="47465" y="94903"/>
                </a:cubicBezTo>
                <a:cubicBezTo>
                  <a:pt x="47462" y="94903"/>
                  <a:pt x="47462" y="94903"/>
                  <a:pt x="47458" y="94903"/>
                </a:cubicBezTo>
                <a:cubicBezTo>
                  <a:pt x="21264" y="94869"/>
                  <a:pt x="34" y="73646"/>
                  <a:pt x="0" y="47451"/>
                </a:cubicBezTo>
                <a:close/>
                <a:moveTo>
                  <a:pt x="0" y="414583"/>
                </a:moveTo>
                <a:cubicBezTo>
                  <a:pt x="-4" y="388389"/>
                  <a:pt x="21240" y="367131"/>
                  <a:pt x="47451" y="367131"/>
                </a:cubicBezTo>
                <a:cubicBezTo>
                  <a:pt x="73663" y="367097"/>
                  <a:pt x="94913" y="388354"/>
                  <a:pt x="94916" y="414583"/>
                </a:cubicBezTo>
                <a:cubicBezTo>
                  <a:pt x="94920" y="440777"/>
                  <a:pt x="73676" y="462034"/>
                  <a:pt x="47465" y="462034"/>
                </a:cubicBezTo>
                <a:cubicBezTo>
                  <a:pt x="47462" y="462034"/>
                  <a:pt x="47462" y="462034"/>
                  <a:pt x="47458" y="462034"/>
                </a:cubicBezTo>
                <a:cubicBezTo>
                  <a:pt x="21264" y="462000"/>
                  <a:pt x="34" y="440777"/>
                  <a:pt x="0" y="414583"/>
                </a:cubicBezTo>
                <a:close/>
                <a:moveTo>
                  <a:pt x="0" y="781714"/>
                </a:moveTo>
                <a:cubicBezTo>
                  <a:pt x="-4" y="755520"/>
                  <a:pt x="21240" y="734263"/>
                  <a:pt x="47451" y="734263"/>
                </a:cubicBezTo>
                <a:cubicBezTo>
                  <a:pt x="73663" y="734229"/>
                  <a:pt x="94913" y="755486"/>
                  <a:pt x="94916" y="781714"/>
                </a:cubicBezTo>
                <a:cubicBezTo>
                  <a:pt x="94920" y="807909"/>
                  <a:pt x="73676" y="829166"/>
                  <a:pt x="47465" y="829166"/>
                </a:cubicBezTo>
                <a:cubicBezTo>
                  <a:pt x="47462" y="829166"/>
                  <a:pt x="47462" y="829166"/>
                  <a:pt x="47458" y="829166"/>
                </a:cubicBezTo>
                <a:cubicBezTo>
                  <a:pt x="21264" y="829131"/>
                  <a:pt x="34" y="807909"/>
                  <a:pt x="0" y="781714"/>
                </a:cubicBezTo>
                <a:close/>
                <a:moveTo>
                  <a:pt x="0" y="1147920"/>
                </a:moveTo>
                <a:cubicBezTo>
                  <a:pt x="264" y="1121726"/>
                  <a:pt x="21727" y="1100675"/>
                  <a:pt x="47935" y="1100949"/>
                </a:cubicBezTo>
                <a:cubicBezTo>
                  <a:pt x="73838" y="1101223"/>
                  <a:pt x="94745" y="1122206"/>
                  <a:pt x="94913" y="1148092"/>
                </a:cubicBezTo>
                <a:lnTo>
                  <a:pt x="94913" y="1149257"/>
                </a:lnTo>
                <a:cubicBezTo>
                  <a:pt x="94656" y="1175451"/>
                  <a:pt x="73200" y="1196503"/>
                  <a:pt x="46992" y="1196263"/>
                </a:cubicBezTo>
                <a:cubicBezTo>
                  <a:pt x="21093" y="1195989"/>
                  <a:pt x="178" y="1175006"/>
                  <a:pt x="0" y="1149120"/>
                </a:cubicBezTo>
                <a:lnTo>
                  <a:pt x="0" y="1147920"/>
                </a:lnTo>
                <a:close/>
                <a:moveTo>
                  <a:pt x="367200" y="47451"/>
                </a:moveTo>
                <a:cubicBezTo>
                  <a:pt x="367197" y="21257"/>
                  <a:pt x="388440" y="0"/>
                  <a:pt x="414651" y="0"/>
                </a:cubicBezTo>
                <a:cubicBezTo>
                  <a:pt x="440863" y="-34"/>
                  <a:pt x="462113" y="21223"/>
                  <a:pt x="462117" y="47451"/>
                </a:cubicBezTo>
                <a:cubicBezTo>
                  <a:pt x="462120" y="73646"/>
                  <a:pt x="440877" y="94903"/>
                  <a:pt x="414665" y="94903"/>
                </a:cubicBezTo>
                <a:cubicBezTo>
                  <a:pt x="414662" y="94903"/>
                  <a:pt x="414662" y="94903"/>
                  <a:pt x="414658" y="94903"/>
                </a:cubicBezTo>
                <a:cubicBezTo>
                  <a:pt x="388460" y="94869"/>
                  <a:pt x="367227" y="73646"/>
                  <a:pt x="367197" y="47451"/>
                </a:cubicBezTo>
                <a:close/>
                <a:moveTo>
                  <a:pt x="367200" y="414583"/>
                </a:moveTo>
                <a:cubicBezTo>
                  <a:pt x="367197" y="388389"/>
                  <a:pt x="388440" y="367131"/>
                  <a:pt x="414651" y="367131"/>
                </a:cubicBezTo>
                <a:cubicBezTo>
                  <a:pt x="440863" y="367097"/>
                  <a:pt x="462113" y="388354"/>
                  <a:pt x="462117" y="414583"/>
                </a:cubicBezTo>
                <a:cubicBezTo>
                  <a:pt x="462120" y="440777"/>
                  <a:pt x="440877" y="462034"/>
                  <a:pt x="414665" y="462034"/>
                </a:cubicBezTo>
                <a:cubicBezTo>
                  <a:pt x="414662" y="462034"/>
                  <a:pt x="414662" y="462034"/>
                  <a:pt x="414658" y="462034"/>
                </a:cubicBezTo>
                <a:cubicBezTo>
                  <a:pt x="388460" y="462000"/>
                  <a:pt x="367227" y="440777"/>
                  <a:pt x="367197" y="414583"/>
                </a:cubicBezTo>
                <a:close/>
                <a:moveTo>
                  <a:pt x="367200" y="781714"/>
                </a:moveTo>
                <a:cubicBezTo>
                  <a:pt x="367197" y="755520"/>
                  <a:pt x="388440" y="734263"/>
                  <a:pt x="414651" y="734263"/>
                </a:cubicBezTo>
                <a:cubicBezTo>
                  <a:pt x="440863" y="734229"/>
                  <a:pt x="462113" y="755486"/>
                  <a:pt x="462117" y="781714"/>
                </a:cubicBezTo>
                <a:cubicBezTo>
                  <a:pt x="462120" y="807909"/>
                  <a:pt x="440877" y="829166"/>
                  <a:pt x="414665" y="829166"/>
                </a:cubicBezTo>
                <a:cubicBezTo>
                  <a:pt x="414662" y="829166"/>
                  <a:pt x="414662" y="829166"/>
                  <a:pt x="414658" y="829166"/>
                </a:cubicBezTo>
                <a:cubicBezTo>
                  <a:pt x="388460" y="829131"/>
                  <a:pt x="367227" y="807909"/>
                  <a:pt x="367197" y="781714"/>
                </a:cubicBezTo>
                <a:close/>
                <a:moveTo>
                  <a:pt x="367200" y="1147954"/>
                </a:moveTo>
                <a:cubicBezTo>
                  <a:pt x="367471" y="1121760"/>
                  <a:pt x="388941" y="1100709"/>
                  <a:pt x="415148" y="1100983"/>
                </a:cubicBezTo>
                <a:cubicBezTo>
                  <a:pt x="441055" y="1101257"/>
                  <a:pt x="461955" y="1122240"/>
                  <a:pt x="462113" y="1148160"/>
                </a:cubicBezTo>
                <a:lnTo>
                  <a:pt x="462113" y="1149120"/>
                </a:lnTo>
                <a:cubicBezTo>
                  <a:pt x="461890" y="1175315"/>
                  <a:pt x="440462" y="1196400"/>
                  <a:pt x="414254" y="1196160"/>
                </a:cubicBezTo>
                <a:cubicBezTo>
                  <a:pt x="388358" y="1195954"/>
                  <a:pt x="367419" y="1175006"/>
                  <a:pt x="367200" y="1149120"/>
                </a:cubicBezTo>
                <a:lnTo>
                  <a:pt x="367200" y="1147954"/>
                </a:lnTo>
                <a:close/>
                <a:moveTo>
                  <a:pt x="734400" y="47451"/>
                </a:moveTo>
                <a:cubicBezTo>
                  <a:pt x="734397" y="21257"/>
                  <a:pt x="755640" y="0"/>
                  <a:pt x="781851" y="0"/>
                </a:cubicBezTo>
                <a:cubicBezTo>
                  <a:pt x="808063" y="-34"/>
                  <a:pt x="829313" y="21223"/>
                  <a:pt x="829317" y="47451"/>
                </a:cubicBezTo>
                <a:cubicBezTo>
                  <a:pt x="829320" y="73646"/>
                  <a:pt x="808077" y="94903"/>
                  <a:pt x="781865" y="94903"/>
                </a:cubicBezTo>
                <a:cubicBezTo>
                  <a:pt x="781862" y="94903"/>
                  <a:pt x="781862" y="94903"/>
                  <a:pt x="781858" y="94903"/>
                </a:cubicBezTo>
                <a:cubicBezTo>
                  <a:pt x="755661" y="94869"/>
                  <a:pt x="734424" y="73646"/>
                  <a:pt x="734393" y="47451"/>
                </a:cubicBezTo>
                <a:close/>
                <a:moveTo>
                  <a:pt x="734400" y="414583"/>
                </a:moveTo>
                <a:cubicBezTo>
                  <a:pt x="734397" y="388389"/>
                  <a:pt x="755640" y="367131"/>
                  <a:pt x="781851" y="367131"/>
                </a:cubicBezTo>
                <a:cubicBezTo>
                  <a:pt x="808063" y="367097"/>
                  <a:pt x="829313" y="388354"/>
                  <a:pt x="829317" y="414583"/>
                </a:cubicBezTo>
                <a:cubicBezTo>
                  <a:pt x="829320" y="440777"/>
                  <a:pt x="808077" y="462034"/>
                  <a:pt x="781865" y="462034"/>
                </a:cubicBezTo>
                <a:cubicBezTo>
                  <a:pt x="781862" y="462034"/>
                  <a:pt x="781862" y="462034"/>
                  <a:pt x="781858" y="462034"/>
                </a:cubicBezTo>
                <a:cubicBezTo>
                  <a:pt x="755661" y="462000"/>
                  <a:pt x="734424" y="440777"/>
                  <a:pt x="734393" y="414583"/>
                </a:cubicBezTo>
                <a:close/>
                <a:moveTo>
                  <a:pt x="734400" y="781714"/>
                </a:moveTo>
                <a:cubicBezTo>
                  <a:pt x="734397" y="755520"/>
                  <a:pt x="755640" y="734263"/>
                  <a:pt x="781851" y="734263"/>
                </a:cubicBezTo>
                <a:cubicBezTo>
                  <a:pt x="808063" y="734229"/>
                  <a:pt x="829313" y="755486"/>
                  <a:pt x="829317" y="781714"/>
                </a:cubicBezTo>
                <a:cubicBezTo>
                  <a:pt x="829320" y="807909"/>
                  <a:pt x="808077" y="829166"/>
                  <a:pt x="781865" y="829166"/>
                </a:cubicBezTo>
                <a:cubicBezTo>
                  <a:pt x="781862" y="829166"/>
                  <a:pt x="781862" y="829166"/>
                  <a:pt x="781858" y="829166"/>
                </a:cubicBezTo>
                <a:cubicBezTo>
                  <a:pt x="755661" y="829131"/>
                  <a:pt x="734424" y="807909"/>
                  <a:pt x="734393" y="781714"/>
                </a:cubicBezTo>
                <a:close/>
                <a:moveTo>
                  <a:pt x="734400" y="1147989"/>
                </a:moveTo>
                <a:cubicBezTo>
                  <a:pt x="734650" y="1121794"/>
                  <a:pt x="756099" y="1100743"/>
                  <a:pt x="782307" y="1100983"/>
                </a:cubicBezTo>
                <a:cubicBezTo>
                  <a:pt x="808203" y="1101223"/>
                  <a:pt x="829121" y="1122206"/>
                  <a:pt x="829313" y="1148092"/>
                </a:cubicBezTo>
                <a:lnTo>
                  <a:pt x="829313" y="1149223"/>
                </a:lnTo>
                <a:cubicBezTo>
                  <a:pt x="829049" y="1175417"/>
                  <a:pt x="807586" y="1196469"/>
                  <a:pt x="781378" y="1196194"/>
                </a:cubicBezTo>
                <a:cubicBezTo>
                  <a:pt x="755475" y="1195920"/>
                  <a:pt x="734568" y="1174937"/>
                  <a:pt x="734400" y="1149052"/>
                </a:cubicBezTo>
                <a:lnTo>
                  <a:pt x="734400" y="1147989"/>
                </a:lnTo>
                <a:close/>
                <a:moveTo>
                  <a:pt x="1101600" y="47451"/>
                </a:moveTo>
                <a:cubicBezTo>
                  <a:pt x="1101596" y="21257"/>
                  <a:pt x="1122840" y="0"/>
                  <a:pt x="1149051" y="0"/>
                </a:cubicBezTo>
                <a:cubicBezTo>
                  <a:pt x="1175263" y="-34"/>
                  <a:pt x="1196513" y="21223"/>
                  <a:pt x="1196516" y="47451"/>
                </a:cubicBezTo>
                <a:cubicBezTo>
                  <a:pt x="1196520" y="73646"/>
                  <a:pt x="1175277" y="94903"/>
                  <a:pt x="1149065" y="94903"/>
                </a:cubicBezTo>
                <a:cubicBezTo>
                  <a:pt x="1149062" y="94903"/>
                  <a:pt x="1149062" y="94903"/>
                  <a:pt x="1149058" y="94903"/>
                </a:cubicBezTo>
                <a:cubicBezTo>
                  <a:pt x="1122857" y="94869"/>
                  <a:pt x="1101621" y="73646"/>
                  <a:pt x="1101586" y="47451"/>
                </a:cubicBezTo>
                <a:close/>
                <a:moveTo>
                  <a:pt x="1101600" y="414583"/>
                </a:moveTo>
                <a:cubicBezTo>
                  <a:pt x="1101596" y="388389"/>
                  <a:pt x="1122840" y="367131"/>
                  <a:pt x="1149051" y="367131"/>
                </a:cubicBezTo>
                <a:cubicBezTo>
                  <a:pt x="1175263" y="367097"/>
                  <a:pt x="1196513" y="388354"/>
                  <a:pt x="1196516" y="414583"/>
                </a:cubicBezTo>
                <a:cubicBezTo>
                  <a:pt x="1196520" y="440777"/>
                  <a:pt x="1175277" y="462034"/>
                  <a:pt x="1149065" y="462034"/>
                </a:cubicBezTo>
                <a:cubicBezTo>
                  <a:pt x="1149062" y="462034"/>
                  <a:pt x="1149062" y="462034"/>
                  <a:pt x="1149058" y="462034"/>
                </a:cubicBezTo>
                <a:cubicBezTo>
                  <a:pt x="1122857" y="462000"/>
                  <a:pt x="1101621" y="440777"/>
                  <a:pt x="1101586" y="414583"/>
                </a:cubicBezTo>
                <a:close/>
                <a:moveTo>
                  <a:pt x="1101600" y="781714"/>
                </a:moveTo>
                <a:cubicBezTo>
                  <a:pt x="1101596" y="755520"/>
                  <a:pt x="1122840" y="734263"/>
                  <a:pt x="1149051" y="734263"/>
                </a:cubicBezTo>
                <a:cubicBezTo>
                  <a:pt x="1175263" y="734229"/>
                  <a:pt x="1196513" y="755486"/>
                  <a:pt x="1196516" y="781714"/>
                </a:cubicBezTo>
                <a:cubicBezTo>
                  <a:pt x="1196520" y="807909"/>
                  <a:pt x="1175277" y="829166"/>
                  <a:pt x="1149065" y="829166"/>
                </a:cubicBezTo>
                <a:cubicBezTo>
                  <a:pt x="1149062" y="829166"/>
                  <a:pt x="1149062" y="829166"/>
                  <a:pt x="1149058" y="829166"/>
                </a:cubicBezTo>
                <a:cubicBezTo>
                  <a:pt x="1122857" y="829131"/>
                  <a:pt x="1101621" y="807909"/>
                  <a:pt x="1101586" y="781714"/>
                </a:cubicBezTo>
                <a:close/>
                <a:moveTo>
                  <a:pt x="1101600" y="1147954"/>
                </a:moveTo>
                <a:cubicBezTo>
                  <a:pt x="1101850" y="1121760"/>
                  <a:pt x="1123299" y="1100709"/>
                  <a:pt x="1149507" y="1100949"/>
                </a:cubicBezTo>
                <a:cubicBezTo>
                  <a:pt x="1175407" y="1101188"/>
                  <a:pt x="1196325" y="1122172"/>
                  <a:pt x="1196513" y="1148057"/>
                </a:cubicBezTo>
                <a:lnTo>
                  <a:pt x="1196513" y="1147474"/>
                </a:lnTo>
                <a:lnTo>
                  <a:pt x="1196513" y="1149257"/>
                </a:lnTo>
                <a:cubicBezTo>
                  <a:pt x="1196256" y="1175451"/>
                  <a:pt x="1174800" y="1196503"/>
                  <a:pt x="1148592" y="1196263"/>
                </a:cubicBezTo>
                <a:cubicBezTo>
                  <a:pt x="1122693" y="1195989"/>
                  <a:pt x="1101778" y="1175006"/>
                  <a:pt x="1101600" y="1149120"/>
                </a:cubicBezTo>
                <a:lnTo>
                  <a:pt x="1101600" y="1147954"/>
                </a:lnTo>
                <a:close/>
                <a:moveTo>
                  <a:pt x="0" y="1515429"/>
                </a:moveTo>
                <a:cubicBezTo>
                  <a:pt x="-24" y="1489234"/>
                  <a:pt x="21206" y="1467943"/>
                  <a:pt x="47417" y="1467943"/>
                </a:cubicBezTo>
                <a:cubicBezTo>
                  <a:pt x="73629" y="1467909"/>
                  <a:pt x="94893" y="1489131"/>
                  <a:pt x="94916" y="1515360"/>
                </a:cubicBezTo>
                <a:cubicBezTo>
                  <a:pt x="94941" y="1541554"/>
                  <a:pt x="73711" y="1562811"/>
                  <a:pt x="47499" y="1562846"/>
                </a:cubicBezTo>
                <a:cubicBezTo>
                  <a:pt x="47486" y="1562846"/>
                  <a:pt x="47472" y="1562846"/>
                  <a:pt x="47458" y="1562846"/>
                </a:cubicBezTo>
                <a:cubicBezTo>
                  <a:pt x="21271" y="1562811"/>
                  <a:pt x="41" y="1541623"/>
                  <a:pt x="0" y="1515429"/>
                </a:cubicBezTo>
                <a:close/>
                <a:moveTo>
                  <a:pt x="0" y="1882560"/>
                </a:moveTo>
                <a:cubicBezTo>
                  <a:pt x="-24" y="1856366"/>
                  <a:pt x="21206" y="1835074"/>
                  <a:pt x="47417" y="1835074"/>
                </a:cubicBezTo>
                <a:cubicBezTo>
                  <a:pt x="73629" y="1835040"/>
                  <a:pt x="94893" y="1856263"/>
                  <a:pt x="94916" y="1882491"/>
                </a:cubicBezTo>
                <a:cubicBezTo>
                  <a:pt x="94941" y="1908686"/>
                  <a:pt x="73711" y="1929943"/>
                  <a:pt x="47499" y="1929977"/>
                </a:cubicBezTo>
                <a:cubicBezTo>
                  <a:pt x="47486" y="1929977"/>
                  <a:pt x="47472" y="1929977"/>
                  <a:pt x="47458" y="1929977"/>
                </a:cubicBezTo>
                <a:cubicBezTo>
                  <a:pt x="21278" y="1929943"/>
                  <a:pt x="51" y="1908754"/>
                  <a:pt x="0" y="1882560"/>
                </a:cubicBezTo>
                <a:close/>
                <a:moveTo>
                  <a:pt x="0" y="2249691"/>
                </a:moveTo>
                <a:cubicBezTo>
                  <a:pt x="-24" y="2223497"/>
                  <a:pt x="21206" y="2202206"/>
                  <a:pt x="47417" y="2202206"/>
                </a:cubicBezTo>
                <a:cubicBezTo>
                  <a:pt x="73629" y="2202172"/>
                  <a:pt x="94893" y="2223394"/>
                  <a:pt x="94916" y="2249623"/>
                </a:cubicBezTo>
                <a:cubicBezTo>
                  <a:pt x="94941" y="2275817"/>
                  <a:pt x="73711" y="2297074"/>
                  <a:pt x="47499" y="2297109"/>
                </a:cubicBezTo>
                <a:cubicBezTo>
                  <a:pt x="47486" y="2297109"/>
                  <a:pt x="47472" y="2297109"/>
                  <a:pt x="47458" y="2297109"/>
                </a:cubicBezTo>
                <a:cubicBezTo>
                  <a:pt x="21271" y="2297109"/>
                  <a:pt x="41" y="2275886"/>
                  <a:pt x="0" y="2249691"/>
                </a:cubicBezTo>
                <a:close/>
                <a:moveTo>
                  <a:pt x="367200" y="1515429"/>
                </a:moveTo>
                <a:cubicBezTo>
                  <a:pt x="367176" y="1489234"/>
                  <a:pt x="388406" y="1467943"/>
                  <a:pt x="414617" y="1467943"/>
                </a:cubicBezTo>
                <a:cubicBezTo>
                  <a:pt x="440828" y="1467909"/>
                  <a:pt x="462093" y="1489131"/>
                  <a:pt x="462117" y="1515360"/>
                </a:cubicBezTo>
                <a:cubicBezTo>
                  <a:pt x="462140" y="1541554"/>
                  <a:pt x="440911" y="1562811"/>
                  <a:pt x="414699" y="1562846"/>
                </a:cubicBezTo>
                <a:cubicBezTo>
                  <a:pt x="414686" y="1562846"/>
                  <a:pt x="414672" y="1562846"/>
                  <a:pt x="414658" y="1562846"/>
                </a:cubicBezTo>
                <a:cubicBezTo>
                  <a:pt x="388471" y="1562846"/>
                  <a:pt x="367238" y="1541623"/>
                  <a:pt x="367197" y="1515429"/>
                </a:cubicBezTo>
                <a:close/>
                <a:moveTo>
                  <a:pt x="367200" y="1882560"/>
                </a:moveTo>
                <a:cubicBezTo>
                  <a:pt x="367176" y="1856366"/>
                  <a:pt x="388406" y="1835074"/>
                  <a:pt x="414617" y="1835074"/>
                </a:cubicBezTo>
                <a:cubicBezTo>
                  <a:pt x="440828" y="1835040"/>
                  <a:pt x="462093" y="1856263"/>
                  <a:pt x="462117" y="1882491"/>
                </a:cubicBezTo>
                <a:cubicBezTo>
                  <a:pt x="462140" y="1908686"/>
                  <a:pt x="440911" y="1929943"/>
                  <a:pt x="414699" y="1929977"/>
                </a:cubicBezTo>
                <a:cubicBezTo>
                  <a:pt x="414686" y="1929977"/>
                  <a:pt x="414672" y="1929977"/>
                  <a:pt x="414658" y="1929977"/>
                </a:cubicBezTo>
                <a:cubicBezTo>
                  <a:pt x="388474" y="1929943"/>
                  <a:pt x="367248" y="1908754"/>
                  <a:pt x="367197" y="1882560"/>
                </a:cubicBezTo>
                <a:close/>
                <a:moveTo>
                  <a:pt x="367200" y="2249691"/>
                </a:moveTo>
                <a:cubicBezTo>
                  <a:pt x="367176" y="2223497"/>
                  <a:pt x="388406" y="2202206"/>
                  <a:pt x="414617" y="2202206"/>
                </a:cubicBezTo>
                <a:cubicBezTo>
                  <a:pt x="440828" y="2202172"/>
                  <a:pt x="462093" y="2223394"/>
                  <a:pt x="462117" y="2249623"/>
                </a:cubicBezTo>
                <a:cubicBezTo>
                  <a:pt x="462140" y="2275817"/>
                  <a:pt x="440911" y="2297074"/>
                  <a:pt x="414699" y="2297109"/>
                </a:cubicBezTo>
                <a:cubicBezTo>
                  <a:pt x="414686" y="2297109"/>
                  <a:pt x="414668" y="2297109"/>
                  <a:pt x="414655" y="2297109"/>
                </a:cubicBezTo>
                <a:cubicBezTo>
                  <a:pt x="388467" y="2297109"/>
                  <a:pt x="367238" y="2275886"/>
                  <a:pt x="367197" y="2249691"/>
                </a:cubicBezTo>
                <a:close/>
                <a:moveTo>
                  <a:pt x="734400" y="1515429"/>
                </a:moveTo>
                <a:cubicBezTo>
                  <a:pt x="734376" y="1489234"/>
                  <a:pt x="755606" y="1467943"/>
                  <a:pt x="781817" y="1467943"/>
                </a:cubicBezTo>
                <a:cubicBezTo>
                  <a:pt x="808029" y="1467909"/>
                  <a:pt x="829292" y="1489131"/>
                  <a:pt x="829317" y="1515360"/>
                </a:cubicBezTo>
                <a:cubicBezTo>
                  <a:pt x="829341" y="1541554"/>
                  <a:pt x="808111" y="1562811"/>
                  <a:pt x="781899" y="1562846"/>
                </a:cubicBezTo>
                <a:cubicBezTo>
                  <a:pt x="781886" y="1562846"/>
                  <a:pt x="781872" y="1562846"/>
                  <a:pt x="781858" y="1562846"/>
                </a:cubicBezTo>
                <a:cubicBezTo>
                  <a:pt x="755667" y="1562846"/>
                  <a:pt x="734434" y="1541623"/>
                  <a:pt x="734393" y="1515429"/>
                </a:cubicBezTo>
                <a:close/>
                <a:moveTo>
                  <a:pt x="734400" y="1882560"/>
                </a:moveTo>
                <a:cubicBezTo>
                  <a:pt x="734376" y="1856366"/>
                  <a:pt x="755606" y="1835074"/>
                  <a:pt x="781817" y="1835074"/>
                </a:cubicBezTo>
                <a:cubicBezTo>
                  <a:pt x="808029" y="1835040"/>
                  <a:pt x="829292" y="1856263"/>
                  <a:pt x="829317" y="1882491"/>
                </a:cubicBezTo>
                <a:cubicBezTo>
                  <a:pt x="829341" y="1908686"/>
                  <a:pt x="808111" y="1929943"/>
                  <a:pt x="781899" y="1929977"/>
                </a:cubicBezTo>
                <a:cubicBezTo>
                  <a:pt x="781886" y="1929977"/>
                  <a:pt x="781872" y="1929977"/>
                  <a:pt x="781858" y="1929977"/>
                </a:cubicBezTo>
                <a:cubicBezTo>
                  <a:pt x="755674" y="1929943"/>
                  <a:pt x="734444" y="1908754"/>
                  <a:pt x="734393" y="1882560"/>
                </a:cubicBezTo>
                <a:close/>
                <a:moveTo>
                  <a:pt x="734400" y="2249691"/>
                </a:moveTo>
                <a:cubicBezTo>
                  <a:pt x="734376" y="2223497"/>
                  <a:pt x="755606" y="2202206"/>
                  <a:pt x="781817" y="2202206"/>
                </a:cubicBezTo>
                <a:cubicBezTo>
                  <a:pt x="808029" y="2202172"/>
                  <a:pt x="829292" y="2223394"/>
                  <a:pt x="829317" y="2249623"/>
                </a:cubicBezTo>
                <a:cubicBezTo>
                  <a:pt x="829341" y="2275817"/>
                  <a:pt x="808111" y="2297074"/>
                  <a:pt x="781899" y="2297109"/>
                </a:cubicBezTo>
                <a:cubicBezTo>
                  <a:pt x="781882" y="2297109"/>
                  <a:pt x="781869" y="2297109"/>
                  <a:pt x="781851" y="2297109"/>
                </a:cubicBezTo>
                <a:cubicBezTo>
                  <a:pt x="755664" y="2297109"/>
                  <a:pt x="734434" y="2275886"/>
                  <a:pt x="734393" y="2249691"/>
                </a:cubicBezTo>
                <a:close/>
                <a:moveTo>
                  <a:pt x="1101600" y="1515429"/>
                </a:moveTo>
                <a:cubicBezTo>
                  <a:pt x="1101576" y="1489234"/>
                  <a:pt x="1122806" y="1467943"/>
                  <a:pt x="1149017" y="1467943"/>
                </a:cubicBezTo>
                <a:cubicBezTo>
                  <a:pt x="1175229" y="1467909"/>
                  <a:pt x="1196493" y="1489131"/>
                  <a:pt x="1196516" y="1515360"/>
                </a:cubicBezTo>
                <a:cubicBezTo>
                  <a:pt x="1196541" y="1541554"/>
                  <a:pt x="1175311" y="1562811"/>
                  <a:pt x="1149099" y="1562846"/>
                </a:cubicBezTo>
                <a:cubicBezTo>
                  <a:pt x="1149086" y="1562846"/>
                  <a:pt x="1149072" y="1562846"/>
                  <a:pt x="1149058" y="1562846"/>
                </a:cubicBezTo>
                <a:cubicBezTo>
                  <a:pt x="1122864" y="1562846"/>
                  <a:pt x="1101627" y="1541623"/>
                  <a:pt x="1101586" y="1515429"/>
                </a:cubicBezTo>
                <a:close/>
                <a:moveTo>
                  <a:pt x="1101600" y="1882560"/>
                </a:moveTo>
                <a:cubicBezTo>
                  <a:pt x="1101576" y="1856366"/>
                  <a:pt x="1122806" y="1835074"/>
                  <a:pt x="1149017" y="1835074"/>
                </a:cubicBezTo>
                <a:cubicBezTo>
                  <a:pt x="1175229" y="1835040"/>
                  <a:pt x="1196493" y="1856263"/>
                  <a:pt x="1196516" y="1882491"/>
                </a:cubicBezTo>
                <a:cubicBezTo>
                  <a:pt x="1196541" y="1908686"/>
                  <a:pt x="1175311" y="1929943"/>
                  <a:pt x="1149099" y="1929977"/>
                </a:cubicBezTo>
                <a:cubicBezTo>
                  <a:pt x="1149086" y="1929977"/>
                  <a:pt x="1149072" y="1929977"/>
                  <a:pt x="1149058" y="1929977"/>
                </a:cubicBezTo>
                <a:cubicBezTo>
                  <a:pt x="1122871" y="1929943"/>
                  <a:pt x="1101638" y="1908754"/>
                  <a:pt x="1101586" y="1882560"/>
                </a:cubicBezTo>
                <a:close/>
                <a:moveTo>
                  <a:pt x="1101600" y="2249691"/>
                </a:moveTo>
                <a:cubicBezTo>
                  <a:pt x="1101576" y="2223497"/>
                  <a:pt x="1122806" y="2202206"/>
                  <a:pt x="1149017" y="2202206"/>
                </a:cubicBezTo>
                <a:cubicBezTo>
                  <a:pt x="1175229" y="2202172"/>
                  <a:pt x="1196493" y="2223394"/>
                  <a:pt x="1196516" y="2249623"/>
                </a:cubicBezTo>
                <a:cubicBezTo>
                  <a:pt x="1196541" y="2275817"/>
                  <a:pt x="1175311" y="2297074"/>
                  <a:pt x="1149099" y="2297109"/>
                </a:cubicBezTo>
                <a:cubicBezTo>
                  <a:pt x="1149082" y="2297109"/>
                  <a:pt x="1149062" y="2297109"/>
                  <a:pt x="1149045" y="2297109"/>
                </a:cubicBezTo>
                <a:cubicBezTo>
                  <a:pt x="1122857" y="2297109"/>
                  <a:pt x="1101627" y="2275886"/>
                  <a:pt x="1101586" y="2249691"/>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2"/>
          <p:cNvSpPr/>
          <p:nvPr/>
        </p:nvSpPr>
        <p:spPr>
          <a:xfrm flipH="1" flipV="1">
            <a:off x="7313438" y="4392024"/>
            <a:ext cx="1529039" cy="795384"/>
          </a:xfrm>
          <a:custGeom>
            <a:avLst/>
            <a:gdLst>
              <a:gd name="connsiteX0" fmla="*/ 31508 w 1529039"/>
              <a:gd name="connsiteY0" fmla="*/ 795384 h 795384"/>
              <a:gd name="connsiteX1" fmla="*/ 0 w 1529039"/>
              <a:gd name="connsiteY1" fmla="*/ 763807 h 795384"/>
              <a:gd name="connsiteX2" fmla="*/ 31577 w 1529039"/>
              <a:gd name="connsiteY2" fmla="*/ 732298 h 795384"/>
              <a:gd name="connsiteX3" fmla="*/ 63086 w 1529039"/>
              <a:gd name="connsiteY3" fmla="*/ 763841 h 795384"/>
              <a:gd name="connsiteX4" fmla="*/ 31508 w 1529039"/>
              <a:gd name="connsiteY4" fmla="*/ 795384 h 795384"/>
              <a:gd name="connsiteX5" fmla="*/ 275897 w 1529039"/>
              <a:gd name="connsiteY5" fmla="*/ 795384 h 795384"/>
              <a:gd name="connsiteX6" fmla="*/ 244389 w 1529039"/>
              <a:gd name="connsiteY6" fmla="*/ 763807 h 795384"/>
              <a:gd name="connsiteX7" fmla="*/ 275966 w 1529039"/>
              <a:gd name="connsiteY7" fmla="*/ 732298 h 795384"/>
              <a:gd name="connsiteX8" fmla="*/ 307474 w 1529039"/>
              <a:gd name="connsiteY8" fmla="*/ 763841 h 795384"/>
              <a:gd name="connsiteX9" fmla="*/ 275897 w 1529039"/>
              <a:gd name="connsiteY9" fmla="*/ 795384 h 795384"/>
              <a:gd name="connsiteX10" fmla="*/ 520286 w 1529039"/>
              <a:gd name="connsiteY10" fmla="*/ 795384 h 795384"/>
              <a:gd name="connsiteX11" fmla="*/ 488777 w 1529039"/>
              <a:gd name="connsiteY11" fmla="*/ 763807 h 795384"/>
              <a:gd name="connsiteX12" fmla="*/ 520354 w 1529039"/>
              <a:gd name="connsiteY12" fmla="*/ 732298 h 795384"/>
              <a:gd name="connsiteX13" fmla="*/ 551863 w 1529039"/>
              <a:gd name="connsiteY13" fmla="*/ 763841 h 795384"/>
              <a:gd name="connsiteX14" fmla="*/ 520286 w 1529039"/>
              <a:gd name="connsiteY14" fmla="*/ 795384 h 795384"/>
              <a:gd name="connsiteX15" fmla="*/ 764057 w 1529039"/>
              <a:gd name="connsiteY15" fmla="*/ 795384 h 795384"/>
              <a:gd name="connsiteX16" fmla="*/ 732548 w 1529039"/>
              <a:gd name="connsiteY16" fmla="*/ 763790 h 795384"/>
              <a:gd name="connsiteX17" fmla="*/ 764160 w 1529039"/>
              <a:gd name="connsiteY17" fmla="*/ 732298 h 795384"/>
              <a:gd name="connsiteX18" fmla="*/ 764949 w 1529039"/>
              <a:gd name="connsiteY18" fmla="*/ 732298 h 795384"/>
              <a:gd name="connsiteX19" fmla="*/ 796457 w 1529039"/>
              <a:gd name="connsiteY19" fmla="*/ 763893 h 795384"/>
              <a:gd name="connsiteX20" fmla="*/ 764846 w 1529039"/>
              <a:gd name="connsiteY20" fmla="*/ 795384 h 795384"/>
              <a:gd name="connsiteX21" fmla="*/ 764057 w 1529039"/>
              <a:gd name="connsiteY21" fmla="*/ 795384 h 795384"/>
              <a:gd name="connsiteX22" fmla="*/ 31508 w 1529039"/>
              <a:gd name="connsiteY22" fmla="*/ 551297 h 795384"/>
              <a:gd name="connsiteX23" fmla="*/ 0 w 1529039"/>
              <a:gd name="connsiteY23" fmla="*/ 519720 h 795384"/>
              <a:gd name="connsiteX24" fmla="*/ 31577 w 1529039"/>
              <a:gd name="connsiteY24" fmla="*/ 488212 h 795384"/>
              <a:gd name="connsiteX25" fmla="*/ 63086 w 1529039"/>
              <a:gd name="connsiteY25" fmla="*/ 519754 h 795384"/>
              <a:gd name="connsiteX26" fmla="*/ 31508 w 1529039"/>
              <a:gd name="connsiteY26" fmla="*/ 551297 h 795384"/>
              <a:gd name="connsiteX27" fmla="*/ 275897 w 1529039"/>
              <a:gd name="connsiteY27" fmla="*/ 551297 h 795384"/>
              <a:gd name="connsiteX28" fmla="*/ 244389 w 1529039"/>
              <a:gd name="connsiteY28" fmla="*/ 519720 h 795384"/>
              <a:gd name="connsiteX29" fmla="*/ 275966 w 1529039"/>
              <a:gd name="connsiteY29" fmla="*/ 488212 h 795384"/>
              <a:gd name="connsiteX30" fmla="*/ 307474 w 1529039"/>
              <a:gd name="connsiteY30" fmla="*/ 519754 h 795384"/>
              <a:gd name="connsiteX31" fmla="*/ 275897 w 1529039"/>
              <a:gd name="connsiteY31" fmla="*/ 551297 h 795384"/>
              <a:gd name="connsiteX32" fmla="*/ 520286 w 1529039"/>
              <a:gd name="connsiteY32" fmla="*/ 551297 h 795384"/>
              <a:gd name="connsiteX33" fmla="*/ 488777 w 1529039"/>
              <a:gd name="connsiteY33" fmla="*/ 519720 h 795384"/>
              <a:gd name="connsiteX34" fmla="*/ 520354 w 1529039"/>
              <a:gd name="connsiteY34" fmla="*/ 488212 h 795384"/>
              <a:gd name="connsiteX35" fmla="*/ 551863 w 1529039"/>
              <a:gd name="connsiteY35" fmla="*/ 519754 h 795384"/>
              <a:gd name="connsiteX36" fmla="*/ 520286 w 1529039"/>
              <a:gd name="connsiteY36" fmla="*/ 551297 h 795384"/>
              <a:gd name="connsiteX37" fmla="*/ 764091 w 1529039"/>
              <a:gd name="connsiteY37" fmla="*/ 551297 h 795384"/>
              <a:gd name="connsiteX38" fmla="*/ 732617 w 1529039"/>
              <a:gd name="connsiteY38" fmla="*/ 519686 h 795384"/>
              <a:gd name="connsiteX39" fmla="*/ 764229 w 1529039"/>
              <a:gd name="connsiteY39" fmla="*/ 488212 h 795384"/>
              <a:gd name="connsiteX40" fmla="*/ 764846 w 1529039"/>
              <a:gd name="connsiteY40" fmla="*/ 488212 h 795384"/>
              <a:gd name="connsiteX41" fmla="*/ 796389 w 1529039"/>
              <a:gd name="connsiteY41" fmla="*/ 519737 h 795384"/>
              <a:gd name="connsiteX42" fmla="*/ 764880 w 1529039"/>
              <a:gd name="connsiteY42" fmla="*/ 551297 h 795384"/>
              <a:gd name="connsiteX43" fmla="*/ 764091 w 1529039"/>
              <a:gd name="connsiteY43" fmla="*/ 551297 h 795384"/>
              <a:gd name="connsiteX44" fmla="*/ 31508 w 1529039"/>
              <a:gd name="connsiteY44" fmla="*/ 307183 h 795384"/>
              <a:gd name="connsiteX45" fmla="*/ 0 w 1529039"/>
              <a:gd name="connsiteY45" fmla="*/ 275606 h 795384"/>
              <a:gd name="connsiteX46" fmla="*/ 31577 w 1529039"/>
              <a:gd name="connsiteY46" fmla="*/ 244097 h 795384"/>
              <a:gd name="connsiteX47" fmla="*/ 63086 w 1529039"/>
              <a:gd name="connsiteY47" fmla="*/ 275640 h 795384"/>
              <a:gd name="connsiteX48" fmla="*/ 31508 w 1529039"/>
              <a:gd name="connsiteY48" fmla="*/ 307183 h 795384"/>
              <a:gd name="connsiteX49" fmla="*/ 275897 w 1529039"/>
              <a:gd name="connsiteY49" fmla="*/ 307183 h 795384"/>
              <a:gd name="connsiteX50" fmla="*/ 244389 w 1529039"/>
              <a:gd name="connsiteY50" fmla="*/ 275606 h 795384"/>
              <a:gd name="connsiteX51" fmla="*/ 275966 w 1529039"/>
              <a:gd name="connsiteY51" fmla="*/ 244097 h 795384"/>
              <a:gd name="connsiteX52" fmla="*/ 307474 w 1529039"/>
              <a:gd name="connsiteY52" fmla="*/ 275640 h 795384"/>
              <a:gd name="connsiteX53" fmla="*/ 275897 w 1529039"/>
              <a:gd name="connsiteY53" fmla="*/ 307183 h 795384"/>
              <a:gd name="connsiteX54" fmla="*/ 520286 w 1529039"/>
              <a:gd name="connsiteY54" fmla="*/ 307183 h 795384"/>
              <a:gd name="connsiteX55" fmla="*/ 488777 w 1529039"/>
              <a:gd name="connsiteY55" fmla="*/ 275606 h 795384"/>
              <a:gd name="connsiteX56" fmla="*/ 520354 w 1529039"/>
              <a:gd name="connsiteY56" fmla="*/ 244097 h 795384"/>
              <a:gd name="connsiteX57" fmla="*/ 551863 w 1529039"/>
              <a:gd name="connsiteY57" fmla="*/ 275640 h 795384"/>
              <a:gd name="connsiteX58" fmla="*/ 520286 w 1529039"/>
              <a:gd name="connsiteY58" fmla="*/ 307183 h 795384"/>
              <a:gd name="connsiteX59" fmla="*/ 764091 w 1529039"/>
              <a:gd name="connsiteY59" fmla="*/ 307183 h 795384"/>
              <a:gd name="connsiteX60" fmla="*/ 732583 w 1529039"/>
              <a:gd name="connsiteY60" fmla="*/ 275606 h 795384"/>
              <a:gd name="connsiteX61" fmla="*/ 764160 w 1529039"/>
              <a:gd name="connsiteY61" fmla="*/ 244097 h 795384"/>
              <a:gd name="connsiteX62" fmla="*/ 764914 w 1529039"/>
              <a:gd name="connsiteY62" fmla="*/ 244097 h 795384"/>
              <a:gd name="connsiteX63" fmla="*/ 796423 w 1529039"/>
              <a:gd name="connsiteY63" fmla="*/ 275691 h 795384"/>
              <a:gd name="connsiteX64" fmla="*/ 764811 w 1529039"/>
              <a:gd name="connsiteY64" fmla="*/ 307183 h 795384"/>
              <a:gd name="connsiteX65" fmla="*/ 764091 w 1529039"/>
              <a:gd name="connsiteY65" fmla="*/ 307183 h 795384"/>
              <a:gd name="connsiteX66" fmla="*/ 31508 w 1529039"/>
              <a:gd name="connsiteY66" fmla="*/ 63089 h 795384"/>
              <a:gd name="connsiteX67" fmla="*/ 0 w 1529039"/>
              <a:gd name="connsiteY67" fmla="*/ 31512 h 795384"/>
              <a:gd name="connsiteX68" fmla="*/ 31577 w 1529039"/>
              <a:gd name="connsiteY68" fmla="*/ 3 h 795384"/>
              <a:gd name="connsiteX69" fmla="*/ 63086 w 1529039"/>
              <a:gd name="connsiteY69" fmla="*/ 31546 h 795384"/>
              <a:gd name="connsiteX70" fmla="*/ 31508 w 1529039"/>
              <a:gd name="connsiteY70" fmla="*/ 63096 h 795384"/>
              <a:gd name="connsiteX71" fmla="*/ 275897 w 1529039"/>
              <a:gd name="connsiteY71" fmla="*/ 63089 h 795384"/>
              <a:gd name="connsiteX72" fmla="*/ 244389 w 1529039"/>
              <a:gd name="connsiteY72" fmla="*/ 31512 h 795384"/>
              <a:gd name="connsiteX73" fmla="*/ 275966 w 1529039"/>
              <a:gd name="connsiteY73" fmla="*/ 3 h 795384"/>
              <a:gd name="connsiteX74" fmla="*/ 307474 w 1529039"/>
              <a:gd name="connsiteY74" fmla="*/ 31546 h 795384"/>
              <a:gd name="connsiteX75" fmla="*/ 275897 w 1529039"/>
              <a:gd name="connsiteY75" fmla="*/ 63096 h 795384"/>
              <a:gd name="connsiteX76" fmla="*/ 520286 w 1529039"/>
              <a:gd name="connsiteY76" fmla="*/ 63089 h 795384"/>
              <a:gd name="connsiteX77" fmla="*/ 488777 w 1529039"/>
              <a:gd name="connsiteY77" fmla="*/ 31512 h 795384"/>
              <a:gd name="connsiteX78" fmla="*/ 520354 w 1529039"/>
              <a:gd name="connsiteY78" fmla="*/ 3 h 795384"/>
              <a:gd name="connsiteX79" fmla="*/ 551863 w 1529039"/>
              <a:gd name="connsiteY79" fmla="*/ 31546 h 795384"/>
              <a:gd name="connsiteX80" fmla="*/ 520286 w 1529039"/>
              <a:gd name="connsiteY80" fmla="*/ 63096 h 795384"/>
              <a:gd name="connsiteX81" fmla="*/ 764091 w 1529039"/>
              <a:gd name="connsiteY81" fmla="*/ 63089 h 795384"/>
              <a:gd name="connsiteX82" fmla="*/ 732583 w 1529039"/>
              <a:gd name="connsiteY82" fmla="*/ 31512 h 795384"/>
              <a:gd name="connsiteX83" fmla="*/ 764160 w 1529039"/>
              <a:gd name="connsiteY83" fmla="*/ 3 h 795384"/>
              <a:gd name="connsiteX84" fmla="*/ 764949 w 1529039"/>
              <a:gd name="connsiteY84" fmla="*/ 3 h 795384"/>
              <a:gd name="connsiteX85" fmla="*/ 796457 w 1529039"/>
              <a:gd name="connsiteY85" fmla="*/ 31581 h 795384"/>
              <a:gd name="connsiteX86" fmla="*/ 764880 w 1529039"/>
              <a:gd name="connsiteY86" fmla="*/ 63089 h 795384"/>
              <a:gd name="connsiteX87" fmla="*/ 764091 w 1529039"/>
              <a:gd name="connsiteY87" fmla="*/ 63089 h 795384"/>
              <a:gd name="connsiteX88" fmla="*/ 1008686 w 1529039"/>
              <a:gd name="connsiteY88" fmla="*/ 795377 h 795384"/>
              <a:gd name="connsiteX89" fmla="*/ 977177 w 1529039"/>
              <a:gd name="connsiteY89" fmla="*/ 763800 h 795384"/>
              <a:gd name="connsiteX90" fmla="*/ 1008754 w 1529039"/>
              <a:gd name="connsiteY90" fmla="*/ 732292 h 795384"/>
              <a:gd name="connsiteX91" fmla="*/ 1040263 w 1529039"/>
              <a:gd name="connsiteY91" fmla="*/ 763834 h 795384"/>
              <a:gd name="connsiteX92" fmla="*/ 1008686 w 1529039"/>
              <a:gd name="connsiteY92" fmla="*/ 795384 h 795384"/>
              <a:gd name="connsiteX93" fmla="*/ 1253074 w 1529039"/>
              <a:gd name="connsiteY93" fmla="*/ 795377 h 795384"/>
              <a:gd name="connsiteX94" fmla="*/ 1221566 w 1529039"/>
              <a:gd name="connsiteY94" fmla="*/ 763800 h 795384"/>
              <a:gd name="connsiteX95" fmla="*/ 1253143 w 1529039"/>
              <a:gd name="connsiteY95" fmla="*/ 732292 h 795384"/>
              <a:gd name="connsiteX96" fmla="*/ 1284651 w 1529039"/>
              <a:gd name="connsiteY96" fmla="*/ 763834 h 795384"/>
              <a:gd name="connsiteX97" fmla="*/ 1253074 w 1529039"/>
              <a:gd name="connsiteY97" fmla="*/ 795384 h 795384"/>
              <a:gd name="connsiteX98" fmla="*/ 1497463 w 1529039"/>
              <a:gd name="connsiteY98" fmla="*/ 795377 h 795384"/>
              <a:gd name="connsiteX99" fmla="*/ 1465954 w 1529039"/>
              <a:gd name="connsiteY99" fmla="*/ 763800 h 795384"/>
              <a:gd name="connsiteX100" fmla="*/ 1497532 w 1529039"/>
              <a:gd name="connsiteY100" fmla="*/ 732292 h 795384"/>
              <a:gd name="connsiteX101" fmla="*/ 1529040 w 1529039"/>
              <a:gd name="connsiteY101" fmla="*/ 763834 h 795384"/>
              <a:gd name="connsiteX102" fmla="*/ 1497463 w 1529039"/>
              <a:gd name="connsiteY102" fmla="*/ 795384 h 795384"/>
              <a:gd name="connsiteX103" fmla="*/ 1008686 w 1529039"/>
              <a:gd name="connsiteY103" fmla="*/ 551297 h 795384"/>
              <a:gd name="connsiteX104" fmla="*/ 977177 w 1529039"/>
              <a:gd name="connsiteY104" fmla="*/ 519720 h 795384"/>
              <a:gd name="connsiteX105" fmla="*/ 1008754 w 1529039"/>
              <a:gd name="connsiteY105" fmla="*/ 488212 h 795384"/>
              <a:gd name="connsiteX106" fmla="*/ 1040263 w 1529039"/>
              <a:gd name="connsiteY106" fmla="*/ 519754 h 795384"/>
              <a:gd name="connsiteX107" fmla="*/ 1008686 w 1529039"/>
              <a:gd name="connsiteY107" fmla="*/ 551297 h 795384"/>
              <a:gd name="connsiteX108" fmla="*/ 1253074 w 1529039"/>
              <a:gd name="connsiteY108" fmla="*/ 551297 h 795384"/>
              <a:gd name="connsiteX109" fmla="*/ 1221566 w 1529039"/>
              <a:gd name="connsiteY109" fmla="*/ 519720 h 795384"/>
              <a:gd name="connsiteX110" fmla="*/ 1253143 w 1529039"/>
              <a:gd name="connsiteY110" fmla="*/ 488212 h 795384"/>
              <a:gd name="connsiteX111" fmla="*/ 1284651 w 1529039"/>
              <a:gd name="connsiteY111" fmla="*/ 519754 h 795384"/>
              <a:gd name="connsiteX112" fmla="*/ 1253074 w 1529039"/>
              <a:gd name="connsiteY112" fmla="*/ 551297 h 795384"/>
              <a:gd name="connsiteX113" fmla="*/ 1497463 w 1529039"/>
              <a:gd name="connsiteY113" fmla="*/ 551297 h 795384"/>
              <a:gd name="connsiteX114" fmla="*/ 1465954 w 1529039"/>
              <a:gd name="connsiteY114" fmla="*/ 519720 h 795384"/>
              <a:gd name="connsiteX115" fmla="*/ 1497532 w 1529039"/>
              <a:gd name="connsiteY115" fmla="*/ 488212 h 795384"/>
              <a:gd name="connsiteX116" fmla="*/ 1529040 w 1529039"/>
              <a:gd name="connsiteY116" fmla="*/ 519754 h 795384"/>
              <a:gd name="connsiteX117" fmla="*/ 1497463 w 1529039"/>
              <a:gd name="connsiteY117" fmla="*/ 551297 h 795384"/>
              <a:gd name="connsiteX118" fmla="*/ 1008686 w 1529039"/>
              <a:gd name="connsiteY118" fmla="*/ 307183 h 795384"/>
              <a:gd name="connsiteX119" fmla="*/ 977177 w 1529039"/>
              <a:gd name="connsiteY119" fmla="*/ 275606 h 795384"/>
              <a:gd name="connsiteX120" fmla="*/ 1008754 w 1529039"/>
              <a:gd name="connsiteY120" fmla="*/ 244097 h 795384"/>
              <a:gd name="connsiteX121" fmla="*/ 1040263 w 1529039"/>
              <a:gd name="connsiteY121" fmla="*/ 275640 h 795384"/>
              <a:gd name="connsiteX122" fmla="*/ 1008686 w 1529039"/>
              <a:gd name="connsiteY122" fmla="*/ 307183 h 795384"/>
              <a:gd name="connsiteX123" fmla="*/ 1253074 w 1529039"/>
              <a:gd name="connsiteY123" fmla="*/ 307183 h 795384"/>
              <a:gd name="connsiteX124" fmla="*/ 1221566 w 1529039"/>
              <a:gd name="connsiteY124" fmla="*/ 275606 h 795384"/>
              <a:gd name="connsiteX125" fmla="*/ 1253143 w 1529039"/>
              <a:gd name="connsiteY125" fmla="*/ 244097 h 795384"/>
              <a:gd name="connsiteX126" fmla="*/ 1284651 w 1529039"/>
              <a:gd name="connsiteY126" fmla="*/ 275640 h 795384"/>
              <a:gd name="connsiteX127" fmla="*/ 1253074 w 1529039"/>
              <a:gd name="connsiteY127" fmla="*/ 307183 h 795384"/>
              <a:gd name="connsiteX128" fmla="*/ 1497463 w 1529039"/>
              <a:gd name="connsiteY128" fmla="*/ 307183 h 795384"/>
              <a:gd name="connsiteX129" fmla="*/ 1465954 w 1529039"/>
              <a:gd name="connsiteY129" fmla="*/ 275606 h 795384"/>
              <a:gd name="connsiteX130" fmla="*/ 1497532 w 1529039"/>
              <a:gd name="connsiteY130" fmla="*/ 244097 h 795384"/>
              <a:gd name="connsiteX131" fmla="*/ 1529040 w 1529039"/>
              <a:gd name="connsiteY131" fmla="*/ 275640 h 795384"/>
              <a:gd name="connsiteX132" fmla="*/ 1497463 w 1529039"/>
              <a:gd name="connsiteY132" fmla="*/ 307183 h 795384"/>
              <a:gd name="connsiteX133" fmla="*/ 1008686 w 1529039"/>
              <a:gd name="connsiteY133" fmla="*/ 63086 h 795384"/>
              <a:gd name="connsiteX134" fmla="*/ 977177 w 1529039"/>
              <a:gd name="connsiteY134" fmla="*/ 31509 h 795384"/>
              <a:gd name="connsiteX135" fmla="*/ 1008754 w 1529039"/>
              <a:gd name="connsiteY135" fmla="*/ 0 h 795384"/>
              <a:gd name="connsiteX136" fmla="*/ 1040263 w 1529039"/>
              <a:gd name="connsiteY136" fmla="*/ 31543 h 795384"/>
              <a:gd name="connsiteX137" fmla="*/ 1008686 w 1529039"/>
              <a:gd name="connsiteY137" fmla="*/ 63096 h 795384"/>
              <a:gd name="connsiteX138" fmla="*/ 1253074 w 1529039"/>
              <a:gd name="connsiteY138" fmla="*/ 63086 h 795384"/>
              <a:gd name="connsiteX139" fmla="*/ 1221566 w 1529039"/>
              <a:gd name="connsiteY139" fmla="*/ 31509 h 795384"/>
              <a:gd name="connsiteX140" fmla="*/ 1253143 w 1529039"/>
              <a:gd name="connsiteY140" fmla="*/ 0 h 795384"/>
              <a:gd name="connsiteX141" fmla="*/ 1284651 w 1529039"/>
              <a:gd name="connsiteY141" fmla="*/ 31543 h 795384"/>
              <a:gd name="connsiteX142" fmla="*/ 1253074 w 1529039"/>
              <a:gd name="connsiteY142" fmla="*/ 63096 h 795384"/>
              <a:gd name="connsiteX143" fmla="*/ 1497463 w 1529039"/>
              <a:gd name="connsiteY143" fmla="*/ 63086 h 795384"/>
              <a:gd name="connsiteX144" fmla="*/ 1465954 w 1529039"/>
              <a:gd name="connsiteY144" fmla="*/ 31509 h 795384"/>
              <a:gd name="connsiteX145" fmla="*/ 1497532 w 1529039"/>
              <a:gd name="connsiteY145" fmla="*/ 0 h 795384"/>
              <a:gd name="connsiteX146" fmla="*/ 1529040 w 1529039"/>
              <a:gd name="connsiteY146" fmla="*/ 31543 h 795384"/>
              <a:gd name="connsiteX147" fmla="*/ 1497463 w 1529039"/>
              <a:gd name="connsiteY147" fmla="*/ 63096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529039" h="795384">
                <a:moveTo>
                  <a:pt x="31508" y="795384"/>
                </a:moveTo>
                <a:cubicBezTo>
                  <a:pt x="14091" y="795367"/>
                  <a:pt x="-34" y="781227"/>
                  <a:pt x="0" y="763807"/>
                </a:cubicBezTo>
                <a:cubicBezTo>
                  <a:pt x="34" y="746386"/>
                  <a:pt x="14160" y="732278"/>
                  <a:pt x="31577" y="732298"/>
                </a:cubicBezTo>
                <a:cubicBezTo>
                  <a:pt x="48994" y="732315"/>
                  <a:pt x="63086" y="746434"/>
                  <a:pt x="63086" y="763841"/>
                </a:cubicBezTo>
                <a:cubicBezTo>
                  <a:pt x="63052" y="781262"/>
                  <a:pt x="48926" y="795374"/>
                  <a:pt x="31508" y="795384"/>
                </a:cubicBezTo>
                <a:close/>
                <a:moveTo>
                  <a:pt x="275897" y="795384"/>
                </a:moveTo>
                <a:cubicBezTo>
                  <a:pt x="258480" y="795367"/>
                  <a:pt x="244354" y="781227"/>
                  <a:pt x="244389" y="763807"/>
                </a:cubicBezTo>
                <a:cubicBezTo>
                  <a:pt x="244423" y="746386"/>
                  <a:pt x="258548" y="732278"/>
                  <a:pt x="275966" y="732298"/>
                </a:cubicBezTo>
                <a:cubicBezTo>
                  <a:pt x="293383" y="732315"/>
                  <a:pt x="307474" y="746434"/>
                  <a:pt x="307474" y="763841"/>
                </a:cubicBezTo>
                <a:cubicBezTo>
                  <a:pt x="307440" y="781262"/>
                  <a:pt x="293314" y="795374"/>
                  <a:pt x="275897" y="795384"/>
                </a:cubicBezTo>
                <a:close/>
                <a:moveTo>
                  <a:pt x="520286" y="795384"/>
                </a:moveTo>
                <a:cubicBezTo>
                  <a:pt x="502868" y="795367"/>
                  <a:pt x="488743" y="781227"/>
                  <a:pt x="488777" y="763807"/>
                </a:cubicBezTo>
                <a:cubicBezTo>
                  <a:pt x="488811" y="746386"/>
                  <a:pt x="502937" y="732278"/>
                  <a:pt x="520354" y="732298"/>
                </a:cubicBezTo>
                <a:cubicBezTo>
                  <a:pt x="537771" y="732315"/>
                  <a:pt x="551863" y="746434"/>
                  <a:pt x="551863" y="763841"/>
                </a:cubicBezTo>
                <a:cubicBezTo>
                  <a:pt x="551828" y="781262"/>
                  <a:pt x="537703" y="795374"/>
                  <a:pt x="520286" y="795384"/>
                </a:cubicBezTo>
                <a:close/>
                <a:moveTo>
                  <a:pt x="764057" y="795384"/>
                </a:moveTo>
                <a:cubicBezTo>
                  <a:pt x="746640" y="795357"/>
                  <a:pt x="732548" y="781210"/>
                  <a:pt x="732548" y="763790"/>
                </a:cubicBezTo>
                <a:cubicBezTo>
                  <a:pt x="732583" y="746369"/>
                  <a:pt x="746743" y="732271"/>
                  <a:pt x="764160" y="732298"/>
                </a:cubicBezTo>
                <a:lnTo>
                  <a:pt x="764949" y="732298"/>
                </a:lnTo>
                <a:cubicBezTo>
                  <a:pt x="782366" y="732326"/>
                  <a:pt x="796457" y="746472"/>
                  <a:pt x="796457" y="763893"/>
                </a:cubicBezTo>
                <a:cubicBezTo>
                  <a:pt x="796423" y="781313"/>
                  <a:pt x="782263" y="795411"/>
                  <a:pt x="764846" y="795384"/>
                </a:cubicBezTo>
                <a:lnTo>
                  <a:pt x="764057" y="795384"/>
                </a:lnTo>
                <a:close/>
                <a:moveTo>
                  <a:pt x="31508" y="551297"/>
                </a:moveTo>
                <a:cubicBezTo>
                  <a:pt x="14091" y="551277"/>
                  <a:pt x="-34" y="537141"/>
                  <a:pt x="0" y="519720"/>
                </a:cubicBezTo>
                <a:cubicBezTo>
                  <a:pt x="34" y="502299"/>
                  <a:pt x="14160" y="488191"/>
                  <a:pt x="31577" y="488212"/>
                </a:cubicBezTo>
                <a:cubicBezTo>
                  <a:pt x="48994" y="488229"/>
                  <a:pt x="63086" y="502347"/>
                  <a:pt x="63086" y="519754"/>
                </a:cubicBezTo>
                <a:cubicBezTo>
                  <a:pt x="63052" y="537175"/>
                  <a:pt x="48926" y="551287"/>
                  <a:pt x="31508" y="551297"/>
                </a:cubicBezTo>
                <a:close/>
                <a:moveTo>
                  <a:pt x="275897" y="551297"/>
                </a:moveTo>
                <a:cubicBezTo>
                  <a:pt x="258480" y="551277"/>
                  <a:pt x="244354" y="537141"/>
                  <a:pt x="244389" y="519720"/>
                </a:cubicBezTo>
                <a:cubicBezTo>
                  <a:pt x="244423" y="502299"/>
                  <a:pt x="258548" y="488191"/>
                  <a:pt x="275966" y="488212"/>
                </a:cubicBezTo>
                <a:cubicBezTo>
                  <a:pt x="293383" y="488229"/>
                  <a:pt x="307474" y="502347"/>
                  <a:pt x="307474" y="519754"/>
                </a:cubicBezTo>
                <a:cubicBezTo>
                  <a:pt x="307440" y="537175"/>
                  <a:pt x="293314" y="551287"/>
                  <a:pt x="275897" y="551297"/>
                </a:cubicBezTo>
                <a:close/>
                <a:moveTo>
                  <a:pt x="520286" y="551297"/>
                </a:moveTo>
                <a:cubicBezTo>
                  <a:pt x="502868" y="551277"/>
                  <a:pt x="488743" y="537141"/>
                  <a:pt x="488777" y="519720"/>
                </a:cubicBezTo>
                <a:cubicBezTo>
                  <a:pt x="488811" y="502299"/>
                  <a:pt x="502937" y="488191"/>
                  <a:pt x="520354" y="488212"/>
                </a:cubicBezTo>
                <a:cubicBezTo>
                  <a:pt x="537771" y="488229"/>
                  <a:pt x="551863" y="502347"/>
                  <a:pt x="551863" y="519754"/>
                </a:cubicBezTo>
                <a:cubicBezTo>
                  <a:pt x="551828" y="537175"/>
                  <a:pt x="537703" y="551287"/>
                  <a:pt x="520286" y="551297"/>
                </a:cubicBezTo>
                <a:close/>
                <a:moveTo>
                  <a:pt x="764091" y="551297"/>
                </a:moveTo>
                <a:cubicBezTo>
                  <a:pt x="746674" y="551259"/>
                  <a:pt x="732583" y="537106"/>
                  <a:pt x="732617" y="519686"/>
                </a:cubicBezTo>
                <a:cubicBezTo>
                  <a:pt x="732651" y="502265"/>
                  <a:pt x="746811" y="488174"/>
                  <a:pt x="764229" y="488212"/>
                </a:cubicBezTo>
                <a:lnTo>
                  <a:pt x="764846" y="488212"/>
                </a:lnTo>
                <a:cubicBezTo>
                  <a:pt x="782263" y="488201"/>
                  <a:pt x="796389" y="502317"/>
                  <a:pt x="796389" y="519737"/>
                </a:cubicBezTo>
                <a:cubicBezTo>
                  <a:pt x="796423" y="537158"/>
                  <a:pt x="782297" y="551287"/>
                  <a:pt x="764880" y="551297"/>
                </a:cubicBezTo>
                <a:lnTo>
                  <a:pt x="764091" y="551297"/>
                </a:lnTo>
                <a:close/>
                <a:moveTo>
                  <a:pt x="31508" y="307183"/>
                </a:moveTo>
                <a:cubicBezTo>
                  <a:pt x="14091" y="307162"/>
                  <a:pt x="-34" y="293026"/>
                  <a:pt x="0" y="275606"/>
                </a:cubicBezTo>
                <a:cubicBezTo>
                  <a:pt x="34" y="258185"/>
                  <a:pt x="14160" y="244076"/>
                  <a:pt x="31577" y="244097"/>
                </a:cubicBezTo>
                <a:cubicBezTo>
                  <a:pt x="48994" y="244114"/>
                  <a:pt x="63086" y="258233"/>
                  <a:pt x="63086" y="275640"/>
                </a:cubicBezTo>
                <a:cubicBezTo>
                  <a:pt x="63052" y="293061"/>
                  <a:pt x="48926" y="307173"/>
                  <a:pt x="31508" y="307183"/>
                </a:cubicBezTo>
                <a:close/>
                <a:moveTo>
                  <a:pt x="275897" y="307183"/>
                </a:moveTo>
                <a:cubicBezTo>
                  <a:pt x="258480" y="307162"/>
                  <a:pt x="244354" y="293026"/>
                  <a:pt x="244389" y="275606"/>
                </a:cubicBezTo>
                <a:cubicBezTo>
                  <a:pt x="244423" y="258185"/>
                  <a:pt x="258548" y="244076"/>
                  <a:pt x="275966" y="244097"/>
                </a:cubicBezTo>
                <a:cubicBezTo>
                  <a:pt x="293383" y="244114"/>
                  <a:pt x="307474" y="258233"/>
                  <a:pt x="307474" y="275640"/>
                </a:cubicBezTo>
                <a:cubicBezTo>
                  <a:pt x="307440" y="293061"/>
                  <a:pt x="293314" y="307173"/>
                  <a:pt x="275897" y="307183"/>
                </a:cubicBezTo>
                <a:close/>
                <a:moveTo>
                  <a:pt x="520286" y="307183"/>
                </a:moveTo>
                <a:cubicBezTo>
                  <a:pt x="502868" y="307162"/>
                  <a:pt x="488743" y="293026"/>
                  <a:pt x="488777" y="275606"/>
                </a:cubicBezTo>
                <a:cubicBezTo>
                  <a:pt x="488811" y="258185"/>
                  <a:pt x="502937" y="244076"/>
                  <a:pt x="520354" y="244097"/>
                </a:cubicBezTo>
                <a:cubicBezTo>
                  <a:pt x="537771" y="244114"/>
                  <a:pt x="551863" y="258233"/>
                  <a:pt x="551863" y="275640"/>
                </a:cubicBezTo>
                <a:cubicBezTo>
                  <a:pt x="551828" y="293061"/>
                  <a:pt x="537703" y="307173"/>
                  <a:pt x="520286" y="307183"/>
                </a:cubicBezTo>
                <a:close/>
                <a:moveTo>
                  <a:pt x="764091" y="307183"/>
                </a:moveTo>
                <a:cubicBezTo>
                  <a:pt x="746674" y="307162"/>
                  <a:pt x="732548" y="293026"/>
                  <a:pt x="732583" y="275606"/>
                </a:cubicBezTo>
                <a:cubicBezTo>
                  <a:pt x="732617" y="258185"/>
                  <a:pt x="746743" y="244076"/>
                  <a:pt x="764160" y="244097"/>
                </a:cubicBezTo>
                <a:lnTo>
                  <a:pt x="764914" y="244097"/>
                </a:lnTo>
                <a:cubicBezTo>
                  <a:pt x="782331" y="244125"/>
                  <a:pt x="796423" y="258271"/>
                  <a:pt x="796423" y="275691"/>
                </a:cubicBezTo>
                <a:cubicBezTo>
                  <a:pt x="796389" y="293112"/>
                  <a:pt x="782229" y="307210"/>
                  <a:pt x="764811" y="307183"/>
                </a:cubicBezTo>
                <a:lnTo>
                  <a:pt x="764091" y="307183"/>
                </a:lnTo>
                <a:close/>
                <a:moveTo>
                  <a:pt x="31508" y="63089"/>
                </a:moveTo>
                <a:cubicBezTo>
                  <a:pt x="14091" y="63069"/>
                  <a:pt x="-34" y="48933"/>
                  <a:pt x="0" y="31512"/>
                </a:cubicBezTo>
                <a:cubicBezTo>
                  <a:pt x="34" y="14091"/>
                  <a:pt x="14160" y="-17"/>
                  <a:pt x="31577" y="3"/>
                </a:cubicBezTo>
                <a:cubicBezTo>
                  <a:pt x="48994" y="24"/>
                  <a:pt x="63086" y="14139"/>
                  <a:pt x="63086" y="31546"/>
                </a:cubicBezTo>
                <a:cubicBezTo>
                  <a:pt x="63052" y="48970"/>
                  <a:pt x="48926" y="63086"/>
                  <a:pt x="31508" y="63096"/>
                </a:cubicBezTo>
                <a:close/>
                <a:moveTo>
                  <a:pt x="275897" y="63089"/>
                </a:moveTo>
                <a:cubicBezTo>
                  <a:pt x="258480" y="63069"/>
                  <a:pt x="244354" y="48933"/>
                  <a:pt x="244389" y="31512"/>
                </a:cubicBezTo>
                <a:cubicBezTo>
                  <a:pt x="244423" y="14091"/>
                  <a:pt x="258548" y="-17"/>
                  <a:pt x="275966" y="3"/>
                </a:cubicBezTo>
                <a:cubicBezTo>
                  <a:pt x="293383" y="24"/>
                  <a:pt x="307474" y="14139"/>
                  <a:pt x="307474" y="31546"/>
                </a:cubicBezTo>
                <a:cubicBezTo>
                  <a:pt x="307440" y="48970"/>
                  <a:pt x="293314" y="63086"/>
                  <a:pt x="275897" y="63096"/>
                </a:cubicBezTo>
                <a:close/>
                <a:moveTo>
                  <a:pt x="520286" y="63089"/>
                </a:moveTo>
                <a:cubicBezTo>
                  <a:pt x="502868" y="63069"/>
                  <a:pt x="488743" y="48933"/>
                  <a:pt x="488777" y="31512"/>
                </a:cubicBezTo>
                <a:cubicBezTo>
                  <a:pt x="488811" y="14091"/>
                  <a:pt x="502937" y="-17"/>
                  <a:pt x="520354" y="3"/>
                </a:cubicBezTo>
                <a:cubicBezTo>
                  <a:pt x="537771" y="24"/>
                  <a:pt x="551863" y="14139"/>
                  <a:pt x="551863" y="31546"/>
                </a:cubicBezTo>
                <a:cubicBezTo>
                  <a:pt x="551828" y="48970"/>
                  <a:pt x="537703" y="63086"/>
                  <a:pt x="520286" y="63096"/>
                </a:cubicBezTo>
                <a:close/>
                <a:moveTo>
                  <a:pt x="764091" y="63089"/>
                </a:moveTo>
                <a:cubicBezTo>
                  <a:pt x="746674" y="63069"/>
                  <a:pt x="732548" y="48933"/>
                  <a:pt x="732583" y="31512"/>
                </a:cubicBezTo>
                <a:cubicBezTo>
                  <a:pt x="732617" y="14091"/>
                  <a:pt x="746743" y="-17"/>
                  <a:pt x="764160" y="3"/>
                </a:cubicBezTo>
                <a:lnTo>
                  <a:pt x="764949" y="3"/>
                </a:lnTo>
                <a:cubicBezTo>
                  <a:pt x="782366" y="24"/>
                  <a:pt x="796491" y="14160"/>
                  <a:pt x="796457" y="31581"/>
                </a:cubicBezTo>
                <a:cubicBezTo>
                  <a:pt x="796423" y="49001"/>
                  <a:pt x="782297" y="63110"/>
                  <a:pt x="764880" y="63089"/>
                </a:cubicBezTo>
                <a:lnTo>
                  <a:pt x="764091" y="63089"/>
                </a:lnTo>
                <a:close/>
                <a:moveTo>
                  <a:pt x="1008686" y="795377"/>
                </a:moveTo>
                <a:cubicBezTo>
                  <a:pt x="991269" y="795357"/>
                  <a:pt x="977143" y="781221"/>
                  <a:pt x="977177" y="763800"/>
                </a:cubicBezTo>
                <a:cubicBezTo>
                  <a:pt x="977212" y="746379"/>
                  <a:pt x="991337" y="732271"/>
                  <a:pt x="1008754" y="732292"/>
                </a:cubicBezTo>
                <a:cubicBezTo>
                  <a:pt x="1026171" y="732309"/>
                  <a:pt x="1040263" y="746428"/>
                  <a:pt x="1040263" y="763834"/>
                </a:cubicBezTo>
                <a:cubicBezTo>
                  <a:pt x="1040229" y="781258"/>
                  <a:pt x="1026103" y="795374"/>
                  <a:pt x="1008686" y="795384"/>
                </a:cubicBezTo>
                <a:close/>
                <a:moveTo>
                  <a:pt x="1253074" y="795377"/>
                </a:moveTo>
                <a:cubicBezTo>
                  <a:pt x="1235657" y="795357"/>
                  <a:pt x="1221532" y="781221"/>
                  <a:pt x="1221566" y="763800"/>
                </a:cubicBezTo>
                <a:cubicBezTo>
                  <a:pt x="1221600" y="746379"/>
                  <a:pt x="1235726" y="732271"/>
                  <a:pt x="1253143" y="732292"/>
                </a:cubicBezTo>
                <a:cubicBezTo>
                  <a:pt x="1270560" y="732309"/>
                  <a:pt x="1284651" y="746428"/>
                  <a:pt x="1284651" y="763834"/>
                </a:cubicBezTo>
                <a:cubicBezTo>
                  <a:pt x="1284617" y="781258"/>
                  <a:pt x="1270491" y="795374"/>
                  <a:pt x="1253074" y="795384"/>
                </a:cubicBezTo>
                <a:close/>
                <a:moveTo>
                  <a:pt x="1497463" y="795377"/>
                </a:moveTo>
                <a:cubicBezTo>
                  <a:pt x="1480046" y="795357"/>
                  <a:pt x="1465920" y="781221"/>
                  <a:pt x="1465954" y="763800"/>
                </a:cubicBezTo>
                <a:cubicBezTo>
                  <a:pt x="1465989" y="746379"/>
                  <a:pt x="1480114" y="732271"/>
                  <a:pt x="1497532" y="732292"/>
                </a:cubicBezTo>
                <a:cubicBezTo>
                  <a:pt x="1514949" y="732309"/>
                  <a:pt x="1529040" y="746428"/>
                  <a:pt x="1529040" y="763834"/>
                </a:cubicBezTo>
                <a:cubicBezTo>
                  <a:pt x="1529006" y="781258"/>
                  <a:pt x="1514880" y="795374"/>
                  <a:pt x="1497463" y="795384"/>
                </a:cubicBezTo>
                <a:close/>
                <a:moveTo>
                  <a:pt x="1008686" y="551297"/>
                </a:moveTo>
                <a:cubicBezTo>
                  <a:pt x="991269" y="551277"/>
                  <a:pt x="977143" y="537141"/>
                  <a:pt x="977177" y="519720"/>
                </a:cubicBezTo>
                <a:cubicBezTo>
                  <a:pt x="977212" y="502299"/>
                  <a:pt x="991337" y="488191"/>
                  <a:pt x="1008754" y="488212"/>
                </a:cubicBezTo>
                <a:cubicBezTo>
                  <a:pt x="1026171" y="488229"/>
                  <a:pt x="1040263" y="502347"/>
                  <a:pt x="1040263" y="519754"/>
                </a:cubicBezTo>
                <a:cubicBezTo>
                  <a:pt x="1040229" y="537175"/>
                  <a:pt x="1026103" y="551287"/>
                  <a:pt x="1008686" y="551297"/>
                </a:cubicBezTo>
                <a:close/>
                <a:moveTo>
                  <a:pt x="1253074" y="551297"/>
                </a:moveTo>
                <a:cubicBezTo>
                  <a:pt x="1235657" y="551277"/>
                  <a:pt x="1221532" y="537141"/>
                  <a:pt x="1221566" y="519720"/>
                </a:cubicBezTo>
                <a:cubicBezTo>
                  <a:pt x="1221600" y="502299"/>
                  <a:pt x="1235726" y="488191"/>
                  <a:pt x="1253143" y="488212"/>
                </a:cubicBezTo>
                <a:cubicBezTo>
                  <a:pt x="1270560" y="488229"/>
                  <a:pt x="1284651" y="502347"/>
                  <a:pt x="1284651" y="519754"/>
                </a:cubicBezTo>
                <a:cubicBezTo>
                  <a:pt x="1284617" y="537175"/>
                  <a:pt x="1270491" y="551287"/>
                  <a:pt x="1253074" y="551297"/>
                </a:cubicBezTo>
                <a:close/>
                <a:moveTo>
                  <a:pt x="1497463" y="551297"/>
                </a:moveTo>
                <a:cubicBezTo>
                  <a:pt x="1480046" y="551277"/>
                  <a:pt x="1465920" y="537141"/>
                  <a:pt x="1465954" y="519720"/>
                </a:cubicBezTo>
                <a:cubicBezTo>
                  <a:pt x="1465989" y="502299"/>
                  <a:pt x="1480114" y="488191"/>
                  <a:pt x="1497532" y="488212"/>
                </a:cubicBezTo>
                <a:cubicBezTo>
                  <a:pt x="1514949" y="488229"/>
                  <a:pt x="1529040" y="502347"/>
                  <a:pt x="1529040" y="519754"/>
                </a:cubicBezTo>
                <a:cubicBezTo>
                  <a:pt x="1529006" y="537175"/>
                  <a:pt x="1514880" y="551287"/>
                  <a:pt x="1497463" y="551297"/>
                </a:cubicBezTo>
                <a:close/>
                <a:moveTo>
                  <a:pt x="1008686" y="307183"/>
                </a:moveTo>
                <a:cubicBezTo>
                  <a:pt x="991269" y="307162"/>
                  <a:pt x="977143" y="293026"/>
                  <a:pt x="977177" y="275606"/>
                </a:cubicBezTo>
                <a:cubicBezTo>
                  <a:pt x="977212" y="258185"/>
                  <a:pt x="991337" y="244076"/>
                  <a:pt x="1008754" y="244097"/>
                </a:cubicBezTo>
                <a:cubicBezTo>
                  <a:pt x="1026171" y="244114"/>
                  <a:pt x="1040263" y="258233"/>
                  <a:pt x="1040263" y="275640"/>
                </a:cubicBezTo>
                <a:cubicBezTo>
                  <a:pt x="1040229" y="293061"/>
                  <a:pt x="1026103" y="307173"/>
                  <a:pt x="1008686" y="307183"/>
                </a:cubicBezTo>
                <a:close/>
                <a:moveTo>
                  <a:pt x="1253074" y="307183"/>
                </a:moveTo>
                <a:cubicBezTo>
                  <a:pt x="1235657" y="307162"/>
                  <a:pt x="1221532" y="293026"/>
                  <a:pt x="1221566" y="275606"/>
                </a:cubicBezTo>
                <a:cubicBezTo>
                  <a:pt x="1221600" y="258185"/>
                  <a:pt x="1235726" y="244076"/>
                  <a:pt x="1253143" y="244097"/>
                </a:cubicBezTo>
                <a:cubicBezTo>
                  <a:pt x="1270560" y="244114"/>
                  <a:pt x="1284651" y="258233"/>
                  <a:pt x="1284651" y="275640"/>
                </a:cubicBezTo>
                <a:cubicBezTo>
                  <a:pt x="1284617" y="293061"/>
                  <a:pt x="1270491" y="307173"/>
                  <a:pt x="1253074" y="307183"/>
                </a:cubicBezTo>
                <a:close/>
                <a:moveTo>
                  <a:pt x="1497463" y="307183"/>
                </a:moveTo>
                <a:cubicBezTo>
                  <a:pt x="1480046" y="307162"/>
                  <a:pt x="1465920" y="293026"/>
                  <a:pt x="1465954" y="275606"/>
                </a:cubicBezTo>
                <a:cubicBezTo>
                  <a:pt x="1465989" y="258185"/>
                  <a:pt x="1480114" y="244076"/>
                  <a:pt x="1497532" y="244097"/>
                </a:cubicBezTo>
                <a:cubicBezTo>
                  <a:pt x="1514949" y="244114"/>
                  <a:pt x="1529040" y="258233"/>
                  <a:pt x="1529040" y="275640"/>
                </a:cubicBezTo>
                <a:cubicBezTo>
                  <a:pt x="1529006" y="293061"/>
                  <a:pt x="1514880" y="307173"/>
                  <a:pt x="1497463" y="307183"/>
                </a:cubicBezTo>
                <a:close/>
                <a:moveTo>
                  <a:pt x="1008686" y="63086"/>
                </a:moveTo>
                <a:cubicBezTo>
                  <a:pt x="991269" y="63065"/>
                  <a:pt x="977143" y="48929"/>
                  <a:pt x="977177" y="31509"/>
                </a:cubicBezTo>
                <a:cubicBezTo>
                  <a:pt x="977212" y="14088"/>
                  <a:pt x="991337" y="-21"/>
                  <a:pt x="1008754" y="0"/>
                </a:cubicBezTo>
                <a:cubicBezTo>
                  <a:pt x="1026171" y="21"/>
                  <a:pt x="1040263" y="14136"/>
                  <a:pt x="1040263" y="31543"/>
                </a:cubicBezTo>
                <a:cubicBezTo>
                  <a:pt x="1040229" y="48970"/>
                  <a:pt x="1026103" y="63086"/>
                  <a:pt x="1008686" y="63096"/>
                </a:cubicBezTo>
                <a:close/>
                <a:moveTo>
                  <a:pt x="1253074" y="63086"/>
                </a:moveTo>
                <a:cubicBezTo>
                  <a:pt x="1235657" y="63065"/>
                  <a:pt x="1221532" y="48929"/>
                  <a:pt x="1221566" y="31509"/>
                </a:cubicBezTo>
                <a:cubicBezTo>
                  <a:pt x="1221600" y="14088"/>
                  <a:pt x="1235726" y="-21"/>
                  <a:pt x="1253143" y="0"/>
                </a:cubicBezTo>
                <a:cubicBezTo>
                  <a:pt x="1270560" y="21"/>
                  <a:pt x="1284651" y="14136"/>
                  <a:pt x="1284651" y="31543"/>
                </a:cubicBezTo>
                <a:cubicBezTo>
                  <a:pt x="1284617" y="48970"/>
                  <a:pt x="1270491" y="63086"/>
                  <a:pt x="1253074" y="63096"/>
                </a:cubicBezTo>
                <a:close/>
                <a:moveTo>
                  <a:pt x="1497463" y="63086"/>
                </a:moveTo>
                <a:cubicBezTo>
                  <a:pt x="1480046" y="63065"/>
                  <a:pt x="1465920" y="48929"/>
                  <a:pt x="1465954" y="31509"/>
                </a:cubicBezTo>
                <a:cubicBezTo>
                  <a:pt x="1465989" y="14088"/>
                  <a:pt x="1480114" y="-21"/>
                  <a:pt x="1497532" y="0"/>
                </a:cubicBezTo>
                <a:cubicBezTo>
                  <a:pt x="1514949" y="21"/>
                  <a:pt x="1529040" y="14136"/>
                  <a:pt x="1529040" y="31543"/>
                </a:cubicBezTo>
                <a:cubicBezTo>
                  <a:pt x="1529006" y="48970"/>
                  <a:pt x="1514880" y="63086"/>
                  <a:pt x="1497463" y="63096"/>
                </a:cubicBezTo>
                <a:close/>
              </a:path>
            </a:pathLst>
          </a:custGeom>
          <a:solidFill>
            <a:schemeClr val="tx1">
              <a:lumMod val="85000"/>
              <a:lumOff val="1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13"/>
          <p:cNvSpPr/>
          <p:nvPr/>
        </p:nvSpPr>
        <p:spPr>
          <a:xfrm flipV="1">
            <a:off x="5066691" y="5864376"/>
            <a:ext cx="1134857" cy="308571"/>
          </a:xfrm>
          <a:custGeom>
            <a:avLst/>
            <a:gdLst>
              <a:gd name="connsiteX0" fmla="*/ 266915 w 1134857"/>
              <a:gd name="connsiteY0" fmla="*/ 154286 h 308571"/>
              <a:gd name="connsiteX1" fmla="*/ 0 w 1134857"/>
              <a:gd name="connsiteY1" fmla="*/ 0 h 308571"/>
              <a:gd name="connsiteX2" fmla="*/ 0 w 1134857"/>
              <a:gd name="connsiteY2" fmla="*/ 308571 h 308571"/>
              <a:gd name="connsiteX3" fmla="*/ 227212 w 1134857"/>
              <a:gd name="connsiteY3" fmla="*/ 154286 h 308571"/>
              <a:gd name="connsiteX4" fmla="*/ 19749 w 1134857"/>
              <a:gd name="connsiteY4" fmla="*/ 274193 h 308571"/>
              <a:gd name="connsiteX5" fmla="*/ 19749 w 1134857"/>
              <a:gd name="connsiteY5" fmla="*/ 34378 h 308571"/>
              <a:gd name="connsiteX6" fmla="*/ 700457 w 1134857"/>
              <a:gd name="connsiteY6" fmla="*/ 154286 h 308571"/>
              <a:gd name="connsiteX7" fmla="*/ 433543 w 1134857"/>
              <a:gd name="connsiteY7" fmla="*/ 0 h 308571"/>
              <a:gd name="connsiteX8" fmla="*/ 433543 w 1134857"/>
              <a:gd name="connsiteY8" fmla="*/ 308571 h 308571"/>
              <a:gd name="connsiteX9" fmla="*/ 660754 w 1134857"/>
              <a:gd name="connsiteY9" fmla="*/ 154286 h 308571"/>
              <a:gd name="connsiteX10" fmla="*/ 453326 w 1134857"/>
              <a:gd name="connsiteY10" fmla="*/ 274193 h 308571"/>
              <a:gd name="connsiteX11" fmla="*/ 453326 w 1134857"/>
              <a:gd name="connsiteY11" fmla="*/ 34378 h 308571"/>
              <a:gd name="connsiteX12" fmla="*/ 1134857 w 1134857"/>
              <a:gd name="connsiteY12" fmla="*/ 154286 h 308571"/>
              <a:gd name="connsiteX13" fmla="*/ 867943 w 1134857"/>
              <a:gd name="connsiteY13" fmla="*/ 0 h 308571"/>
              <a:gd name="connsiteX14" fmla="*/ 867943 w 1134857"/>
              <a:gd name="connsiteY14" fmla="*/ 308571 h 308571"/>
              <a:gd name="connsiteX15" fmla="*/ 1095154 w 1134857"/>
              <a:gd name="connsiteY15" fmla="*/ 154286 h 308571"/>
              <a:gd name="connsiteX16" fmla="*/ 887691 w 1134857"/>
              <a:gd name="connsiteY16" fmla="*/ 274193 h 308571"/>
              <a:gd name="connsiteX17" fmla="*/ 887691 w 1134857"/>
              <a:gd name="connsiteY17" fmla="*/ 34378 h 30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4857" h="308571">
                <a:moveTo>
                  <a:pt x="266915" y="154286"/>
                </a:moveTo>
                <a:lnTo>
                  <a:pt x="0" y="0"/>
                </a:lnTo>
                <a:lnTo>
                  <a:pt x="0" y="308571"/>
                </a:lnTo>
                <a:close/>
                <a:moveTo>
                  <a:pt x="227212" y="154286"/>
                </a:moveTo>
                <a:lnTo>
                  <a:pt x="19749" y="274193"/>
                </a:lnTo>
                <a:lnTo>
                  <a:pt x="19749" y="34378"/>
                </a:lnTo>
                <a:close/>
                <a:moveTo>
                  <a:pt x="700457" y="154286"/>
                </a:moveTo>
                <a:lnTo>
                  <a:pt x="433543" y="0"/>
                </a:lnTo>
                <a:lnTo>
                  <a:pt x="433543" y="308571"/>
                </a:lnTo>
                <a:close/>
                <a:moveTo>
                  <a:pt x="660754" y="154286"/>
                </a:moveTo>
                <a:lnTo>
                  <a:pt x="453326" y="274193"/>
                </a:lnTo>
                <a:lnTo>
                  <a:pt x="453326" y="34378"/>
                </a:lnTo>
                <a:close/>
                <a:moveTo>
                  <a:pt x="1134857" y="154286"/>
                </a:moveTo>
                <a:lnTo>
                  <a:pt x="867943" y="0"/>
                </a:lnTo>
                <a:lnTo>
                  <a:pt x="867943" y="308571"/>
                </a:lnTo>
                <a:close/>
                <a:moveTo>
                  <a:pt x="1095154" y="154286"/>
                </a:moveTo>
                <a:lnTo>
                  <a:pt x="887691" y="274193"/>
                </a:lnTo>
                <a:lnTo>
                  <a:pt x="887691" y="34378"/>
                </a:lnTo>
                <a:close/>
              </a:path>
            </a:pathLst>
          </a:custGeom>
          <a:solidFill>
            <a:schemeClr val="tx1">
              <a:lumMod val="85000"/>
              <a:lumOff val="15000"/>
            </a:schemeClr>
          </a:solidFill>
          <a:ln w="3429" cap="flat">
            <a:solidFill>
              <a:schemeClr val="tx1">
                <a:lumMod val="85000"/>
                <a:lumOff val="15000"/>
              </a:schemeClr>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4"/>
          <p:cNvGrpSpPr/>
          <p:nvPr/>
        </p:nvGrpSpPr>
        <p:grpSpPr>
          <a:xfrm>
            <a:off x="0" y="1418927"/>
            <a:ext cx="5241346" cy="1658018"/>
            <a:chOff x="0" y="1418927"/>
            <a:chExt cx="5241346" cy="1658018"/>
          </a:xfrm>
        </p:grpSpPr>
        <p:sp>
          <p:nvSpPr>
            <p:cNvPr id="25" name="PPT世界-14-1"/>
            <p:cNvSpPr/>
            <p:nvPr/>
          </p:nvSpPr>
          <p:spPr>
            <a:xfrm flipH="1">
              <a:off x="0" y="1418927"/>
              <a:ext cx="4326173" cy="1430428"/>
            </a:xfrm>
            <a:custGeom>
              <a:avLst/>
              <a:gdLst>
                <a:gd name="connsiteX0" fmla="*/ 0 w 3401142"/>
                <a:gd name="connsiteY0" fmla="*/ 0 h 1124571"/>
                <a:gd name="connsiteX1" fmla="*/ 3401143 w 3401142"/>
                <a:gd name="connsiteY1" fmla="*/ 0 h 1124571"/>
                <a:gd name="connsiteX2" fmla="*/ 3401143 w 3401142"/>
                <a:gd name="connsiteY2" fmla="*/ 1124572 h 1124571"/>
                <a:gd name="connsiteX3" fmla="*/ 0 w 3401142"/>
                <a:gd name="connsiteY3" fmla="*/ 1124572 h 1124571"/>
              </a:gdLst>
              <a:ahLst/>
              <a:cxnLst>
                <a:cxn ang="0">
                  <a:pos x="connsiteX0" y="connsiteY0"/>
                </a:cxn>
                <a:cxn ang="0">
                  <a:pos x="connsiteX1" y="connsiteY1"/>
                </a:cxn>
                <a:cxn ang="0">
                  <a:pos x="connsiteX2" y="connsiteY2"/>
                </a:cxn>
                <a:cxn ang="0">
                  <a:pos x="connsiteX3" y="connsiteY3"/>
                </a:cxn>
              </a:cxnLst>
              <a:rect l="l" t="t" r="r" b="b"/>
              <a:pathLst>
                <a:path w="3401142" h="1124571">
                  <a:moveTo>
                    <a:pt x="0" y="0"/>
                  </a:moveTo>
                  <a:lnTo>
                    <a:pt x="3401143" y="0"/>
                  </a:lnTo>
                  <a:lnTo>
                    <a:pt x="3401143" y="1124572"/>
                  </a:lnTo>
                  <a:lnTo>
                    <a:pt x="0" y="1124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14-2"/>
            <p:cNvSpPr/>
            <p:nvPr/>
          </p:nvSpPr>
          <p:spPr>
            <a:xfrm>
              <a:off x="2130076" y="2377697"/>
              <a:ext cx="3111270" cy="6992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8" name="PPT世界-14-3"/>
            <p:cNvSpPr txBox="1"/>
            <p:nvPr/>
          </p:nvSpPr>
          <p:spPr>
            <a:xfrm>
              <a:off x="1143142" y="1932626"/>
              <a:ext cx="3548622" cy="923330"/>
            </a:xfrm>
            <a:prstGeom prst="rect">
              <a:avLst/>
            </a:prstGeom>
            <a:noFill/>
          </p:spPr>
          <p:txBody>
            <a:bodyPr wrap="square" rtlCol="0">
              <a:no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PART.02</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 name="PPT世界-15"/>
          <p:cNvGrpSpPr/>
          <p:nvPr/>
        </p:nvGrpSpPr>
        <p:grpSpPr>
          <a:xfrm>
            <a:off x="1143142" y="3369655"/>
            <a:ext cx="4066289" cy="1542419"/>
            <a:chOff x="1143142" y="3369655"/>
            <a:chExt cx="4066289" cy="1542419"/>
          </a:xfrm>
        </p:grpSpPr>
        <p:sp>
          <p:nvSpPr>
            <p:cNvPr id="29" name="PPT世界-15-1"/>
            <p:cNvSpPr txBox="1"/>
            <p:nvPr/>
          </p:nvSpPr>
          <p:spPr>
            <a:xfrm>
              <a:off x="1143142" y="3369655"/>
              <a:ext cx="4066289" cy="1015663"/>
            </a:xfrm>
            <a:prstGeom prst="rect">
              <a:avLst/>
            </a:prstGeom>
            <a:noFill/>
          </p:spPr>
          <p:txBody>
            <a:bodyPr wrap="square" rtlCol="0">
              <a:noAutofit/>
            </a:bodyPr>
            <a:lstStyle/>
            <a:p>
              <a:r>
                <a:rPr kumimoji="1" lang="zh-CN" altLang="en-US" sz="6000" b="1"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岗位认知</a:t>
              </a:r>
            </a:p>
          </p:txBody>
        </p:sp>
        <p:sp>
          <p:nvSpPr>
            <p:cNvPr id="30" name="PPT世界-15-2"/>
            <p:cNvSpPr/>
            <p:nvPr/>
          </p:nvSpPr>
          <p:spPr>
            <a:xfrm>
              <a:off x="1176759" y="4542742"/>
              <a:ext cx="3873778" cy="369332"/>
            </a:xfrm>
            <a:prstGeom prst="rect">
              <a:avLst/>
            </a:prstGeom>
          </p:spPr>
          <p:txBody>
            <a:bodyPr wrap="square">
              <a:noAutofit/>
            </a:bodyPr>
            <a:lstStyle/>
            <a:p>
              <a:pPr algn="dist"/>
              <a:r>
                <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COGNITION</a:t>
              </a:r>
              <a:endPar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22" name="图片 21">
            <a:hlinkClick r:id="rId4"/>
            <a:extLst>
              <a:ext uri="{FF2B5EF4-FFF2-40B4-BE49-F238E27FC236}">
                <a16:creationId xmlns:a16="http://schemas.microsoft.com/office/drawing/2014/main" id="{9F9316CA-C5B5-4349-8D8A-BD362BCBA5D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2"/>
          <p:cNvSpPr/>
          <p:nvPr/>
        </p:nvSpPr>
        <p:spPr>
          <a:xfrm>
            <a:off x="3363512" y="1131434"/>
            <a:ext cx="5378866" cy="5378866"/>
          </a:xfrm>
          <a:prstGeom prst="donut">
            <a:avLst>
              <a:gd name="adj" fmla="val 2632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1" name="PPT世界-3"/>
          <p:cNvSpPr/>
          <p:nvPr/>
        </p:nvSpPr>
        <p:spPr>
          <a:xfrm>
            <a:off x="4093028" y="1799642"/>
            <a:ext cx="3876146" cy="3876146"/>
          </a:xfrm>
          <a:prstGeom prst="ellipse">
            <a:avLst/>
          </a:prstGeom>
          <a:noFill/>
          <a:ln w="9525">
            <a:solidFill>
              <a:schemeClr val="accent1"/>
            </a:solidFill>
          </a:ln>
          <a:effectLst/>
          <a:scene3d>
            <a:camera prst="orthographicFront"/>
            <a:lightRig rig="threePt" dir="t"/>
          </a:scene3d>
          <a:sp3d>
            <a:bevelT w="0" h="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97" name="PPT世界-4"/>
          <p:cNvPicPr>
            <a:picLocks noChangeAspect="1"/>
          </p:cNvPicPr>
          <p:nvPr/>
        </p:nvPicPr>
        <p:blipFill>
          <a:blip r:embed="rId6"/>
          <a:srcRect/>
          <a:stretch>
            <a:fillRect/>
          </a:stretch>
        </p:blipFill>
        <p:spPr>
          <a:xfrm>
            <a:off x="4642606" y="2339670"/>
            <a:ext cx="2865105" cy="2879360"/>
          </a:xfrm>
          <a:custGeom>
            <a:avLst/>
            <a:gdLst>
              <a:gd name="connsiteX0" fmla="*/ 1527813 w 3055626"/>
              <a:gd name="connsiteY0" fmla="*/ 0 h 3055626"/>
              <a:gd name="connsiteX1" fmla="*/ 3055626 w 3055626"/>
              <a:gd name="connsiteY1" fmla="*/ 1527813 h 3055626"/>
              <a:gd name="connsiteX2" fmla="*/ 1527813 w 3055626"/>
              <a:gd name="connsiteY2" fmla="*/ 3055626 h 3055626"/>
              <a:gd name="connsiteX3" fmla="*/ 0 w 3055626"/>
              <a:gd name="connsiteY3" fmla="*/ 1527813 h 3055626"/>
              <a:gd name="connsiteX4" fmla="*/ 1527813 w 3055626"/>
              <a:gd name="connsiteY4" fmla="*/ 0 h 3055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6" h="3055626">
                <a:moveTo>
                  <a:pt x="1527813" y="0"/>
                </a:moveTo>
                <a:cubicBezTo>
                  <a:pt x="2371601" y="0"/>
                  <a:pt x="3055626" y="684025"/>
                  <a:pt x="3055626" y="1527813"/>
                </a:cubicBezTo>
                <a:cubicBezTo>
                  <a:pt x="3055626" y="2371601"/>
                  <a:pt x="2371601" y="3055626"/>
                  <a:pt x="1527813" y="3055626"/>
                </a:cubicBezTo>
                <a:cubicBezTo>
                  <a:pt x="684025" y="3055626"/>
                  <a:pt x="0" y="2371601"/>
                  <a:pt x="0" y="1527813"/>
                </a:cubicBezTo>
                <a:cubicBezTo>
                  <a:pt x="0" y="684025"/>
                  <a:pt x="684025" y="0"/>
                  <a:pt x="1527813" y="0"/>
                </a:cubicBezTo>
                <a:close/>
              </a:path>
            </a:pathLst>
          </a:custGeom>
          <a:ln w="28575">
            <a:solidFill>
              <a:schemeClr val="accent1"/>
            </a:solidFill>
          </a:ln>
        </p:spPr>
      </p:pic>
      <p:grpSp>
        <p:nvGrpSpPr>
          <p:cNvPr id="98" name="PPT世界-5"/>
          <p:cNvGrpSpPr/>
          <p:nvPr/>
        </p:nvGrpSpPr>
        <p:grpSpPr>
          <a:xfrm>
            <a:off x="387610" y="236566"/>
            <a:ext cx="3210217" cy="598296"/>
            <a:chOff x="6883194" y="3349398"/>
            <a:chExt cx="3658758" cy="681891"/>
          </a:xfrm>
        </p:grpSpPr>
        <p:sp>
          <p:nvSpPr>
            <p:cNvPr id="99" name="PPT世界-5-1"/>
            <p:cNvSpPr/>
            <p:nvPr/>
          </p:nvSpPr>
          <p:spPr>
            <a:xfrm>
              <a:off x="6897553" y="3349398"/>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0" name="PPT世界-5-2"/>
            <p:cNvSpPr txBox="1"/>
            <p:nvPr/>
          </p:nvSpPr>
          <p:spPr>
            <a:xfrm>
              <a:off x="6883194" y="3453409"/>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01" name="组合 100"/>
            <p:cNvGrpSpPr/>
            <p:nvPr/>
          </p:nvGrpSpPr>
          <p:grpSpPr>
            <a:xfrm>
              <a:off x="7879529" y="3351907"/>
              <a:ext cx="2662423" cy="679382"/>
              <a:chOff x="7879529" y="3349009"/>
              <a:chExt cx="2662423" cy="679382"/>
            </a:xfrm>
          </p:grpSpPr>
          <p:sp>
            <p:nvSpPr>
              <p:cNvPr id="102" name="PPT世界-5-3"/>
              <p:cNvSpPr txBox="1"/>
              <p:nvPr/>
            </p:nvSpPr>
            <p:spPr>
              <a:xfrm>
                <a:off x="7879529" y="3349009"/>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岗位认知</a:t>
                </a:r>
              </a:p>
            </p:txBody>
          </p:sp>
          <p:sp>
            <p:nvSpPr>
              <p:cNvPr id="103" name="PPT世界-5-4"/>
              <p:cNvSpPr txBox="1"/>
              <p:nvPr/>
            </p:nvSpPr>
            <p:spPr>
              <a:xfrm>
                <a:off x="7896329" y="3782845"/>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COGNITION</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104" name="PPT世界-6"/>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05" name="PPT世界-7"/>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22" name="PPT世界-8"/>
          <p:cNvGrpSpPr/>
          <p:nvPr/>
        </p:nvGrpSpPr>
        <p:grpSpPr>
          <a:xfrm>
            <a:off x="1142071" y="2251537"/>
            <a:ext cx="3615856" cy="1462217"/>
            <a:chOff x="766959" y="2251537"/>
            <a:chExt cx="3615856" cy="1462217"/>
          </a:xfrm>
        </p:grpSpPr>
        <p:sp>
          <p:nvSpPr>
            <p:cNvPr id="23" name="PPT世界-8-1"/>
            <p:cNvSpPr/>
            <p:nvPr>
              <p:custDataLst>
                <p:tags r:id="rId4"/>
              </p:custDataLst>
            </p:nvPr>
          </p:nvSpPr>
          <p:spPr>
            <a:xfrm>
              <a:off x="1034450" y="2491820"/>
              <a:ext cx="3348365" cy="122193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4" name="PPT世界-8-2"/>
            <p:cNvSpPr txBox="1"/>
            <p:nvPr/>
          </p:nvSpPr>
          <p:spPr>
            <a:xfrm>
              <a:off x="1944272" y="2682341"/>
              <a:ext cx="2226819" cy="276999"/>
            </a:xfrm>
            <a:prstGeom prst="rect">
              <a:avLst/>
            </a:prstGeom>
            <a:noFill/>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8-3"/>
            <p:cNvSpPr txBox="1"/>
            <p:nvPr/>
          </p:nvSpPr>
          <p:spPr>
            <a:xfrm>
              <a:off x="1944272" y="3020644"/>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schemeClr val="tx1">
                    <a:lumMod val="65000"/>
                    <a:lumOff val="35000"/>
                  </a:scheme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26" name="组合 25"/>
            <p:cNvGrpSpPr/>
            <p:nvPr/>
          </p:nvGrpSpPr>
          <p:grpSpPr>
            <a:xfrm>
              <a:off x="766959" y="2251537"/>
              <a:ext cx="964624" cy="964624"/>
              <a:chOff x="1338236" y="1667331"/>
              <a:chExt cx="964624" cy="964624"/>
            </a:xfrm>
          </p:grpSpPr>
          <p:sp>
            <p:nvSpPr>
              <p:cNvPr id="27" name="PPT世界-8-4"/>
              <p:cNvSpPr/>
              <p:nvPr/>
            </p:nvSpPr>
            <p:spPr>
              <a:xfrm>
                <a:off x="1338236" y="1667331"/>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8" name="组合 27"/>
              <p:cNvGrpSpPr/>
              <p:nvPr/>
            </p:nvGrpSpPr>
            <p:grpSpPr>
              <a:xfrm>
                <a:off x="1558384" y="1887478"/>
                <a:ext cx="524328" cy="524328"/>
                <a:chOff x="1558383" y="1978431"/>
                <a:chExt cx="524328" cy="524328"/>
              </a:xfrm>
            </p:grpSpPr>
            <p:sp>
              <p:nvSpPr>
                <p:cNvPr id="29" name="PPT世界-8-5"/>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8-6"/>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8-7"/>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8-8"/>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8-9"/>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8-10"/>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8-11"/>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8-12"/>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8-13"/>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8-14"/>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8-15"/>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8-16"/>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8-17"/>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8-18"/>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43" name="PPT世界-9"/>
          <p:cNvGrpSpPr/>
          <p:nvPr/>
        </p:nvGrpSpPr>
        <p:grpSpPr>
          <a:xfrm>
            <a:off x="1583397" y="4235606"/>
            <a:ext cx="3595568" cy="1444236"/>
            <a:chOff x="1208285" y="4235606"/>
            <a:chExt cx="3595568" cy="1444236"/>
          </a:xfrm>
        </p:grpSpPr>
        <p:sp>
          <p:nvSpPr>
            <p:cNvPr id="44" name="PPT世界-9-1"/>
            <p:cNvSpPr/>
            <p:nvPr>
              <p:custDataLst>
                <p:tags r:id="rId3"/>
              </p:custDataLst>
            </p:nvPr>
          </p:nvSpPr>
          <p:spPr>
            <a:xfrm>
              <a:off x="1455488" y="4235606"/>
              <a:ext cx="3348365" cy="1221934"/>
            </a:xfrm>
            <a:prstGeom prst="roundRect">
              <a:avLst>
                <a:gd name="adj" fmla="val 9391"/>
              </a:avLst>
            </a:prstGeom>
            <a:solidFill>
              <a:schemeClr val="bg1"/>
            </a:solidFill>
            <a:ln>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45" name="PPT世界-9-2"/>
            <p:cNvSpPr txBox="1"/>
            <p:nvPr/>
          </p:nvSpPr>
          <p:spPr>
            <a:xfrm>
              <a:off x="2365310" y="4426127"/>
              <a:ext cx="2226819" cy="276999"/>
            </a:xfrm>
            <a:prstGeom prst="rect">
              <a:avLst/>
            </a:prstGeom>
            <a:noFill/>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6" name="PPT世界-9-3"/>
            <p:cNvSpPr txBox="1"/>
            <p:nvPr/>
          </p:nvSpPr>
          <p:spPr>
            <a:xfrm>
              <a:off x="2365310" y="4764430"/>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47" name="组合 46"/>
            <p:cNvGrpSpPr/>
            <p:nvPr/>
          </p:nvGrpSpPr>
          <p:grpSpPr>
            <a:xfrm>
              <a:off x="1208285" y="4715218"/>
              <a:ext cx="964624" cy="964624"/>
              <a:chOff x="4156707" y="2220930"/>
              <a:chExt cx="964624" cy="964624"/>
            </a:xfrm>
          </p:grpSpPr>
          <p:sp>
            <p:nvSpPr>
              <p:cNvPr id="48" name="PPT世界-9-4"/>
              <p:cNvSpPr/>
              <p:nvPr/>
            </p:nvSpPr>
            <p:spPr>
              <a:xfrm>
                <a:off x="4156707" y="2220930"/>
                <a:ext cx="964624" cy="964624"/>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9" name="组合 48"/>
              <p:cNvGrpSpPr/>
              <p:nvPr/>
            </p:nvGrpSpPr>
            <p:grpSpPr>
              <a:xfrm>
                <a:off x="4376855" y="2442068"/>
                <a:ext cx="524328" cy="522349"/>
                <a:chOff x="4408684" y="1436910"/>
                <a:chExt cx="524328" cy="522349"/>
              </a:xfrm>
            </p:grpSpPr>
            <p:sp>
              <p:nvSpPr>
                <p:cNvPr id="50" name="PPT世界-9-5"/>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9-6"/>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9-7"/>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9-8"/>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9-9"/>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9-10"/>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9-11"/>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9-12"/>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9-13"/>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9-14"/>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9-15"/>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61" name="PPT世界-10"/>
          <p:cNvGrpSpPr/>
          <p:nvPr/>
        </p:nvGrpSpPr>
        <p:grpSpPr>
          <a:xfrm>
            <a:off x="6914839" y="4235606"/>
            <a:ext cx="3847288" cy="1444236"/>
            <a:chOff x="7109376" y="4235606"/>
            <a:chExt cx="3847288" cy="1444236"/>
          </a:xfrm>
        </p:grpSpPr>
        <p:sp>
          <p:nvSpPr>
            <p:cNvPr id="62" name="PPT世界-10-1"/>
            <p:cNvSpPr/>
            <p:nvPr>
              <p:custDataLst>
                <p:tags r:id="rId2"/>
              </p:custDataLst>
            </p:nvPr>
          </p:nvSpPr>
          <p:spPr>
            <a:xfrm flipH="1">
              <a:off x="7109376" y="4235606"/>
              <a:ext cx="3348365" cy="122193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63" name="PPT世界-10-2"/>
            <p:cNvSpPr txBox="1"/>
            <p:nvPr/>
          </p:nvSpPr>
          <p:spPr>
            <a:xfrm flipH="1">
              <a:off x="7484457" y="4426127"/>
              <a:ext cx="2226819" cy="276999"/>
            </a:xfrm>
            <a:prstGeom prst="rect">
              <a:avLst/>
            </a:prstGeom>
            <a:noFill/>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4" name="PPT世界-10-3"/>
            <p:cNvSpPr txBox="1"/>
            <p:nvPr/>
          </p:nvSpPr>
          <p:spPr>
            <a:xfrm flipH="1">
              <a:off x="7443257" y="4764430"/>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65" name="组合 64"/>
            <p:cNvGrpSpPr/>
            <p:nvPr/>
          </p:nvGrpSpPr>
          <p:grpSpPr>
            <a:xfrm>
              <a:off x="9992040" y="4715218"/>
              <a:ext cx="964624" cy="964624"/>
              <a:chOff x="9992040" y="4715218"/>
              <a:chExt cx="964624" cy="964624"/>
            </a:xfrm>
          </p:grpSpPr>
          <p:sp>
            <p:nvSpPr>
              <p:cNvPr id="66" name="PPT世界-10-4"/>
              <p:cNvSpPr/>
              <p:nvPr/>
            </p:nvSpPr>
            <p:spPr>
              <a:xfrm>
                <a:off x="9992040" y="4715218"/>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67" name="组合 66"/>
              <p:cNvGrpSpPr/>
              <p:nvPr/>
            </p:nvGrpSpPr>
            <p:grpSpPr>
              <a:xfrm>
                <a:off x="10212188" y="4935366"/>
                <a:ext cx="524328" cy="524328"/>
                <a:chOff x="7258985" y="2237330"/>
                <a:chExt cx="524328" cy="524328"/>
              </a:xfrm>
            </p:grpSpPr>
            <p:sp>
              <p:nvSpPr>
                <p:cNvPr id="68" name="PPT世界-10-5"/>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10-6"/>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10-7"/>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1" name="PPT世界-10-8"/>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10-9"/>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73" name="PPT世界-11"/>
          <p:cNvGrpSpPr/>
          <p:nvPr/>
        </p:nvGrpSpPr>
        <p:grpSpPr>
          <a:xfrm>
            <a:off x="7335877" y="2251537"/>
            <a:ext cx="3714053" cy="1462217"/>
            <a:chOff x="7530414" y="2251537"/>
            <a:chExt cx="3714053" cy="1462217"/>
          </a:xfrm>
        </p:grpSpPr>
        <p:sp>
          <p:nvSpPr>
            <p:cNvPr id="74" name="PPT世界-11-1"/>
            <p:cNvSpPr/>
            <p:nvPr>
              <p:custDataLst>
                <p:tags r:id="rId1"/>
              </p:custDataLst>
            </p:nvPr>
          </p:nvSpPr>
          <p:spPr>
            <a:xfrm flipH="1">
              <a:off x="7530414" y="2491820"/>
              <a:ext cx="3348365" cy="1221934"/>
            </a:xfrm>
            <a:prstGeom prst="roundRect">
              <a:avLst>
                <a:gd name="adj" fmla="val 9391"/>
              </a:avLst>
            </a:prstGeom>
            <a:solidFill>
              <a:schemeClr val="bg1"/>
            </a:solidFill>
            <a:ln>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75" name="PPT世界-11-2"/>
            <p:cNvSpPr txBox="1"/>
            <p:nvPr/>
          </p:nvSpPr>
          <p:spPr>
            <a:xfrm flipH="1">
              <a:off x="7905494" y="2682341"/>
              <a:ext cx="2226819" cy="276999"/>
            </a:xfrm>
            <a:prstGeom prst="rect">
              <a:avLst/>
            </a:prstGeom>
            <a:noFill/>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6" name="PPT世界-11-3"/>
            <p:cNvSpPr txBox="1"/>
            <p:nvPr/>
          </p:nvSpPr>
          <p:spPr>
            <a:xfrm flipH="1">
              <a:off x="7864294" y="3020644"/>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77" name="组合 76"/>
            <p:cNvGrpSpPr/>
            <p:nvPr/>
          </p:nvGrpSpPr>
          <p:grpSpPr>
            <a:xfrm>
              <a:off x="10279843" y="2251537"/>
              <a:ext cx="964624" cy="964624"/>
              <a:chOff x="9793649" y="2220930"/>
              <a:chExt cx="964624" cy="964624"/>
            </a:xfrm>
          </p:grpSpPr>
          <p:sp>
            <p:nvSpPr>
              <p:cNvPr id="78" name="PPT世界-11-4"/>
              <p:cNvSpPr/>
              <p:nvPr/>
            </p:nvSpPr>
            <p:spPr>
              <a:xfrm>
                <a:off x="9793649" y="2220930"/>
                <a:ext cx="964624" cy="964624"/>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79" name="组合 78"/>
              <p:cNvGrpSpPr/>
              <p:nvPr/>
            </p:nvGrpSpPr>
            <p:grpSpPr>
              <a:xfrm>
                <a:off x="10013797" y="2441078"/>
                <a:ext cx="524328" cy="524328"/>
                <a:chOff x="10136351" y="1595616"/>
                <a:chExt cx="524328" cy="524328"/>
              </a:xfrm>
            </p:grpSpPr>
            <p:sp>
              <p:nvSpPr>
                <p:cNvPr id="80" name="PPT世界-11-5"/>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11-6"/>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2" name="PPT世界-11-7"/>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3" name="PPT世界-11-8"/>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4" name="PPT世界-11-9"/>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5" name="PPT世界-11-10"/>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11-11"/>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7" name="PPT世界-11-12"/>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8" name="PPT世界-11-13"/>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9" name="PPT世界-11-14"/>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0" name="PPT世界-11-15"/>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11-16"/>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2" name="PPT世界-11-17"/>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3" name="PPT世界-11-18"/>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4" name="PPT世界-11-19"/>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5" name="PPT世界-11-20"/>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6" name="PPT世界-11-21"/>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anim calcmode="lin" valueType="num">
                                      <p:cBhvr>
                                        <p:cTn id="20" dur="500" fill="hold"/>
                                        <p:tgtEl>
                                          <p:spTgt spid="73"/>
                                        </p:tgtEl>
                                        <p:attrNameLst>
                                          <p:attrName>ppt_x</p:attrName>
                                        </p:attrNameLst>
                                      </p:cBhvr>
                                      <p:tavLst>
                                        <p:tav tm="0">
                                          <p:val>
                                            <p:strVal val="#ppt_x"/>
                                          </p:val>
                                        </p:tav>
                                        <p:tav tm="100000">
                                          <p:val>
                                            <p:strVal val="#ppt_x"/>
                                          </p:val>
                                        </p:tav>
                                      </p:tavLst>
                                    </p:anim>
                                    <p:anim calcmode="lin" valueType="num">
                                      <p:cBhvr>
                                        <p:cTn id="21" dur="500" fill="hold"/>
                                        <p:tgtEl>
                                          <p:spTgt spid="7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PT世界-1"/>
          <p:cNvGrpSpPr/>
          <p:nvPr/>
        </p:nvGrpSpPr>
        <p:grpSpPr>
          <a:xfrm>
            <a:off x="708526" y="1816073"/>
            <a:ext cx="3939954" cy="3673717"/>
            <a:chOff x="708526" y="1816073"/>
            <a:chExt cx="3939954" cy="3673717"/>
          </a:xfrm>
        </p:grpSpPr>
        <p:cxnSp>
          <p:nvCxnSpPr>
            <p:cNvPr id="20" name="PPT世界-1-1"/>
            <p:cNvCxnSpPr/>
            <p:nvPr/>
          </p:nvCxnSpPr>
          <p:spPr>
            <a:xfrm>
              <a:off x="4000780" y="2815339"/>
              <a:ext cx="647700" cy="647700"/>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PPT世界-1-2"/>
            <p:cNvCxnSpPr/>
            <p:nvPr/>
          </p:nvCxnSpPr>
          <p:spPr>
            <a:xfrm flipH="1">
              <a:off x="833280" y="2815339"/>
              <a:ext cx="3167500"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2" name="PPT世界-1-3"/>
            <p:cNvSpPr txBox="1"/>
            <p:nvPr/>
          </p:nvSpPr>
          <p:spPr>
            <a:xfrm>
              <a:off x="721226" y="1816073"/>
              <a:ext cx="1678665" cy="1015663"/>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rPr>
                <a:t>40</a:t>
              </a:r>
              <a:r>
                <a:rPr kumimoji="0" lang="en-US" altLang="zh-CN" sz="4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rPr>
                <a:t>%</a:t>
              </a:r>
              <a:endParaRPr kumimoji="0" lang="zh-CN" altLang="en-US" sz="4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endParaRPr>
            </a:p>
          </p:txBody>
        </p:sp>
        <p:sp>
          <p:nvSpPr>
            <p:cNvPr id="23" name="PPT世界-1-4"/>
            <p:cNvSpPr txBox="1"/>
            <p:nvPr/>
          </p:nvSpPr>
          <p:spPr>
            <a:xfrm>
              <a:off x="708526" y="2986457"/>
              <a:ext cx="2031325"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1-5"/>
            <p:cNvSpPr txBox="1"/>
            <p:nvPr/>
          </p:nvSpPr>
          <p:spPr>
            <a:xfrm>
              <a:off x="811016" y="3584332"/>
              <a:ext cx="2721718" cy="1905458"/>
            </a:xfrm>
            <a:prstGeom prst="rect">
              <a:avLst/>
            </a:prstGeom>
            <a:noFill/>
          </p:spPr>
          <p:txBody>
            <a:bodyPr wrap="square" lIns="0" tIns="0" rIns="0" bIns="0" rtlCol="0">
              <a:no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endParaRPr kumimoji="0" lang="en-US" altLang="zh-CN" sz="1400" b="0" i="0" u="none" strike="noStrike" kern="12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4" name="PPT世界-2"/>
          <p:cNvGrpSpPr/>
          <p:nvPr/>
        </p:nvGrpSpPr>
        <p:grpSpPr>
          <a:xfrm>
            <a:off x="387610" y="236566"/>
            <a:ext cx="3210217" cy="598296"/>
            <a:chOff x="6883194" y="3349398"/>
            <a:chExt cx="3658758" cy="681891"/>
          </a:xfrm>
        </p:grpSpPr>
        <p:sp>
          <p:nvSpPr>
            <p:cNvPr id="15" name="PPT世界-2-1"/>
            <p:cNvSpPr/>
            <p:nvPr/>
          </p:nvSpPr>
          <p:spPr>
            <a:xfrm>
              <a:off x="6897553" y="3349398"/>
              <a:ext cx="669686" cy="6696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2-2"/>
            <p:cNvSpPr txBox="1"/>
            <p:nvPr/>
          </p:nvSpPr>
          <p:spPr>
            <a:xfrm>
              <a:off x="6883194" y="3453409"/>
              <a:ext cx="698394" cy="461665"/>
            </a:xfrm>
            <a:prstGeom prst="rect">
              <a:avLst/>
            </a:prstGeom>
            <a:noFill/>
          </p:spPr>
          <p:txBody>
            <a:bodyPr wrap="square" rtlCol="0">
              <a:noAutofit/>
            </a:bodyPr>
            <a:lstStyle/>
            <a:p>
              <a:pPr algn="ctr"/>
              <a:r>
                <a:rPr lang="en-US" altLang="zh-CN"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7" name="组合 16"/>
            <p:cNvGrpSpPr/>
            <p:nvPr/>
          </p:nvGrpSpPr>
          <p:grpSpPr>
            <a:xfrm>
              <a:off x="7879529" y="3351907"/>
              <a:ext cx="2662423" cy="679382"/>
              <a:chOff x="7879529" y="3349009"/>
              <a:chExt cx="2662423" cy="679382"/>
            </a:xfrm>
          </p:grpSpPr>
          <p:sp>
            <p:nvSpPr>
              <p:cNvPr id="18" name="PPT世界-2-3"/>
              <p:cNvSpPr txBox="1"/>
              <p:nvPr/>
            </p:nvSpPr>
            <p:spPr>
              <a:xfrm>
                <a:off x="7879529" y="3349009"/>
                <a:ext cx="1557061" cy="461665"/>
              </a:xfrm>
              <a:prstGeom prst="rect">
                <a:avLst/>
              </a:prstGeom>
              <a:noFill/>
            </p:spPr>
            <p:txBody>
              <a:bodyPr wrap="square" rtlCol="0">
                <a:noAutofit/>
              </a:bodyPr>
              <a:lstStyle/>
              <a:p>
                <a:pPr algn="dist"/>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岗位认知</a:t>
                </a:r>
              </a:p>
            </p:txBody>
          </p:sp>
          <p:sp>
            <p:nvSpPr>
              <p:cNvPr id="19" name="PPT世界-2-4"/>
              <p:cNvSpPr txBox="1"/>
              <p:nvPr/>
            </p:nvSpPr>
            <p:spPr>
              <a:xfrm>
                <a:off x="7896329" y="3782845"/>
                <a:ext cx="2645623" cy="245546"/>
              </a:xfrm>
              <a:prstGeom prst="rect">
                <a:avLst/>
              </a:prstGeom>
              <a:noFill/>
            </p:spPr>
            <p:txBody>
              <a:bodyPr wrap="square" rtlCol="0">
                <a:noAutofit/>
              </a:bodyPr>
              <a:lstStyle/>
              <a:p>
                <a:pPr algn="dist"/>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COGNITION</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4"/>
          <p:cNvSpPr/>
          <p:nvPr/>
        </p:nvSpPr>
        <p:spPr>
          <a:xfrm>
            <a:off x="11122285" y="857"/>
            <a:ext cx="106971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5"/>
          <p:cNvSpPr/>
          <p:nvPr/>
        </p:nvSpPr>
        <p:spPr>
          <a:xfrm>
            <a:off x="0" y="857"/>
            <a:ext cx="126194" cy="1069714"/>
          </a:xfrm>
          <a:custGeom>
            <a:avLst/>
            <a:gdLst>
              <a:gd name="connsiteX0" fmla="*/ 0 w 1069714"/>
              <a:gd name="connsiteY0" fmla="*/ 0 h 1069714"/>
              <a:gd name="connsiteX1" fmla="*/ 1069714 w 1069714"/>
              <a:gd name="connsiteY1" fmla="*/ 0 h 1069714"/>
              <a:gd name="connsiteX2" fmla="*/ 1069714 w 1069714"/>
              <a:gd name="connsiteY2" fmla="*/ 1069714 h 1069714"/>
              <a:gd name="connsiteX3" fmla="*/ 0 w 1069714"/>
              <a:gd name="connsiteY3" fmla="*/ 1069714 h 1069714"/>
            </a:gdLst>
            <a:ahLst/>
            <a:cxnLst>
              <a:cxn ang="0">
                <a:pos x="connsiteX0" y="connsiteY0"/>
              </a:cxn>
              <a:cxn ang="0">
                <a:pos x="connsiteX1" y="connsiteY1"/>
              </a:cxn>
              <a:cxn ang="0">
                <a:pos x="connsiteX2" y="connsiteY2"/>
              </a:cxn>
              <a:cxn ang="0">
                <a:pos x="connsiteX3" y="connsiteY3"/>
              </a:cxn>
            </a:cxnLst>
            <a:rect l="l" t="t" r="r" b="b"/>
            <a:pathLst>
              <a:path w="1069714" h="1069714">
                <a:moveTo>
                  <a:pt x="0" y="0"/>
                </a:moveTo>
                <a:lnTo>
                  <a:pt x="1069714" y="0"/>
                </a:lnTo>
                <a:lnTo>
                  <a:pt x="1069714" y="1069714"/>
                </a:lnTo>
                <a:lnTo>
                  <a:pt x="0" y="1069714"/>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25" name="PPT世界-6"/>
          <p:cNvGrpSpPr/>
          <p:nvPr/>
        </p:nvGrpSpPr>
        <p:grpSpPr>
          <a:xfrm>
            <a:off x="7689169" y="1908828"/>
            <a:ext cx="3836591" cy="3898616"/>
            <a:chOff x="7689169" y="1908828"/>
            <a:chExt cx="3836591" cy="3898616"/>
          </a:xfrm>
        </p:grpSpPr>
        <p:cxnSp>
          <p:nvCxnSpPr>
            <p:cNvPr id="26" name="PPT世界-6-1"/>
            <p:cNvCxnSpPr/>
            <p:nvPr/>
          </p:nvCxnSpPr>
          <p:spPr>
            <a:xfrm flipH="1" flipV="1">
              <a:off x="7689169" y="4512043"/>
              <a:ext cx="647700" cy="647700"/>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PPT世界-6-2"/>
            <p:cNvCxnSpPr/>
            <p:nvPr/>
          </p:nvCxnSpPr>
          <p:spPr>
            <a:xfrm flipV="1">
              <a:off x="8336869" y="5159743"/>
              <a:ext cx="2038350" cy="0"/>
            </a:xfrm>
            <a:prstGeom prst="line">
              <a:avLst/>
            </a:prstGeom>
            <a:ln w="31750" cap="rnd">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28" name="PPT世界-6-3"/>
            <p:cNvSpPr txBox="1"/>
            <p:nvPr/>
          </p:nvSpPr>
          <p:spPr>
            <a:xfrm flipH="1">
              <a:off x="8651519" y="4074396"/>
              <a:ext cx="1678665" cy="1015663"/>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rPr>
                <a:t>60</a:t>
              </a:r>
              <a:r>
                <a:rPr kumimoji="0" lang="en-US" altLang="zh-CN" sz="44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rPr>
                <a:t>%</a:t>
              </a:r>
              <a:endParaRPr kumimoji="0" lang="zh-CN" altLang="en-US" sz="44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endParaRPr>
            </a:p>
          </p:txBody>
        </p:sp>
        <p:sp>
          <p:nvSpPr>
            <p:cNvPr id="29" name="PPT世界-6-4"/>
            <p:cNvSpPr txBox="1"/>
            <p:nvPr/>
          </p:nvSpPr>
          <p:spPr>
            <a:xfrm flipH="1">
              <a:off x="8689619" y="5345779"/>
              <a:ext cx="2031325" cy="461665"/>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rPr>
                <a:t>活动数据分析</a:t>
              </a:r>
            </a:p>
          </p:txBody>
        </p:sp>
        <p:sp>
          <p:nvSpPr>
            <p:cNvPr id="30" name="PPT世界-6-5"/>
            <p:cNvSpPr txBox="1"/>
            <p:nvPr/>
          </p:nvSpPr>
          <p:spPr>
            <a:xfrm>
              <a:off x="8804042" y="1908828"/>
              <a:ext cx="2721718" cy="1905458"/>
            </a:xfrm>
            <a:prstGeom prst="rect">
              <a:avLst/>
            </a:prstGeom>
            <a:noFill/>
          </p:spPr>
          <p:txBody>
            <a:bodyPr wrap="square" lIns="0" tIns="0" rIns="0" bIns="0" rtlCol="0">
              <a:no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endParaRPr kumimoji="0" lang="en-US" altLang="zh-CN" sz="1400" b="0" i="0" u="none" strike="noStrike" kern="12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aphicFrame>
        <p:nvGraphicFramePr>
          <p:cNvPr id="31" name="PPT世界-7"/>
          <p:cNvGraphicFramePr/>
          <p:nvPr/>
        </p:nvGraphicFramePr>
        <p:xfrm>
          <a:off x="3191030" y="1976365"/>
          <a:ext cx="5955588" cy="3970393"/>
        </p:xfrm>
        <a:graphic>
          <a:graphicData uri="http://schemas.openxmlformats.org/drawingml/2006/chart">
            <c:chart xmlns:c="http://schemas.openxmlformats.org/drawingml/2006/chart" xmlns:r="http://schemas.openxmlformats.org/officeDocument/2006/relationships" r:id="rId2"/>
          </a:graphicData>
        </a:graphic>
      </p:graphicFrame>
      <p:pic>
        <p:nvPicPr>
          <p:cNvPr id="32" name="PPT世界-8"/>
          <p:cNvPicPr>
            <a:picLocks noChangeAspect="1"/>
          </p:cNvPicPr>
          <p:nvPr/>
        </p:nvPicPr>
        <p:blipFill rotWithShape="1">
          <a:blip r:embed="rId3" cstate="screen"/>
          <a:srcRect/>
          <a:stretch>
            <a:fillRect/>
          </a:stretch>
        </p:blipFill>
        <p:spPr>
          <a:xfrm>
            <a:off x="4636185" y="2438122"/>
            <a:ext cx="3064042" cy="3075906"/>
          </a:xfrm>
          <a:custGeom>
            <a:avLst/>
            <a:gdLst>
              <a:gd name="connsiteX0" fmla="*/ 1532021 w 3064042"/>
              <a:gd name="connsiteY0" fmla="*/ 0 h 3064042"/>
              <a:gd name="connsiteX1" fmla="*/ 3064042 w 3064042"/>
              <a:gd name="connsiteY1" fmla="*/ 1532021 h 3064042"/>
              <a:gd name="connsiteX2" fmla="*/ 1532021 w 3064042"/>
              <a:gd name="connsiteY2" fmla="*/ 3064042 h 3064042"/>
              <a:gd name="connsiteX3" fmla="*/ 0 w 3064042"/>
              <a:gd name="connsiteY3" fmla="*/ 1532021 h 3064042"/>
              <a:gd name="connsiteX4" fmla="*/ 1532021 w 3064042"/>
              <a:gd name="connsiteY4" fmla="*/ 0 h 3064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042" h="3064042">
                <a:moveTo>
                  <a:pt x="1532021" y="0"/>
                </a:moveTo>
                <a:cubicBezTo>
                  <a:pt x="2378133" y="0"/>
                  <a:pt x="3064042" y="685909"/>
                  <a:pt x="3064042" y="1532021"/>
                </a:cubicBezTo>
                <a:cubicBezTo>
                  <a:pt x="3064042" y="2378133"/>
                  <a:pt x="2378133" y="3064042"/>
                  <a:pt x="1532021" y="3064042"/>
                </a:cubicBezTo>
                <a:cubicBezTo>
                  <a:pt x="685909" y="3064042"/>
                  <a:pt x="0" y="2378133"/>
                  <a:pt x="0" y="1532021"/>
                </a:cubicBezTo>
                <a:cubicBezTo>
                  <a:pt x="0" y="685909"/>
                  <a:pt x="685909" y="0"/>
                  <a:pt x="1532021" y="0"/>
                </a:cubicBez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6.455433"/>
</p:tagLst>
</file>

<file path=ppt/tags/tag2.xml><?xml version="1.0" encoding="utf-8"?>
<p:tagLst xmlns:a="http://schemas.openxmlformats.org/drawingml/2006/main" xmlns:r="http://schemas.openxmlformats.org/officeDocument/2006/relationships" xmlns:p="http://schemas.openxmlformats.org/presentationml/2006/main">
  <p:tag name="ADJUSTMENTS" val="6.455433"/>
</p:tagLst>
</file>

<file path=ppt/tags/tag3.xml><?xml version="1.0" encoding="utf-8"?>
<p:tagLst xmlns:a="http://schemas.openxmlformats.org/drawingml/2006/main" xmlns:r="http://schemas.openxmlformats.org/officeDocument/2006/relationships" xmlns:p="http://schemas.openxmlformats.org/presentationml/2006/main">
  <p:tag name="ADJUSTMENTS" val="6.455433"/>
</p:tagLst>
</file>

<file path=ppt/tags/tag4.xml><?xml version="1.0" encoding="utf-8"?>
<p:tagLst xmlns:a="http://schemas.openxmlformats.org/drawingml/2006/main" xmlns:r="http://schemas.openxmlformats.org/officeDocument/2006/relationships" xmlns:p="http://schemas.openxmlformats.org/presentationml/2006/main">
  <p:tag name="ADJUSTMENTS" val="6.455433"/>
</p:tagLst>
</file>

<file path=ppt/tags/tag5.xml><?xml version="1.0" encoding="utf-8"?>
<p:tagLst xmlns:a="http://schemas.openxmlformats.org/drawingml/2006/main" xmlns:r="http://schemas.openxmlformats.org/officeDocument/2006/relationships" xmlns:p="http://schemas.openxmlformats.org/presentationml/2006/main">
  <p:tag name="ADJUSTMENTS" val="7.101988"/>
</p:tagLst>
</file>

<file path=ppt/tags/tag6.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学生会竞选-4">
      <a:dk1>
        <a:sysClr val="windowText" lastClr="000000"/>
      </a:dk1>
      <a:lt1>
        <a:sysClr val="window" lastClr="FFFFFF"/>
      </a:lt1>
      <a:dk2>
        <a:srgbClr val="44546A"/>
      </a:dk2>
      <a:lt2>
        <a:srgbClr val="E7E6E6"/>
      </a:lt2>
      <a:accent1>
        <a:srgbClr val="FFC218"/>
      </a:accent1>
      <a:accent2>
        <a:srgbClr val="ED7D31"/>
      </a:accent2>
      <a:accent3>
        <a:srgbClr val="5B9BD5"/>
      </a:accent3>
      <a:accent4>
        <a:srgbClr val="2F5597"/>
      </a:accent4>
      <a:accent5>
        <a:srgbClr val="92D050"/>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1537</Words>
  <Application>Microsoft Office PowerPoint</Application>
  <PresentationFormat>宽屏</PresentationFormat>
  <Paragraphs>323</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思源黑体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大学社团晋升述职汇报ppt模板</dc:title>
  <dc:creator>PPT世界</dc:creator>
  <cp:keywords>www.pptx.cn</cp:keywords>
  <dc:description>www.51pptmoban.com</dc:description>
  <cp:lastModifiedBy>Win user</cp:lastModifiedBy>
  <cp:revision>96</cp:revision>
  <dcterms:created xsi:type="dcterms:W3CDTF">2022-02-13T06:48:00Z</dcterms:created>
  <dcterms:modified xsi:type="dcterms:W3CDTF">2022-04-25T15:32:30Z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5932FFFEB8094842A1AC03E6653FA721</vt:lpwstr>
  </property>
  <property fmtid="{D5CDD505-2E9C-101B-9397-08002B2CF9AE}" pid="3" name="KSOProductBuildVer">
    <vt:lpwstr>2052-11.1.0.11365</vt:lpwstr>
  </property>
</Properties>
</file>