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64" r:id="rId2"/>
    <p:sldId id="365" r:id="rId3"/>
    <p:sldId id="366" r:id="rId4"/>
    <p:sldId id="317" r:id="rId5"/>
    <p:sldId id="311" r:id="rId6"/>
    <p:sldId id="312" r:id="rId7"/>
    <p:sldId id="367" r:id="rId8"/>
    <p:sldId id="350" r:id="rId9"/>
    <p:sldId id="313" r:id="rId10"/>
    <p:sldId id="349" r:id="rId11"/>
    <p:sldId id="368" r:id="rId12"/>
    <p:sldId id="369" r:id="rId13"/>
    <p:sldId id="370" r:id="rId14"/>
    <p:sldId id="371" r:id="rId15"/>
    <p:sldId id="372" r:id="rId16"/>
    <p:sldId id="343" r:id="rId17"/>
    <p:sldId id="342" r:id="rId18"/>
    <p:sldId id="315" r:id="rId19"/>
    <p:sldId id="373" r:id="rId20"/>
    <p:sldId id="3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8097"/>
    <a:srgbClr val="B1BDC9"/>
    <a:srgbClr val="E9ECEF"/>
    <a:srgbClr val="DBDFE2"/>
    <a:srgbClr val="F0F3F5"/>
    <a:srgbClr val="EBF0F1"/>
    <a:srgbClr val="CBCFD2"/>
    <a:srgbClr val="E6EAED"/>
    <a:srgbClr val="F3F5F7"/>
    <a:srgbClr val="F6F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70" autoAdjust="0"/>
    <p:restoredTop sz="96807" autoAdjust="0"/>
  </p:normalViewPr>
  <p:slideViewPr>
    <p:cSldViewPr snapToGrid="0" showGuides="1">
      <p:cViewPr>
        <p:scale>
          <a:sx n="75" d="100"/>
          <a:sy n="75" d="100"/>
        </p:scale>
        <p:origin x="1170" y="1296"/>
      </p:cViewPr>
      <p:guideLst/>
    </p:cSldViewPr>
  </p:slideViewPr>
  <p:outlineViewPr>
    <p:cViewPr>
      <p:scale>
        <a:sx n="33" d="100"/>
        <a:sy n="33" d="100"/>
      </p:scale>
      <p:origin x="0" y="-1349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507009345794401E-3"/>
          <c:y val="4.0703236548301401E-2"/>
          <c:w val="0.97322819314641695"/>
          <c:h val="0.798654790081871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98097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E19-44A9-8851-B00578DA27AF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E19-44A9-8851-B00578DA27A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7E19-44A9-8851-B00578DA27AF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E19-44A9-8851-B00578DA27AF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7E19-44A9-8851-B00578DA27AF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7E19-44A9-8851-B00578DA27AF}"/>
              </c:ext>
            </c:extLst>
          </c:dPt>
          <c:dPt>
            <c:idx val="6"/>
            <c:invertIfNegative val="0"/>
            <c:bubble3D val="0"/>
            <c:spPr>
              <a:solidFill>
                <a:srgbClr val="69809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E19-44A9-8851-B00578DA27AF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7E19-44A9-8851-B00578DA27AF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7E19-44A9-8851-B00578DA27AF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7E19-44A9-8851-B00578DA27AF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7E19-44A9-8851-B00578DA27AF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7E19-44A9-8851-B00578DA27A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6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</c:v>
                </c:pt>
                <c:pt idx="1">
                  <c:v>10</c:v>
                </c:pt>
                <c:pt idx="2">
                  <c:v>15</c:v>
                </c:pt>
                <c:pt idx="3">
                  <c:v>20</c:v>
                </c:pt>
                <c:pt idx="4">
                  <c:v>25</c:v>
                </c:pt>
                <c:pt idx="5">
                  <c:v>30</c:v>
                </c:pt>
                <c:pt idx="6">
                  <c:v>35</c:v>
                </c:pt>
                <c:pt idx="7">
                  <c:v>30</c:v>
                </c:pt>
                <c:pt idx="8">
                  <c:v>25</c:v>
                </c:pt>
                <c:pt idx="9">
                  <c:v>20</c:v>
                </c:pt>
                <c:pt idx="10">
                  <c:v>15</c:v>
                </c:pt>
                <c:pt idx="1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7E19-44A9-8851-B00578DA27A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146962112"/>
        <c:axId val="1146963288"/>
      </c:barChart>
      <c:catAx>
        <c:axId val="11469621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65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146963288"/>
        <c:crosses val="autoZero"/>
        <c:auto val="1"/>
        <c:lblAlgn val="ctr"/>
        <c:lblOffset val="100"/>
        <c:noMultiLvlLbl val="0"/>
      </c:catAx>
      <c:valAx>
        <c:axId val="11469632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46962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5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5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3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E37D6-9C2C-4CC3-83A5-988E68431DD9}" type="datetimeFigureOut">
              <a:rPr lang="zh-CN" altLang="en-US" smtClean="0"/>
              <a:t>2022/4/25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9253F-0DA9-4AD2-B4A5-B5CF5D5B30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4571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263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059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8101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2717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9161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582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793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3069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494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9253F-0DA9-4AD2-B4A5-B5CF5D5B300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gradFill>
          <a:gsLst>
            <a:gs pos="22000">
              <a:srgbClr val="E8EAEF"/>
            </a:gs>
            <a:gs pos="63000">
              <a:srgbClr val="C6CDDD"/>
            </a:gs>
            <a:gs pos="100000">
              <a:srgbClr val="C0CBDF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gradFill>
          <a:gsLst>
            <a:gs pos="22000">
              <a:srgbClr val="E9EAEE"/>
            </a:gs>
            <a:gs pos="63000">
              <a:srgbClr val="C5CCDC"/>
            </a:gs>
            <a:gs pos="100000">
              <a:srgbClr val="CFD3DC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ED5E23A-93F6-42F3-B557-AF91A7E76849}"/>
              </a:ext>
            </a:extLst>
          </p:cNvPr>
          <p:cNvGrpSpPr/>
          <p:nvPr userDrawn="1"/>
        </p:nvGrpSpPr>
        <p:grpSpPr>
          <a:xfrm>
            <a:off x="344034" y="142873"/>
            <a:ext cx="11900202" cy="8575786"/>
            <a:chOff x="344034" y="142873"/>
            <a:chExt cx="11900202" cy="8575786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F77F946-E910-40F4-B03C-F4F2D1CB533F}"/>
                </a:ext>
              </a:extLst>
            </p:cNvPr>
            <p:cNvSpPr/>
            <p:nvPr userDrawn="1"/>
          </p:nvSpPr>
          <p:spPr>
            <a:xfrm>
              <a:off x="9406993" y="5881416"/>
              <a:ext cx="2837243" cy="2837243"/>
            </a:xfrm>
            <a:prstGeom prst="ellipse">
              <a:avLst/>
            </a:prstGeom>
            <a:solidFill>
              <a:srgbClr val="E9ECEF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96E15040-6EA1-47CE-B905-A4C4DF5497B7}"/>
                </a:ext>
              </a:extLst>
            </p:cNvPr>
            <p:cNvSpPr/>
            <p:nvPr userDrawn="1"/>
          </p:nvSpPr>
          <p:spPr>
            <a:xfrm>
              <a:off x="11749088" y="5608230"/>
              <a:ext cx="280035" cy="280035"/>
            </a:xfrm>
            <a:prstGeom prst="ellipse">
              <a:avLst/>
            </a:prstGeom>
            <a:solidFill>
              <a:srgbClr val="F0F3F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DCCE873-D393-4093-B624-53D1837A8527}"/>
                </a:ext>
              </a:extLst>
            </p:cNvPr>
            <p:cNvGrpSpPr/>
            <p:nvPr userDrawn="1"/>
          </p:nvGrpSpPr>
          <p:grpSpPr>
            <a:xfrm>
              <a:off x="344034" y="142873"/>
              <a:ext cx="1021886" cy="923592"/>
              <a:chOff x="344033" y="116680"/>
              <a:chExt cx="1179967" cy="1066467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708BF082-B04B-43DE-8F75-CD086605E22C}"/>
                  </a:ext>
                </a:extLst>
              </p:cNvPr>
              <p:cNvSpPr/>
              <p:nvPr/>
            </p:nvSpPr>
            <p:spPr>
              <a:xfrm>
                <a:off x="344033" y="301717"/>
                <a:ext cx="881430" cy="881430"/>
              </a:xfrm>
              <a:prstGeom prst="ellipse">
                <a:avLst/>
              </a:prstGeom>
              <a:solidFill>
                <a:srgbClr val="698097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46000"/>
                      </a:schemeClr>
                    </a:gs>
                    <a:gs pos="100000">
                      <a:schemeClr val="bg1">
                        <a:alpha val="19000"/>
                      </a:schemeClr>
                    </a:gs>
                  </a:gsLst>
                  <a:lin ang="5400000" scaled="1"/>
                </a:gradFill>
              </a:ln>
              <a:effectLst>
                <a:outerShdw blurRad="431800" dir="5040000" sx="110000" sy="110000" algn="tl" rotWithShape="0">
                  <a:srgbClr val="B1BDC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7569B4AE-CA87-403F-B796-BEFA9D36C131}"/>
                  </a:ext>
                </a:extLst>
              </p:cNvPr>
              <p:cNvSpPr/>
              <p:nvPr/>
            </p:nvSpPr>
            <p:spPr>
              <a:xfrm>
                <a:off x="1153931" y="116680"/>
                <a:ext cx="370069" cy="370069"/>
              </a:xfrm>
              <a:prstGeom prst="ellipse">
                <a:avLst/>
              </a:prstGeom>
              <a:solidFill>
                <a:srgbClr val="F0F3F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46000"/>
                      </a:schemeClr>
                    </a:gs>
                    <a:gs pos="100000">
                      <a:schemeClr val="bg1">
                        <a:alpha val="19000"/>
                      </a:schemeClr>
                    </a:gs>
                  </a:gsLst>
                  <a:lin ang="5400000" scaled="1"/>
                </a:gradFill>
              </a:ln>
              <a:effectLst>
                <a:outerShdw blurRad="431800" dir="5040000" sx="110000" sy="110000" algn="tl" rotWithShape="0">
                  <a:srgbClr val="B1BDC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200EC25-2290-431B-A970-BD3F4C9DADDC}"/>
                </a:ext>
              </a:extLst>
            </p:cNvPr>
            <p:cNvSpPr/>
            <p:nvPr userDrawn="1"/>
          </p:nvSpPr>
          <p:spPr>
            <a:xfrm>
              <a:off x="8256206" y="6429385"/>
              <a:ext cx="890678" cy="890678"/>
            </a:xfrm>
            <a:prstGeom prst="ellipse">
              <a:avLst/>
            </a:prstGeom>
            <a:solidFill>
              <a:srgbClr val="E9ECEF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gradFill>
          <a:gsLst>
            <a:gs pos="22000">
              <a:srgbClr val="E9EAEE"/>
            </a:gs>
            <a:gs pos="63000">
              <a:srgbClr val="C5CCDC"/>
            </a:gs>
            <a:gs pos="100000">
              <a:srgbClr val="CFD3DC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377B8BA-BF06-44D9-B446-8F73A260904F}"/>
              </a:ext>
            </a:extLst>
          </p:cNvPr>
          <p:cNvGrpSpPr/>
          <p:nvPr userDrawn="1"/>
        </p:nvGrpSpPr>
        <p:grpSpPr>
          <a:xfrm>
            <a:off x="344034" y="142873"/>
            <a:ext cx="11900202" cy="8575786"/>
            <a:chOff x="344034" y="142873"/>
            <a:chExt cx="11900202" cy="8575786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458B9FE2-58FF-4E45-B708-30F9ABDDE23D}"/>
                </a:ext>
              </a:extLst>
            </p:cNvPr>
            <p:cNvSpPr/>
            <p:nvPr userDrawn="1"/>
          </p:nvSpPr>
          <p:spPr>
            <a:xfrm>
              <a:off x="9406993" y="5881416"/>
              <a:ext cx="2837243" cy="2837243"/>
            </a:xfrm>
            <a:prstGeom prst="ellipse">
              <a:avLst/>
            </a:prstGeom>
            <a:solidFill>
              <a:srgbClr val="E9ECEF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AE5CA2E0-B4F4-451B-BBD1-9A1F4BAEBB89}"/>
                </a:ext>
              </a:extLst>
            </p:cNvPr>
            <p:cNvSpPr/>
            <p:nvPr userDrawn="1"/>
          </p:nvSpPr>
          <p:spPr>
            <a:xfrm>
              <a:off x="11749088" y="5608230"/>
              <a:ext cx="280035" cy="280035"/>
            </a:xfrm>
            <a:prstGeom prst="ellipse">
              <a:avLst/>
            </a:prstGeom>
            <a:solidFill>
              <a:srgbClr val="F0F3F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4C57685-5BFA-4B49-9AC9-B0F60DDBF294}"/>
                </a:ext>
              </a:extLst>
            </p:cNvPr>
            <p:cNvGrpSpPr/>
            <p:nvPr userDrawn="1"/>
          </p:nvGrpSpPr>
          <p:grpSpPr>
            <a:xfrm>
              <a:off x="344034" y="142873"/>
              <a:ext cx="1021886" cy="923592"/>
              <a:chOff x="344033" y="116680"/>
              <a:chExt cx="1179967" cy="106646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8F0538D-E172-4780-B55B-7792948E923D}"/>
                  </a:ext>
                </a:extLst>
              </p:cNvPr>
              <p:cNvSpPr/>
              <p:nvPr/>
            </p:nvSpPr>
            <p:spPr>
              <a:xfrm>
                <a:off x="344033" y="301717"/>
                <a:ext cx="881430" cy="881430"/>
              </a:xfrm>
              <a:prstGeom prst="ellipse">
                <a:avLst/>
              </a:prstGeom>
              <a:solidFill>
                <a:srgbClr val="698097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46000"/>
                      </a:schemeClr>
                    </a:gs>
                    <a:gs pos="100000">
                      <a:schemeClr val="bg1">
                        <a:alpha val="19000"/>
                      </a:schemeClr>
                    </a:gs>
                  </a:gsLst>
                  <a:lin ang="5400000" scaled="1"/>
                </a:gradFill>
              </a:ln>
              <a:effectLst>
                <a:outerShdw blurRad="431800" dir="5040000" sx="110000" sy="110000" algn="tl" rotWithShape="0">
                  <a:srgbClr val="B1BDC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271D8D0-844D-4B7E-9A61-E2283B556C2B}"/>
                  </a:ext>
                </a:extLst>
              </p:cNvPr>
              <p:cNvSpPr/>
              <p:nvPr/>
            </p:nvSpPr>
            <p:spPr>
              <a:xfrm>
                <a:off x="1153931" y="116680"/>
                <a:ext cx="370069" cy="370069"/>
              </a:xfrm>
              <a:prstGeom prst="ellipse">
                <a:avLst/>
              </a:prstGeom>
              <a:solidFill>
                <a:srgbClr val="F0F3F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46000"/>
                      </a:schemeClr>
                    </a:gs>
                    <a:gs pos="100000">
                      <a:schemeClr val="bg1">
                        <a:alpha val="19000"/>
                      </a:schemeClr>
                    </a:gs>
                  </a:gsLst>
                  <a:lin ang="5400000" scaled="1"/>
                </a:gradFill>
              </a:ln>
              <a:effectLst>
                <a:outerShdw blurRad="431800" dir="5040000" sx="110000" sy="110000" algn="tl" rotWithShape="0">
                  <a:srgbClr val="B1BDC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442C65B-A0AD-4A9A-BF7E-56DFFC059560}"/>
                </a:ext>
              </a:extLst>
            </p:cNvPr>
            <p:cNvSpPr/>
            <p:nvPr userDrawn="1"/>
          </p:nvSpPr>
          <p:spPr>
            <a:xfrm>
              <a:off x="8256206" y="6429385"/>
              <a:ext cx="890678" cy="890678"/>
            </a:xfrm>
            <a:prstGeom prst="ellipse">
              <a:avLst/>
            </a:prstGeom>
            <a:solidFill>
              <a:srgbClr val="E9ECEF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bg>
      <p:bgPr>
        <a:gradFill>
          <a:gsLst>
            <a:gs pos="22000">
              <a:srgbClr val="E9EAEE"/>
            </a:gs>
            <a:gs pos="63000">
              <a:srgbClr val="C5CCDC"/>
            </a:gs>
            <a:gs pos="100000">
              <a:srgbClr val="CFD3DC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43AC9757-8F01-4D0C-AC2D-E16DA6B170A0}"/>
              </a:ext>
            </a:extLst>
          </p:cNvPr>
          <p:cNvSpPr/>
          <p:nvPr userDrawn="1"/>
        </p:nvSpPr>
        <p:spPr>
          <a:xfrm>
            <a:off x="9406993" y="5881416"/>
            <a:ext cx="2837243" cy="2837243"/>
          </a:xfrm>
          <a:prstGeom prst="ellipse">
            <a:avLst/>
          </a:prstGeom>
          <a:solidFill>
            <a:srgbClr val="E9ECEF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BB44783-5424-496D-A72B-061138E49752}"/>
              </a:ext>
            </a:extLst>
          </p:cNvPr>
          <p:cNvSpPr/>
          <p:nvPr userDrawn="1"/>
        </p:nvSpPr>
        <p:spPr>
          <a:xfrm>
            <a:off x="11749088" y="5608230"/>
            <a:ext cx="280035" cy="28003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E0EF73A-E4D3-4406-935E-C025DC3DE71A}"/>
              </a:ext>
            </a:extLst>
          </p:cNvPr>
          <p:cNvGrpSpPr/>
          <p:nvPr userDrawn="1"/>
        </p:nvGrpSpPr>
        <p:grpSpPr>
          <a:xfrm>
            <a:off x="344034" y="142873"/>
            <a:ext cx="1021886" cy="923592"/>
            <a:chOff x="344033" y="116680"/>
            <a:chExt cx="1179967" cy="106646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7B331FF-BC1F-4CA0-AF64-6A6F3DACA3AF}"/>
                </a:ext>
              </a:extLst>
            </p:cNvPr>
            <p:cNvSpPr/>
            <p:nvPr/>
          </p:nvSpPr>
          <p:spPr>
            <a:xfrm>
              <a:off x="344033" y="301717"/>
              <a:ext cx="881430" cy="881430"/>
            </a:xfrm>
            <a:prstGeom prst="ellipse">
              <a:avLst/>
            </a:prstGeom>
            <a:solidFill>
              <a:srgbClr val="698097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7AABE94-A2AB-4098-AA1A-74F79F572889}"/>
                </a:ext>
              </a:extLst>
            </p:cNvPr>
            <p:cNvSpPr/>
            <p:nvPr/>
          </p:nvSpPr>
          <p:spPr>
            <a:xfrm>
              <a:off x="1153931" y="116680"/>
              <a:ext cx="370069" cy="370069"/>
            </a:xfrm>
            <a:prstGeom prst="ellipse">
              <a:avLst/>
            </a:prstGeom>
            <a:solidFill>
              <a:srgbClr val="F0F3F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70ACB91F-3E98-4C74-A05F-E39B33CE5FFC}"/>
              </a:ext>
            </a:extLst>
          </p:cNvPr>
          <p:cNvSpPr/>
          <p:nvPr userDrawn="1"/>
        </p:nvSpPr>
        <p:spPr>
          <a:xfrm>
            <a:off x="8256206" y="6429385"/>
            <a:ext cx="890678" cy="890678"/>
          </a:xfrm>
          <a:prstGeom prst="ellipse">
            <a:avLst/>
          </a:prstGeom>
          <a:solidFill>
            <a:srgbClr val="E9ECEF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57CD9215-A3BB-4AB1-B53E-C34A13BE544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85000">
                <a:srgbClr val="F3F5F7"/>
              </a:gs>
              <a:gs pos="40000">
                <a:srgbClr val="E6EAED"/>
              </a:gs>
              <a:gs pos="0">
                <a:srgbClr val="CBCFD2"/>
              </a:gs>
            </a:gsLst>
            <a:path path="circle">
              <a:fillToRect l="100000" t="100000"/>
            </a:path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4" r:id="rId3"/>
    <p:sldLayoutId id="2147483659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1B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412E57ED-8D20-47CA-B0F9-C4F43B074E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85000">
                <a:srgbClr val="F3F5F7"/>
              </a:gs>
              <a:gs pos="40000">
                <a:srgbClr val="E6EAED"/>
              </a:gs>
              <a:gs pos="0">
                <a:srgbClr val="CBCFD2"/>
              </a:gs>
            </a:gsLst>
            <a:path path="circle">
              <a:fillToRect l="100000" t="100000"/>
            </a:path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0B5E6AB-EDE3-4C79-88EE-AF6504595245}"/>
              </a:ext>
            </a:extLst>
          </p:cNvPr>
          <p:cNvSpPr/>
          <p:nvPr/>
        </p:nvSpPr>
        <p:spPr>
          <a:xfrm>
            <a:off x="3041565" y="374565"/>
            <a:ext cx="6108869" cy="610886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05000" sy="105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F63C0A3-82C9-48AE-BFD6-2B017B14E08E}"/>
              </a:ext>
            </a:extLst>
          </p:cNvPr>
          <p:cNvSpPr/>
          <p:nvPr/>
        </p:nvSpPr>
        <p:spPr>
          <a:xfrm>
            <a:off x="4487448" y="4770445"/>
            <a:ext cx="3163663" cy="552812"/>
          </a:xfrm>
          <a:prstGeom prst="roundRect">
            <a:avLst>
              <a:gd name="adj" fmla="val 50000"/>
            </a:avLst>
          </a:prstGeom>
          <a:solidFill>
            <a:srgbClr val="6980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38500" y="2295506"/>
            <a:ext cx="571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698097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淡雅灰商务通用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495220" y="3428999"/>
            <a:ext cx="5201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B1BDC9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600" dirty="0">
              <a:solidFill>
                <a:srgbClr val="B1BDC9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743446" y="4869747"/>
            <a:ext cx="2705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888BC9-3B8B-41C2-A6E5-5976DAD10B49}"/>
              </a:ext>
            </a:extLst>
          </p:cNvPr>
          <p:cNvSpPr/>
          <p:nvPr/>
        </p:nvSpPr>
        <p:spPr>
          <a:xfrm>
            <a:off x="515938" y="792032"/>
            <a:ext cx="881430" cy="881430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899F117-667F-4766-9570-D7266ECFF96A}"/>
              </a:ext>
            </a:extLst>
          </p:cNvPr>
          <p:cNvSpPr/>
          <p:nvPr/>
        </p:nvSpPr>
        <p:spPr>
          <a:xfrm>
            <a:off x="8248650" y="6495828"/>
            <a:ext cx="1182006" cy="1182006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48F7A72-1DA0-4290-977F-2D763FECA1BA}"/>
              </a:ext>
            </a:extLst>
          </p:cNvPr>
          <p:cNvSpPr/>
          <p:nvPr/>
        </p:nvSpPr>
        <p:spPr>
          <a:xfrm>
            <a:off x="10263188" y="5372100"/>
            <a:ext cx="2971800" cy="2971800"/>
          </a:xfrm>
          <a:prstGeom prst="ellipse">
            <a:avLst/>
          </a:prstGeom>
          <a:solidFill>
            <a:srgbClr val="E9ECEF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573C0BC-239D-4CEB-8E92-5B551840544E}"/>
              </a:ext>
            </a:extLst>
          </p:cNvPr>
          <p:cNvSpPr/>
          <p:nvPr/>
        </p:nvSpPr>
        <p:spPr>
          <a:xfrm>
            <a:off x="1009664" y="-1309483"/>
            <a:ext cx="2250505" cy="225050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411693D-69B7-44CD-AA5C-9572A84A41AE}"/>
              </a:ext>
            </a:extLst>
          </p:cNvPr>
          <p:cNvSpPr/>
          <p:nvPr/>
        </p:nvSpPr>
        <p:spPr>
          <a:xfrm>
            <a:off x="484556" y="6065968"/>
            <a:ext cx="1536967" cy="1536967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92F654F-B7F4-47B9-8FDB-728441486934}"/>
              </a:ext>
            </a:extLst>
          </p:cNvPr>
          <p:cNvSpPr/>
          <p:nvPr/>
        </p:nvSpPr>
        <p:spPr>
          <a:xfrm>
            <a:off x="8825135" y="1074598"/>
            <a:ext cx="490315" cy="49031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68D6E5-80AE-4BB5-8DAC-2D7B2C6BDDC0}"/>
              </a:ext>
            </a:extLst>
          </p:cNvPr>
          <p:cNvSpPr txBox="1"/>
          <p:nvPr/>
        </p:nvSpPr>
        <p:spPr>
          <a:xfrm>
            <a:off x="4779774" y="941022"/>
            <a:ext cx="26324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gradFill flip="none" rotWithShape="1">
                  <a:gsLst>
                    <a:gs pos="0">
                      <a:srgbClr val="B1BDC9"/>
                    </a:gs>
                    <a:gs pos="100000">
                      <a:srgbClr val="CFD3DC"/>
                    </a:gs>
                  </a:gsLst>
                  <a:lin ang="16200000" scaled="1"/>
                  <a:tileRect/>
                </a:gradFill>
                <a:latin typeface="Arial Rounded MT Bold" panose="020F0704030504030204" pitchFamily="34" charset="0"/>
              </a:rPr>
              <a:t>202X</a:t>
            </a:r>
            <a:endParaRPr lang="zh-CN" altLang="en-US" sz="8000" dirty="0">
              <a:gradFill flip="none" rotWithShape="1">
                <a:gsLst>
                  <a:gs pos="0">
                    <a:srgbClr val="B1BDC9"/>
                  </a:gs>
                  <a:gs pos="100000">
                    <a:srgbClr val="CFD3DC"/>
                  </a:gs>
                </a:gsLst>
                <a:lin ang="16200000" scaled="1"/>
                <a:tileRect/>
              </a:gra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8749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Oval 6"/>
          <p:cNvSpPr>
            <a:spLocks noChangeArrowheads="1"/>
          </p:cNvSpPr>
          <p:nvPr/>
        </p:nvSpPr>
        <p:spPr bwMode="auto">
          <a:xfrm>
            <a:off x="2393215" y="3457826"/>
            <a:ext cx="877215" cy="885064"/>
          </a:xfrm>
          <a:prstGeom prst="ellipse">
            <a:avLst/>
          </a:prstGeom>
          <a:solidFill>
            <a:srgbClr val="69809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58" name="Oval 7"/>
          <p:cNvSpPr>
            <a:spLocks noChangeArrowheads="1"/>
          </p:cNvSpPr>
          <p:nvPr/>
        </p:nvSpPr>
        <p:spPr bwMode="auto">
          <a:xfrm>
            <a:off x="4017351" y="3454795"/>
            <a:ext cx="877215" cy="885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59" name="Oval 8"/>
          <p:cNvSpPr>
            <a:spLocks noChangeArrowheads="1"/>
          </p:cNvSpPr>
          <p:nvPr/>
        </p:nvSpPr>
        <p:spPr bwMode="auto">
          <a:xfrm>
            <a:off x="1951871" y="3969607"/>
            <a:ext cx="137280" cy="137323"/>
          </a:xfrm>
          <a:prstGeom prst="ellipse">
            <a:avLst/>
          </a:prstGeom>
          <a:solidFill>
            <a:srgbClr val="69809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60" name="Oval 9"/>
          <p:cNvSpPr>
            <a:spLocks noChangeArrowheads="1"/>
          </p:cNvSpPr>
          <p:nvPr/>
        </p:nvSpPr>
        <p:spPr bwMode="auto">
          <a:xfrm>
            <a:off x="10070836" y="4091313"/>
            <a:ext cx="132195" cy="139861"/>
          </a:xfrm>
          <a:prstGeom prst="ellipse">
            <a:avLst/>
          </a:prstGeom>
          <a:solidFill>
            <a:srgbClr val="69809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61" name="Freeform 10"/>
          <p:cNvSpPr/>
          <p:nvPr/>
        </p:nvSpPr>
        <p:spPr bwMode="auto">
          <a:xfrm>
            <a:off x="1946274" y="3007717"/>
            <a:ext cx="1813517" cy="1019945"/>
          </a:xfrm>
          <a:custGeom>
            <a:avLst/>
            <a:gdLst>
              <a:gd name="T0" fmla="*/ 583 w 597"/>
              <a:gd name="T1" fmla="*/ 291 h 333"/>
              <a:gd name="T2" fmla="*/ 291 w 597"/>
              <a:gd name="T3" fmla="*/ 0 h 333"/>
              <a:gd name="T4" fmla="*/ 0 w 597"/>
              <a:gd name="T5" fmla="*/ 291 h 333"/>
              <a:gd name="T6" fmla="*/ 49 w 597"/>
              <a:gd name="T7" fmla="*/ 291 h 333"/>
              <a:gd name="T8" fmla="*/ 291 w 597"/>
              <a:gd name="T9" fmla="*/ 49 h 333"/>
              <a:gd name="T10" fmla="*/ 534 w 597"/>
              <a:gd name="T11" fmla="*/ 291 h 333"/>
              <a:gd name="T12" fmla="*/ 520 w 597"/>
              <a:gd name="T13" fmla="*/ 291 h 333"/>
              <a:gd name="T14" fmla="*/ 559 w 597"/>
              <a:gd name="T15" fmla="*/ 333 h 333"/>
              <a:gd name="T16" fmla="*/ 597 w 597"/>
              <a:gd name="T17" fmla="*/ 291 h 333"/>
              <a:gd name="T18" fmla="*/ 583 w 597"/>
              <a:gd name="T19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7" h="333">
                <a:moveTo>
                  <a:pt x="583" y="291"/>
                </a:moveTo>
                <a:cubicBezTo>
                  <a:pt x="583" y="130"/>
                  <a:pt x="453" y="0"/>
                  <a:pt x="291" y="0"/>
                </a:cubicBezTo>
                <a:cubicBezTo>
                  <a:pt x="130" y="0"/>
                  <a:pt x="0" y="130"/>
                  <a:pt x="0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157"/>
                  <a:pt x="158" y="49"/>
                  <a:pt x="291" y="49"/>
                </a:cubicBezTo>
                <a:cubicBezTo>
                  <a:pt x="425" y="49"/>
                  <a:pt x="534" y="157"/>
                  <a:pt x="534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9" y="333"/>
                  <a:pt x="559" y="333"/>
                  <a:pt x="559" y="333"/>
                </a:cubicBezTo>
                <a:cubicBezTo>
                  <a:pt x="597" y="291"/>
                  <a:pt x="597" y="291"/>
                  <a:pt x="597" y="291"/>
                </a:cubicBezTo>
                <a:lnTo>
                  <a:pt x="583" y="291"/>
                </a:lnTo>
                <a:close/>
              </a:path>
            </a:pathLst>
          </a:custGeom>
          <a:solidFill>
            <a:srgbClr val="69809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62" name="Oval 11"/>
          <p:cNvSpPr>
            <a:spLocks noChangeArrowheads="1"/>
          </p:cNvSpPr>
          <p:nvPr/>
        </p:nvSpPr>
        <p:spPr bwMode="auto">
          <a:xfrm>
            <a:off x="5635426" y="3457826"/>
            <a:ext cx="878729" cy="885064"/>
          </a:xfrm>
          <a:prstGeom prst="ellipse">
            <a:avLst/>
          </a:prstGeom>
          <a:solidFill>
            <a:srgbClr val="69809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63" name="Oval 12"/>
          <p:cNvSpPr>
            <a:spLocks noChangeArrowheads="1"/>
          </p:cNvSpPr>
          <p:nvPr/>
        </p:nvSpPr>
        <p:spPr bwMode="auto">
          <a:xfrm>
            <a:off x="8879151" y="3457826"/>
            <a:ext cx="877215" cy="885064"/>
          </a:xfrm>
          <a:prstGeom prst="ellipse">
            <a:avLst/>
          </a:prstGeom>
          <a:solidFill>
            <a:srgbClr val="69809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64" name="Oval 13"/>
          <p:cNvSpPr>
            <a:spLocks noChangeArrowheads="1"/>
          </p:cNvSpPr>
          <p:nvPr/>
        </p:nvSpPr>
        <p:spPr bwMode="auto">
          <a:xfrm>
            <a:off x="7261077" y="3454795"/>
            <a:ext cx="877215" cy="885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65" name="Freeform 14"/>
          <p:cNvSpPr/>
          <p:nvPr/>
        </p:nvSpPr>
        <p:spPr bwMode="auto">
          <a:xfrm>
            <a:off x="5193029" y="3007717"/>
            <a:ext cx="1808971" cy="1019945"/>
          </a:xfrm>
          <a:custGeom>
            <a:avLst/>
            <a:gdLst>
              <a:gd name="T0" fmla="*/ 582 w 596"/>
              <a:gd name="T1" fmla="*/ 291 h 333"/>
              <a:gd name="T2" fmla="*/ 291 w 596"/>
              <a:gd name="T3" fmla="*/ 0 h 333"/>
              <a:gd name="T4" fmla="*/ 0 w 596"/>
              <a:gd name="T5" fmla="*/ 266 h 333"/>
              <a:gd name="T6" fmla="*/ 24 w 596"/>
              <a:gd name="T7" fmla="*/ 240 h 333"/>
              <a:gd name="T8" fmla="*/ 49 w 596"/>
              <a:gd name="T9" fmla="*/ 268 h 333"/>
              <a:gd name="T10" fmla="*/ 291 w 596"/>
              <a:gd name="T11" fmla="*/ 49 h 333"/>
              <a:gd name="T12" fmla="*/ 533 w 596"/>
              <a:gd name="T13" fmla="*/ 291 h 333"/>
              <a:gd name="T14" fmla="*/ 520 w 596"/>
              <a:gd name="T15" fmla="*/ 291 h 333"/>
              <a:gd name="T16" fmla="*/ 558 w 596"/>
              <a:gd name="T17" fmla="*/ 333 h 333"/>
              <a:gd name="T18" fmla="*/ 596 w 596"/>
              <a:gd name="T19" fmla="*/ 291 h 333"/>
              <a:gd name="T20" fmla="*/ 582 w 596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82" y="291"/>
                </a:moveTo>
                <a:cubicBezTo>
                  <a:pt x="582" y="130"/>
                  <a:pt x="452" y="0"/>
                  <a:pt x="291" y="0"/>
                </a:cubicBezTo>
                <a:cubicBezTo>
                  <a:pt x="138" y="0"/>
                  <a:pt x="13" y="117"/>
                  <a:pt x="0" y="266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61" y="145"/>
                  <a:pt x="165" y="49"/>
                  <a:pt x="291" y="49"/>
                </a:cubicBezTo>
                <a:cubicBezTo>
                  <a:pt x="425" y="49"/>
                  <a:pt x="533" y="157"/>
                  <a:pt x="533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8" y="333"/>
                  <a:pt x="558" y="333"/>
                  <a:pt x="558" y="333"/>
                </a:cubicBezTo>
                <a:cubicBezTo>
                  <a:pt x="596" y="291"/>
                  <a:pt x="596" y="291"/>
                  <a:pt x="596" y="291"/>
                </a:cubicBezTo>
                <a:lnTo>
                  <a:pt x="582" y="291"/>
                </a:lnTo>
                <a:close/>
              </a:path>
            </a:pathLst>
          </a:custGeom>
          <a:solidFill>
            <a:srgbClr val="69809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66" name="Freeform 15"/>
          <p:cNvSpPr/>
          <p:nvPr/>
        </p:nvSpPr>
        <p:spPr bwMode="auto">
          <a:xfrm>
            <a:off x="3570410" y="3773055"/>
            <a:ext cx="1810487" cy="1019945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3" y="216"/>
                  <a:pt x="138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67" name="Freeform 16"/>
          <p:cNvSpPr/>
          <p:nvPr/>
        </p:nvSpPr>
        <p:spPr bwMode="auto">
          <a:xfrm>
            <a:off x="8438270" y="3007717"/>
            <a:ext cx="1807457" cy="1019945"/>
          </a:xfrm>
          <a:custGeom>
            <a:avLst/>
            <a:gdLst>
              <a:gd name="T0" fmla="*/ 581 w 595"/>
              <a:gd name="T1" fmla="*/ 291 h 333"/>
              <a:gd name="T2" fmla="*/ 290 w 595"/>
              <a:gd name="T3" fmla="*/ 0 h 333"/>
              <a:gd name="T4" fmla="*/ 0 w 595"/>
              <a:gd name="T5" fmla="*/ 263 h 333"/>
              <a:gd name="T6" fmla="*/ 23 w 595"/>
              <a:gd name="T7" fmla="*/ 238 h 333"/>
              <a:gd name="T8" fmla="*/ 49 w 595"/>
              <a:gd name="T9" fmla="*/ 266 h 333"/>
              <a:gd name="T10" fmla="*/ 290 w 595"/>
              <a:gd name="T11" fmla="*/ 49 h 333"/>
              <a:gd name="T12" fmla="*/ 532 w 595"/>
              <a:gd name="T13" fmla="*/ 291 h 333"/>
              <a:gd name="T14" fmla="*/ 519 w 595"/>
              <a:gd name="T15" fmla="*/ 291 h 333"/>
              <a:gd name="T16" fmla="*/ 557 w 595"/>
              <a:gd name="T17" fmla="*/ 333 h 333"/>
              <a:gd name="T18" fmla="*/ 595 w 595"/>
              <a:gd name="T19" fmla="*/ 291 h 333"/>
              <a:gd name="T20" fmla="*/ 581 w 595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5" h="333">
                <a:moveTo>
                  <a:pt x="581" y="291"/>
                </a:moveTo>
                <a:cubicBezTo>
                  <a:pt x="581" y="130"/>
                  <a:pt x="451" y="0"/>
                  <a:pt x="290" y="0"/>
                </a:cubicBezTo>
                <a:cubicBezTo>
                  <a:pt x="138" y="0"/>
                  <a:pt x="14" y="115"/>
                  <a:pt x="0" y="263"/>
                </a:cubicBezTo>
                <a:cubicBezTo>
                  <a:pt x="23" y="238"/>
                  <a:pt x="23" y="238"/>
                  <a:pt x="23" y="238"/>
                </a:cubicBezTo>
                <a:cubicBezTo>
                  <a:pt x="49" y="266"/>
                  <a:pt x="49" y="266"/>
                  <a:pt x="49" y="266"/>
                </a:cubicBezTo>
                <a:cubicBezTo>
                  <a:pt x="62" y="144"/>
                  <a:pt x="165" y="49"/>
                  <a:pt x="290" y="49"/>
                </a:cubicBezTo>
                <a:cubicBezTo>
                  <a:pt x="424" y="49"/>
                  <a:pt x="532" y="157"/>
                  <a:pt x="532" y="291"/>
                </a:cubicBezTo>
                <a:cubicBezTo>
                  <a:pt x="519" y="291"/>
                  <a:pt x="519" y="291"/>
                  <a:pt x="519" y="291"/>
                </a:cubicBezTo>
                <a:cubicBezTo>
                  <a:pt x="557" y="333"/>
                  <a:pt x="557" y="333"/>
                  <a:pt x="557" y="333"/>
                </a:cubicBezTo>
                <a:cubicBezTo>
                  <a:pt x="595" y="291"/>
                  <a:pt x="595" y="291"/>
                  <a:pt x="595" y="291"/>
                </a:cubicBezTo>
                <a:lnTo>
                  <a:pt x="581" y="291"/>
                </a:lnTo>
                <a:close/>
              </a:path>
            </a:pathLst>
          </a:custGeom>
          <a:solidFill>
            <a:srgbClr val="69809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68" name="Freeform 17"/>
          <p:cNvSpPr/>
          <p:nvPr/>
        </p:nvSpPr>
        <p:spPr bwMode="auto">
          <a:xfrm>
            <a:off x="6814135" y="3773055"/>
            <a:ext cx="1810487" cy="1019945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216"/>
                  <a:pt x="139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69" name="Freeform 18"/>
          <p:cNvSpPr>
            <a:spLocks noEditPoints="1"/>
          </p:cNvSpPr>
          <p:nvPr/>
        </p:nvSpPr>
        <p:spPr bwMode="auto">
          <a:xfrm>
            <a:off x="2681073" y="3706371"/>
            <a:ext cx="301496" cy="384941"/>
          </a:xfrm>
          <a:custGeom>
            <a:avLst/>
            <a:gdLst>
              <a:gd name="T0" fmla="*/ 5 w 99"/>
              <a:gd name="T1" fmla="*/ 0 h 126"/>
              <a:gd name="T2" fmla="*/ 94 w 99"/>
              <a:gd name="T3" fmla="*/ 9 h 126"/>
              <a:gd name="T4" fmla="*/ 81 w 99"/>
              <a:gd name="T5" fmla="*/ 46 h 126"/>
              <a:gd name="T6" fmla="*/ 81 w 99"/>
              <a:gd name="T7" fmla="*/ 82 h 126"/>
              <a:gd name="T8" fmla="*/ 99 w 99"/>
              <a:gd name="T9" fmla="*/ 121 h 126"/>
              <a:gd name="T10" fmla="*/ 0 w 99"/>
              <a:gd name="T11" fmla="*/ 121 h 126"/>
              <a:gd name="T12" fmla="*/ 18 w 99"/>
              <a:gd name="T13" fmla="*/ 82 h 126"/>
              <a:gd name="T14" fmla="*/ 18 w 99"/>
              <a:gd name="T15" fmla="*/ 46 h 126"/>
              <a:gd name="T16" fmla="*/ 5 w 99"/>
              <a:gd name="T17" fmla="*/ 9 h 126"/>
              <a:gd name="T18" fmla="*/ 67 w 99"/>
              <a:gd name="T19" fmla="*/ 94 h 126"/>
              <a:gd name="T20" fmla="*/ 15 w 99"/>
              <a:gd name="T21" fmla="*/ 116 h 126"/>
              <a:gd name="T22" fmla="*/ 17 w 99"/>
              <a:gd name="T23" fmla="*/ 100 h 126"/>
              <a:gd name="T24" fmla="*/ 70 w 99"/>
              <a:gd name="T25" fmla="*/ 89 h 126"/>
              <a:gd name="T26" fmla="*/ 76 w 99"/>
              <a:gd name="T27" fmla="*/ 85 h 126"/>
              <a:gd name="T28" fmla="*/ 53 w 99"/>
              <a:gd name="T29" fmla="*/ 66 h 126"/>
              <a:gd name="T30" fmla="*/ 52 w 99"/>
              <a:gd name="T31" fmla="*/ 66 h 126"/>
              <a:gd name="T32" fmla="*/ 52 w 99"/>
              <a:gd name="T33" fmla="*/ 66 h 126"/>
              <a:gd name="T34" fmla="*/ 51 w 99"/>
              <a:gd name="T35" fmla="*/ 64 h 126"/>
              <a:gd name="T36" fmla="*/ 51 w 99"/>
              <a:gd name="T37" fmla="*/ 64 h 126"/>
              <a:gd name="T38" fmla="*/ 51 w 99"/>
              <a:gd name="T39" fmla="*/ 63 h 126"/>
              <a:gd name="T40" fmla="*/ 51 w 99"/>
              <a:gd name="T41" fmla="*/ 62 h 126"/>
              <a:gd name="T42" fmla="*/ 52 w 99"/>
              <a:gd name="T43" fmla="*/ 62 h 126"/>
              <a:gd name="T44" fmla="*/ 52 w 99"/>
              <a:gd name="T45" fmla="*/ 61 h 126"/>
              <a:gd name="T46" fmla="*/ 53 w 99"/>
              <a:gd name="T47" fmla="*/ 61 h 126"/>
              <a:gd name="T48" fmla="*/ 84 w 99"/>
              <a:gd name="T49" fmla="*/ 9 h 126"/>
              <a:gd name="T50" fmla="*/ 23 w 99"/>
              <a:gd name="T51" fmla="*/ 43 h 126"/>
              <a:gd name="T52" fmla="*/ 46 w 99"/>
              <a:gd name="T53" fmla="*/ 61 h 126"/>
              <a:gd name="T54" fmla="*/ 47 w 99"/>
              <a:gd name="T55" fmla="*/ 62 h 126"/>
              <a:gd name="T56" fmla="*/ 47 w 99"/>
              <a:gd name="T57" fmla="*/ 62 h 126"/>
              <a:gd name="T58" fmla="*/ 48 w 99"/>
              <a:gd name="T59" fmla="*/ 63 h 126"/>
              <a:gd name="T60" fmla="*/ 48 w 99"/>
              <a:gd name="T61" fmla="*/ 64 h 126"/>
              <a:gd name="T62" fmla="*/ 48 w 99"/>
              <a:gd name="T63" fmla="*/ 64 h 126"/>
              <a:gd name="T64" fmla="*/ 47 w 99"/>
              <a:gd name="T65" fmla="*/ 65 h 126"/>
              <a:gd name="T66" fmla="*/ 47 w 99"/>
              <a:gd name="T67" fmla="*/ 66 h 126"/>
              <a:gd name="T68" fmla="*/ 46 w 99"/>
              <a:gd name="T69" fmla="*/ 66 h 126"/>
              <a:gd name="T70" fmla="*/ 45 w 99"/>
              <a:gd name="T71" fmla="*/ 66 h 126"/>
              <a:gd name="T72" fmla="*/ 17 w 99"/>
              <a:gd name="T73" fmla="*/ 100 h 126"/>
              <a:gd name="T74" fmla="*/ 33 w 99"/>
              <a:gd name="T75" fmla="*/ 48 h 126"/>
              <a:gd name="T76" fmla="*/ 47 w 99"/>
              <a:gd name="T77" fmla="*/ 56 h 126"/>
              <a:gd name="T78" fmla="*/ 48 w 99"/>
              <a:gd name="T79" fmla="*/ 57 h 126"/>
              <a:gd name="T80" fmla="*/ 51 w 99"/>
              <a:gd name="T81" fmla="*/ 57 h 126"/>
              <a:gd name="T82" fmla="*/ 52 w 99"/>
              <a:gd name="T83" fmla="*/ 56 h 126"/>
              <a:gd name="T84" fmla="*/ 75 w 99"/>
              <a:gd name="T85" fmla="*/ 34 h 126"/>
              <a:gd name="T86" fmla="*/ 62 w 99"/>
              <a:gd name="T87" fmla="*/ 44 h 126"/>
              <a:gd name="T88" fmla="*/ 50 w 99"/>
              <a:gd name="T89" fmla="*/ 51 h 126"/>
              <a:gd name="T90" fmla="*/ 49 w 99"/>
              <a:gd name="T91" fmla="*/ 51 h 126"/>
              <a:gd name="T92" fmla="*/ 37 w 99"/>
              <a:gd name="T93" fmla="*/ 44 h 126"/>
              <a:gd name="T94" fmla="*/ 24 w 99"/>
              <a:gd name="T95" fmla="*/ 34 h 126"/>
              <a:gd name="T96" fmla="*/ 50 w 99"/>
              <a:gd name="T97" fmla="*/ 5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9" h="126">
                <a:moveTo>
                  <a:pt x="5" y="9"/>
                </a:move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7" y="0"/>
                  <a:pt x="99" y="2"/>
                  <a:pt x="99" y="4"/>
                </a:cubicBezTo>
                <a:cubicBezTo>
                  <a:pt x="99" y="7"/>
                  <a:pt x="97" y="9"/>
                  <a:pt x="9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25"/>
                  <a:pt x="86" y="37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76" y="55"/>
                  <a:pt x="69" y="60"/>
                  <a:pt x="62" y="64"/>
                </a:cubicBezTo>
                <a:cubicBezTo>
                  <a:pt x="69" y="67"/>
                  <a:pt x="76" y="73"/>
                  <a:pt x="8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6" y="90"/>
                  <a:pt x="89" y="101"/>
                  <a:pt x="90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16"/>
                  <a:pt x="99" y="118"/>
                  <a:pt x="99" y="121"/>
                </a:cubicBezTo>
                <a:cubicBezTo>
                  <a:pt x="99" y="124"/>
                  <a:pt x="97" y="126"/>
                  <a:pt x="94" y="126"/>
                </a:cubicBezTo>
                <a:cubicBezTo>
                  <a:pt x="5" y="126"/>
                  <a:pt x="5" y="126"/>
                  <a:pt x="5" y="126"/>
                </a:cubicBezTo>
                <a:cubicBezTo>
                  <a:pt x="2" y="126"/>
                  <a:pt x="0" y="124"/>
                  <a:pt x="0" y="121"/>
                </a:cubicBezTo>
                <a:cubicBezTo>
                  <a:pt x="0" y="118"/>
                  <a:pt x="2" y="116"/>
                  <a:pt x="5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01"/>
                  <a:pt x="13" y="90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23" y="73"/>
                  <a:pt x="30" y="67"/>
                  <a:pt x="37" y="64"/>
                </a:cubicBezTo>
                <a:cubicBezTo>
                  <a:pt x="30" y="60"/>
                  <a:pt x="23" y="55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3" y="37"/>
                  <a:pt x="9" y="25"/>
                  <a:pt x="9" y="9"/>
                </a:cubicBezTo>
                <a:cubicBezTo>
                  <a:pt x="5" y="9"/>
                  <a:pt x="5" y="9"/>
                  <a:pt x="5" y="9"/>
                </a:cubicBezTo>
                <a:close/>
                <a:moveTo>
                  <a:pt x="83" y="116"/>
                </a:moveTo>
                <a:cubicBezTo>
                  <a:pt x="83" y="116"/>
                  <a:pt x="83" y="116"/>
                  <a:pt x="83" y="116"/>
                </a:cubicBezTo>
                <a:cubicBezTo>
                  <a:pt x="81" y="106"/>
                  <a:pt x="75" y="99"/>
                  <a:pt x="67" y="94"/>
                </a:cubicBezTo>
                <a:cubicBezTo>
                  <a:pt x="62" y="91"/>
                  <a:pt x="55" y="90"/>
                  <a:pt x="49" y="90"/>
                </a:cubicBezTo>
                <a:cubicBezTo>
                  <a:pt x="43" y="90"/>
                  <a:pt x="37" y="91"/>
                  <a:pt x="32" y="94"/>
                </a:cubicBezTo>
                <a:cubicBezTo>
                  <a:pt x="24" y="99"/>
                  <a:pt x="18" y="106"/>
                  <a:pt x="15" y="116"/>
                </a:cubicBezTo>
                <a:cubicBezTo>
                  <a:pt x="83" y="116"/>
                  <a:pt x="83" y="116"/>
                  <a:pt x="83" y="116"/>
                </a:cubicBezTo>
                <a:close/>
                <a:moveTo>
                  <a:pt x="17" y="100"/>
                </a:moveTo>
                <a:cubicBezTo>
                  <a:pt x="17" y="100"/>
                  <a:pt x="17" y="100"/>
                  <a:pt x="17" y="100"/>
                </a:cubicBezTo>
                <a:cubicBezTo>
                  <a:pt x="20" y="95"/>
                  <a:pt x="24" y="92"/>
                  <a:pt x="29" y="89"/>
                </a:cubicBezTo>
                <a:cubicBezTo>
                  <a:pt x="35" y="86"/>
                  <a:pt x="42" y="84"/>
                  <a:pt x="49" y="84"/>
                </a:cubicBezTo>
                <a:cubicBezTo>
                  <a:pt x="56" y="84"/>
                  <a:pt x="64" y="86"/>
                  <a:pt x="70" y="89"/>
                </a:cubicBezTo>
                <a:cubicBezTo>
                  <a:pt x="74" y="92"/>
                  <a:pt x="78" y="95"/>
                  <a:pt x="82" y="100"/>
                </a:cubicBezTo>
                <a:cubicBezTo>
                  <a:pt x="80" y="94"/>
                  <a:pt x="78" y="89"/>
                  <a:pt x="76" y="85"/>
                </a:cubicBezTo>
                <a:cubicBezTo>
                  <a:pt x="76" y="85"/>
                  <a:pt x="76" y="85"/>
                  <a:pt x="76" y="85"/>
                </a:cubicBezTo>
                <a:cubicBezTo>
                  <a:pt x="70" y="75"/>
                  <a:pt x="62" y="69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2"/>
                  <a:pt x="51" y="62"/>
                  <a:pt x="51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62" y="58"/>
                  <a:pt x="70" y="53"/>
                  <a:pt x="76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81" y="35"/>
                  <a:pt x="84" y="24"/>
                  <a:pt x="8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24"/>
                  <a:pt x="18" y="35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9" y="53"/>
                  <a:pt x="37" y="58"/>
                  <a:pt x="45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37" y="69"/>
                  <a:pt x="29" y="75"/>
                  <a:pt x="23" y="85"/>
                </a:cubicBezTo>
                <a:cubicBezTo>
                  <a:pt x="23" y="85"/>
                  <a:pt x="23" y="85"/>
                  <a:pt x="23" y="85"/>
                </a:cubicBezTo>
                <a:cubicBezTo>
                  <a:pt x="20" y="89"/>
                  <a:pt x="18" y="94"/>
                  <a:pt x="17" y="100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6" y="39"/>
                  <a:pt x="29" y="44"/>
                  <a:pt x="33" y="48"/>
                </a:cubicBezTo>
                <a:cubicBezTo>
                  <a:pt x="37" y="52"/>
                  <a:pt x="41" y="55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50" y="57"/>
                  <a:pt x="51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7" y="55"/>
                  <a:pt x="62" y="52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70" y="44"/>
                  <a:pt x="73" y="39"/>
                  <a:pt x="75" y="34"/>
                </a:cubicBezTo>
                <a:cubicBezTo>
                  <a:pt x="75" y="32"/>
                  <a:pt x="75" y="31"/>
                  <a:pt x="73" y="30"/>
                </a:cubicBezTo>
                <a:cubicBezTo>
                  <a:pt x="72" y="30"/>
                  <a:pt x="70" y="30"/>
                  <a:pt x="69" y="32"/>
                </a:cubicBezTo>
                <a:cubicBezTo>
                  <a:pt x="68" y="36"/>
                  <a:pt x="65" y="41"/>
                  <a:pt x="62" y="44"/>
                </a:cubicBezTo>
                <a:cubicBezTo>
                  <a:pt x="59" y="47"/>
                  <a:pt x="55" y="49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4" y="49"/>
                  <a:pt x="40" y="47"/>
                  <a:pt x="37" y="44"/>
                </a:cubicBezTo>
                <a:cubicBezTo>
                  <a:pt x="34" y="41"/>
                  <a:pt x="31" y="36"/>
                  <a:pt x="29" y="32"/>
                </a:cubicBezTo>
                <a:cubicBezTo>
                  <a:pt x="29" y="30"/>
                  <a:pt x="27" y="30"/>
                  <a:pt x="26" y="30"/>
                </a:cubicBezTo>
                <a:cubicBezTo>
                  <a:pt x="24" y="31"/>
                  <a:pt x="23" y="32"/>
                  <a:pt x="24" y="34"/>
                </a:cubicBezTo>
                <a:close/>
                <a:moveTo>
                  <a:pt x="50" y="51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70" name="Freeform 19"/>
          <p:cNvSpPr>
            <a:spLocks noEditPoints="1"/>
          </p:cNvSpPr>
          <p:nvPr/>
        </p:nvSpPr>
        <p:spPr bwMode="auto">
          <a:xfrm>
            <a:off x="9148830" y="3724558"/>
            <a:ext cx="383308" cy="351600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71" name="Freeform 20"/>
          <p:cNvSpPr>
            <a:spLocks noEditPoints="1"/>
          </p:cNvSpPr>
          <p:nvPr/>
        </p:nvSpPr>
        <p:spPr bwMode="auto">
          <a:xfrm>
            <a:off x="7512573" y="3727588"/>
            <a:ext cx="374219" cy="345539"/>
          </a:xfrm>
          <a:custGeom>
            <a:avLst/>
            <a:gdLst>
              <a:gd name="T0" fmla="*/ 95 w 123"/>
              <a:gd name="T1" fmla="*/ 54 h 113"/>
              <a:gd name="T2" fmla="*/ 122 w 123"/>
              <a:gd name="T3" fmla="*/ 38 h 113"/>
              <a:gd name="T4" fmla="*/ 111 w 123"/>
              <a:gd name="T5" fmla="*/ 36 h 113"/>
              <a:gd name="T6" fmla="*/ 96 w 123"/>
              <a:gd name="T7" fmla="*/ 28 h 113"/>
              <a:gd name="T8" fmla="*/ 105 w 123"/>
              <a:gd name="T9" fmla="*/ 14 h 113"/>
              <a:gd name="T10" fmla="*/ 114 w 123"/>
              <a:gd name="T11" fmla="*/ 7 h 113"/>
              <a:gd name="T12" fmla="*/ 74 w 123"/>
              <a:gd name="T13" fmla="*/ 14 h 113"/>
              <a:gd name="T14" fmla="*/ 72 w 123"/>
              <a:gd name="T15" fmla="*/ 35 h 113"/>
              <a:gd name="T16" fmla="*/ 50 w 123"/>
              <a:gd name="T17" fmla="*/ 21 h 113"/>
              <a:gd name="T18" fmla="*/ 55 w 123"/>
              <a:gd name="T19" fmla="*/ 13 h 113"/>
              <a:gd name="T20" fmla="*/ 64 w 123"/>
              <a:gd name="T21" fmla="*/ 7 h 113"/>
              <a:gd name="T22" fmla="*/ 33 w 123"/>
              <a:gd name="T23" fmla="*/ 6 h 113"/>
              <a:gd name="T24" fmla="*/ 30 w 123"/>
              <a:gd name="T25" fmla="*/ 6 h 113"/>
              <a:gd name="T26" fmla="*/ 13 w 123"/>
              <a:gd name="T27" fmla="*/ 22 h 113"/>
              <a:gd name="T28" fmla="*/ 14 w 123"/>
              <a:gd name="T29" fmla="*/ 25 h 113"/>
              <a:gd name="T30" fmla="*/ 10 w 123"/>
              <a:gd name="T31" fmla="*/ 27 h 113"/>
              <a:gd name="T32" fmla="*/ 1 w 123"/>
              <a:gd name="T33" fmla="*/ 39 h 113"/>
              <a:gd name="T34" fmla="*/ 9 w 123"/>
              <a:gd name="T35" fmla="*/ 46 h 113"/>
              <a:gd name="T36" fmla="*/ 9 w 123"/>
              <a:gd name="T37" fmla="*/ 46 h 113"/>
              <a:gd name="T38" fmla="*/ 9 w 123"/>
              <a:gd name="T39" fmla="*/ 47 h 113"/>
              <a:gd name="T40" fmla="*/ 27 w 123"/>
              <a:gd name="T41" fmla="*/ 48 h 113"/>
              <a:gd name="T42" fmla="*/ 28 w 123"/>
              <a:gd name="T43" fmla="*/ 42 h 113"/>
              <a:gd name="T44" fmla="*/ 49 w 123"/>
              <a:gd name="T45" fmla="*/ 58 h 113"/>
              <a:gd name="T46" fmla="*/ 25 w 123"/>
              <a:gd name="T47" fmla="*/ 111 h 113"/>
              <a:gd name="T48" fmla="*/ 103 w 123"/>
              <a:gd name="T49" fmla="*/ 112 h 113"/>
              <a:gd name="T50" fmla="*/ 120 w 123"/>
              <a:gd name="T51" fmla="*/ 95 h 113"/>
              <a:gd name="T52" fmla="*/ 34 w 123"/>
              <a:gd name="T53" fmla="*/ 35 h 113"/>
              <a:gd name="T54" fmla="*/ 28 w 123"/>
              <a:gd name="T55" fmla="*/ 36 h 113"/>
              <a:gd name="T56" fmla="*/ 24 w 123"/>
              <a:gd name="T57" fmla="*/ 38 h 113"/>
              <a:gd name="T58" fmla="*/ 18 w 123"/>
              <a:gd name="T59" fmla="*/ 48 h 113"/>
              <a:gd name="T60" fmla="*/ 13 w 123"/>
              <a:gd name="T61" fmla="*/ 42 h 113"/>
              <a:gd name="T62" fmla="*/ 13 w 123"/>
              <a:gd name="T63" fmla="*/ 42 h 113"/>
              <a:gd name="T64" fmla="*/ 13 w 123"/>
              <a:gd name="T65" fmla="*/ 42 h 113"/>
              <a:gd name="T66" fmla="*/ 11 w 123"/>
              <a:gd name="T67" fmla="*/ 33 h 113"/>
              <a:gd name="T68" fmla="*/ 18 w 123"/>
              <a:gd name="T69" fmla="*/ 30 h 113"/>
              <a:gd name="T70" fmla="*/ 21 w 123"/>
              <a:gd name="T71" fmla="*/ 25 h 113"/>
              <a:gd name="T72" fmla="*/ 28 w 123"/>
              <a:gd name="T73" fmla="*/ 12 h 113"/>
              <a:gd name="T74" fmla="*/ 36 w 123"/>
              <a:gd name="T75" fmla="*/ 11 h 113"/>
              <a:gd name="T76" fmla="*/ 40 w 123"/>
              <a:gd name="T77" fmla="*/ 10 h 113"/>
              <a:gd name="T78" fmla="*/ 53 w 123"/>
              <a:gd name="T79" fmla="*/ 7 h 113"/>
              <a:gd name="T80" fmla="*/ 45 w 123"/>
              <a:gd name="T81" fmla="*/ 19 h 113"/>
              <a:gd name="T82" fmla="*/ 43 w 123"/>
              <a:gd name="T83" fmla="*/ 26 h 113"/>
              <a:gd name="T84" fmla="*/ 34 w 123"/>
              <a:gd name="T85" fmla="*/ 35 h 113"/>
              <a:gd name="T86" fmla="*/ 19 w 123"/>
              <a:gd name="T87" fmla="*/ 96 h 113"/>
              <a:gd name="T88" fmla="*/ 78 w 123"/>
              <a:gd name="T89" fmla="*/ 35 h 113"/>
              <a:gd name="T90" fmla="*/ 77 w 123"/>
              <a:gd name="T91" fmla="*/ 33 h 113"/>
              <a:gd name="T92" fmla="*/ 102 w 123"/>
              <a:gd name="T93" fmla="*/ 7 h 113"/>
              <a:gd name="T94" fmla="*/ 96 w 123"/>
              <a:gd name="T95" fmla="*/ 10 h 113"/>
              <a:gd name="T96" fmla="*/ 90 w 123"/>
              <a:gd name="T97" fmla="*/ 31 h 113"/>
              <a:gd name="T98" fmla="*/ 105 w 123"/>
              <a:gd name="T99" fmla="*/ 43 h 113"/>
              <a:gd name="T100" fmla="*/ 111 w 123"/>
              <a:gd name="T101" fmla="*/ 43 h 113"/>
              <a:gd name="T102" fmla="*/ 88 w 123"/>
              <a:gd name="T103" fmla="*/ 47 h 113"/>
              <a:gd name="T104" fmla="*/ 105 w 123"/>
              <a:gd name="T105" fmla="*/ 106 h 113"/>
              <a:gd name="T106" fmla="*/ 78 w 123"/>
              <a:gd name="T107" fmla="*/ 6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13">
                <a:moveTo>
                  <a:pt x="82" y="58"/>
                </a:moveTo>
                <a:cubicBezTo>
                  <a:pt x="88" y="53"/>
                  <a:pt x="88" y="53"/>
                  <a:pt x="88" y="53"/>
                </a:cubicBezTo>
                <a:cubicBezTo>
                  <a:pt x="90" y="54"/>
                  <a:pt x="92" y="54"/>
                  <a:pt x="95" y="54"/>
                </a:cubicBezTo>
                <a:cubicBezTo>
                  <a:pt x="98" y="55"/>
                  <a:pt x="101" y="54"/>
                  <a:pt x="104" y="54"/>
                </a:cubicBezTo>
                <a:cubicBezTo>
                  <a:pt x="108" y="53"/>
                  <a:pt x="112" y="50"/>
                  <a:pt x="115" y="48"/>
                </a:cubicBezTo>
                <a:cubicBezTo>
                  <a:pt x="118" y="45"/>
                  <a:pt x="121" y="41"/>
                  <a:pt x="122" y="38"/>
                </a:cubicBezTo>
                <a:cubicBezTo>
                  <a:pt x="123" y="36"/>
                  <a:pt x="122" y="34"/>
                  <a:pt x="121" y="34"/>
                </a:cubicBezTo>
                <a:cubicBezTo>
                  <a:pt x="120" y="34"/>
                  <a:pt x="119" y="34"/>
                  <a:pt x="119" y="34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2"/>
                  <a:pt x="97" y="22"/>
                  <a:pt x="97" y="22"/>
                </a:cubicBezTo>
                <a:cubicBezTo>
                  <a:pt x="99" y="16"/>
                  <a:pt x="99" y="16"/>
                  <a:pt x="99" y="16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5" y="11"/>
                  <a:pt x="115" y="10"/>
                  <a:pt x="115" y="8"/>
                </a:cubicBezTo>
                <a:cubicBezTo>
                  <a:pt x="115" y="8"/>
                  <a:pt x="115" y="7"/>
                  <a:pt x="114" y="7"/>
                </a:cubicBezTo>
                <a:cubicBezTo>
                  <a:pt x="111" y="4"/>
                  <a:pt x="107" y="2"/>
                  <a:pt x="103" y="1"/>
                </a:cubicBezTo>
                <a:cubicBezTo>
                  <a:pt x="99" y="1"/>
                  <a:pt x="95" y="1"/>
                  <a:pt x="90" y="2"/>
                </a:cubicBezTo>
                <a:cubicBezTo>
                  <a:pt x="83" y="4"/>
                  <a:pt x="78" y="8"/>
                  <a:pt x="74" y="14"/>
                </a:cubicBezTo>
                <a:cubicBezTo>
                  <a:pt x="71" y="20"/>
                  <a:pt x="70" y="28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66" y="41"/>
                  <a:pt x="66" y="41"/>
                  <a:pt x="66" y="41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3"/>
                  <a:pt x="49" y="22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19"/>
                  <a:pt x="51" y="18"/>
                  <a:pt x="51" y="17"/>
                </a:cubicBezTo>
                <a:cubicBezTo>
                  <a:pt x="52" y="15"/>
                  <a:pt x="54" y="13"/>
                  <a:pt x="55" y="13"/>
                </a:cubicBezTo>
                <a:cubicBezTo>
                  <a:pt x="57" y="12"/>
                  <a:pt x="59" y="12"/>
                  <a:pt x="62" y="12"/>
                </a:cubicBezTo>
                <a:cubicBezTo>
                  <a:pt x="63" y="12"/>
                  <a:pt x="64" y="12"/>
                  <a:pt x="64" y="11"/>
                </a:cubicBezTo>
                <a:cubicBezTo>
                  <a:pt x="65" y="10"/>
                  <a:pt x="65" y="8"/>
                  <a:pt x="64" y="7"/>
                </a:cubicBezTo>
                <a:cubicBezTo>
                  <a:pt x="60" y="3"/>
                  <a:pt x="55" y="0"/>
                  <a:pt x="50" y="0"/>
                </a:cubicBezTo>
                <a:cubicBezTo>
                  <a:pt x="45" y="0"/>
                  <a:pt x="41" y="1"/>
                  <a:pt x="36" y="5"/>
                </a:cubicBezTo>
                <a:cubicBezTo>
                  <a:pt x="35" y="5"/>
                  <a:pt x="34" y="6"/>
                  <a:pt x="33" y="6"/>
                </a:cubicBezTo>
                <a:cubicBezTo>
                  <a:pt x="33" y="7"/>
                  <a:pt x="32" y="7"/>
                  <a:pt x="32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9" y="5"/>
                  <a:pt x="27" y="5"/>
                  <a:pt x="26" y="6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20"/>
                  <a:pt x="12" y="21"/>
                  <a:pt x="13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6"/>
                  <a:pt x="13" y="27"/>
                </a:cubicBezTo>
                <a:cubicBezTo>
                  <a:pt x="13" y="27"/>
                  <a:pt x="13" y="27"/>
                  <a:pt x="12" y="27"/>
                </a:cubicBezTo>
                <a:cubicBezTo>
                  <a:pt x="12" y="27"/>
                  <a:pt x="11" y="28"/>
                  <a:pt x="10" y="27"/>
                </a:cubicBezTo>
                <a:cubicBezTo>
                  <a:pt x="9" y="27"/>
                  <a:pt x="8" y="28"/>
                  <a:pt x="7" y="28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6"/>
                  <a:pt x="0" y="38"/>
                  <a:pt x="1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6" y="54"/>
                  <a:pt x="16" y="54"/>
                  <a:pt x="16" y="54"/>
                </a:cubicBezTo>
                <a:cubicBezTo>
                  <a:pt x="18" y="55"/>
                  <a:pt x="19" y="55"/>
                  <a:pt x="21" y="54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7"/>
                  <a:pt x="28" y="46"/>
                  <a:pt x="28" y="45"/>
                </a:cubicBezTo>
                <a:cubicBezTo>
                  <a:pt x="28" y="45"/>
                  <a:pt x="28" y="44"/>
                  <a:pt x="28" y="43"/>
                </a:cubicBezTo>
                <a:cubicBezTo>
                  <a:pt x="28" y="43"/>
                  <a:pt x="28" y="43"/>
                  <a:pt x="28" y="42"/>
                </a:cubicBezTo>
                <a:cubicBezTo>
                  <a:pt x="29" y="42"/>
                  <a:pt x="30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49" y="58"/>
                  <a:pt x="49" y="58"/>
                  <a:pt x="49" y="58"/>
                </a:cubicBezTo>
                <a:cubicBezTo>
                  <a:pt x="13" y="94"/>
                  <a:pt x="13" y="94"/>
                  <a:pt x="13" y="94"/>
                </a:cubicBezTo>
                <a:cubicBezTo>
                  <a:pt x="11" y="95"/>
                  <a:pt x="11" y="97"/>
                  <a:pt x="13" y="98"/>
                </a:cubicBezTo>
                <a:cubicBezTo>
                  <a:pt x="25" y="111"/>
                  <a:pt x="25" y="111"/>
                  <a:pt x="25" y="111"/>
                </a:cubicBezTo>
                <a:cubicBezTo>
                  <a:pt x="27" y="112"/>
                  <a:pt x="28" y="112"/>
                  <a:pt x="30" y="111"/>
                </a:cubicBezTo>
                <a:cubicBezTo>
                  <a:pt x="66" y="75"/>
                  <a:pt x="66" y="75"/>
                  <a:pt x="66" y="75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04" y="113"/>
                  <a:pt x="106" y="113"/>
                  <a:pt x="107" y="112"/>
                </a:cubicBezTo>
                <a:cubicBezTo>
                  <a:pt x="120" y="99"/>
                  <a:pt x="120" y="99"/>
                  <a:pt x="120" y="99"/>
                </a:cubicBezTo>
                <a:cubicBezTo>
                  <a:pt x="121" y="98"/>
                  <a:pt x="121" y="96"/>
                  <a:pt x="120" y="95"/>
                </a:cubicBezTo>
                <a:cubicBezTo>
                  <a:pt x="82" y="58"/>
                  <a:pt x="82" y="58"/>
                  <a:pt x="82" y="58"/>
                </a:cubicBezTo>
                <a:close/>
                <a:moveTo>
                  <a:pt x="3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3" y="34"/>
                  <a:pt x="31" y="34"/>
                  <a:pt x="30" y="35"/>
                </a:cubicBezTo>
                <a:cubicBezTo>
                  <a:pt x="29" y="35"/>
                  <a:pt x="29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7"/>
                  <a:pt x="26" y="37"/>
                </a:cubicBezTo>
                <a:cubicBezTo>
                  <a:pt x="25" y="37"/>
                  <a:pt x="25" y="38"/>
                  <a:pt x="24" y="38"/>
                </a:cubicBezTo>
                <a:cubicBezTo>
                  <a:pt x="24" y="39"/>
                  <a:pt x="23" y="40"/>
                  <a:pt x="22" y="41"/>
                </a:cubicBezTo>
                <a:cubicBezTo>
                  <a:pt x="22" y="42"/>
                  <a:pt x="22" y="43"/>
                  <a:pt x="22" y="45"/>
                </a:cubicBezTo>
                <a:cubicBezTo>
                  <a:pt x="18" y="48"/>
                  <a:pt x="18" y="48"/>
                  <a:pt x="18" y="48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7" y="37"/>
                  <a:pt x="7" y="37"/>
                  <a:pt x="7" y="37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3"/>
                  <a:pt x="13" y="33"/>
                  <a:pt x="14" y="33"/>
                </a:cubicBezTo>
                <a:cubicBezTo>
                  <a:pt x="15" y="32"/>
                  <a:pt x="17" y="32"/>
                  <a:pt x="18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9"/>
                  <a:pt x="19" y="28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21" y="25"/>
                </a:cubicBezTo>
                <a:cubicBezTo>
                  <a:pt x="22" y="24"/>
                  <a:pt x="21" y="22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3"/>
                  <a:pt x="29" y="13"/>
                  <a:pt x="29" y="13"/>
                </a:cubicBezTo>
                <a:cubicBezTo>
                  <a:pt x="30" y="14"/>
                  <a:pt x="32" y="14"/>
                  <a:pt x="33" y="13"/>
                </a:cubicBezTo>
                <a:cubicBezTo>
                  <a:pt x="34" y="12"/>
                  <a:pt x="35" y="12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8" y="11"/>
                  <a:pt x="39" y="10"/>
                </a:cubicBezTo>
                <a:cubicBezTo>
                  <a:pt x="39" y="10"/>
                  <a:pt x="40" y="10"/>
                  <a:pt x="40" y="10"/>
                </a:cubicBezTo>
                <a:cubicBezTo>
                  <a:pt x="43" y="7"/>
                  <a:pt x="46" y="6"/>
                  <a:pt x="50" y="6"/>
                </a:cubicBezTo>
                <a:cubicBezTo>
                  <a:pt x="51" y="6"/>
                  <a:pt x="53" y="6"/>
                  <a:pt x="54" y="7"/>
                </a:cubicBezTo>
                <a:cubicBezTo>
                  <a:pt x="54" y="7"/>
                  <a:pt x="53" y="7"/>
                  <a:pt x="53" y="7"/>
                </a:cubicBezTo>
                <a:cubicBezTo>
                  <a:pt x="50" y="9"/>
                  <a:pt x="48" y="11"/>
                  <a:pt x="46" y="14"/>
                </a:cubicBezTo>
                <a:cubicBezTo>
                  <a:pt x="46" y="14"/>
                  <a:pt x="46" y="15"/>
                  <a:pt x="46" y="15"/>
                </a:cubicBezTo>
                <a:cubicBezTo>
                  <a:pt x="46" y="16"/>
                  <a:pt x="45" y="17"/>
                  <a:pt x="45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20"/>
                  <a:pt x="43" y="21"/>
                  <a:pt x="42" y="23"/>
                </a:cubicBezTo>
                <a:cubicBezTo>
                  <a:pt x="41" y="24"/>
                  <a:pt x="42" y="25"/>
                  <a:pt x="43" y="26"/>
                </a:cubicBezTo>
                <a:cubicBezTo>
                  <a:pt x="61" y="45"/>
                  <a:pt x="61" y="45"/>
                  <a:pt x="61" y="45"/>
                </a:cubicBezTo>
                <a:cubicBezTo>
                  <a:pt x="53" y="54"/>
                  <a:pt x="53" y="54"/>
                  <a:pt x="53" y="54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27" y="105"/>
                </a:moveTo>
                <a:cubicBezTo>
                  <a:pt x="27" y="105"/>
                  <a:pt x="27" y="105"/>
                  <a:pt x="27" y="105"/>
                </a:cubicBezTo>
                <a:cubicBezTo>
                  <a:pt x="19" y="96"/>
                  <a:pt x="19" y="96"/>
                  <a:pt x="19" y="96"/>
                </a:cubicBezTo>
                <a:cubicBezTo>
                  <a:pt x="55" y="60"/>
                  <a:pt x="55" y="60"/>
                  <a:pt x="55" y="60"/>
                </a:cubicBezTo>
                <a:cubicBezTo>
                  <a:pt x="77" y="38"/>
                  <a:pt x="77" y="38"/>
                  <a:pt x="77" y="38"/>
                </a:cubicBezTo>
                <a:cubicBezTo>
                  <a:pt x="78" y="37"/>
                  <a:pt x="78" y="36"/>
                  <a:pt x="78" y="35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33"/>
                  <a:pt x="77" y="33"/>
                  <a:pt x="77" y="33"/>
                </a:cubicBezTo>
                <a:cubicBezTo>
                  <a:pt x="76" y="28"/>
                  <a:pt x="76" y="22"/>
                  <a:pt x="79" y="17"/>
                </a:cubicBezTo>
                <a:cubicBezTo>
                  <a:pt x="82" y="13"/>
                  <a:pt x="86" y="9"/>
                  <a:pt x="92" y="7"/>
                </a:cubicBezTo>
                <a:cubicBezTo>
                  <a:pt x="95" y="7"/>
                  <a:pt x="99" y="6"/>
                  <a:pt x="102" y="7"/>
                </a:cubicBezTo>
                <a:cubicBezTo>
                  <a:pt x="103" y="7"/>
                  <a:pt x="104" y="8"/>
                  <a:pt x="105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1"/>
                  <a:pt x="94" y="12"/>
                </a:cubicBezTo>
                <a:cubicBezTo>
                  <a:pt x="90" y="28"/>
                  <a:pt x="90" y="28"/>
                  <a:pt x="90" y="28"/>
                </a:cubicBezTo>
                <a:cubicBezTo>
                  <a:pt x="89" y="29"/>
                  <a:pt x="90" y="30"/>
                  <a:pt x="90" y="31"/>
                </a:cubicBezTo>
                <a:cubicBezTo>
                  <a:pt x="96" y="37"/>
                  <a:pt x="96" y="37"/>
                  <a:pt x="96" y="37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3"/>
                  <a:pt x="104" y="44"/>
                  <a:pt x="105" y="43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4" y="41"/>
                  <a:pt x="114" y="41"/>
                  <a:pt x="114" y="41"/>
                </a:cubicBezTo>
                <a:cubicBezTo>
                  <a:pt x="113" y="42"/>
                  <a:pt x="112" y="43"/>
                  <a:pt x="111" y="43"/>
                </a:cubicBezTo>
                <a:cubicBezTo>
                  <a:pt x="109" y="46"/>
                  <a:pt x="106" y="47"/>
                  <a:pt x="103" y="48"/>
                </a:cubicBezTo>
                <a:cubicBezTo>
                  <a:pt x="100" y="49"/>
                  <a:pt x="98" y="49"/>
                  <a:pt x="95" y="49"/>
                </a:cubicBezTo>
                <a:cubicBezTo>
                  <a:pt x="93" y="48"/>
                  <a:pt x="91" y="48"/>
                  <a:pt x="88" y="47"/>
                </a:cubicBezTo>
                <a:cubicBezTo>
                  <a:pt x="87" y="46"/>
                  <a:pt x="86" y="46"/>
                  <a:pt x="85" y="47"/>
                </a:cubicBezTo>
                <a:cubicBezTo>
                  <a:pt x="27" y="105"/>
                  <a:pt x="27" y="105"/>
                  <a:pt x="27" y="105"/>
                </a:cubicBezTo>
                <a:close/>
                <a:moveTo>
                  <a:pt x="105" y="106"/>
                </a:moveTo>
                <a:cubicBezTo>
                  <a:pt x="105" y="106"/>
                  <a:pt x="105" y="106"/>
                  <a:pt x="105" y="106"/>
                </a:cubicBezTo>
                <a:cubicBezTo>
                  <a:pt x="70" y="71"/>
                  <a:pt x="70" y="71"/>
                  <a:pt x="70" y="71"/>
                </a:cubicBezTo>
                <a:cubicBezTo>
                  <a:pt x="78" y="62"/>
                  <a:pt x="78" y="62"/>
                  <a:pt x="78" y="62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05" y="106"/>
                  <a:pt x="105" y="106"/>
                  <a:pt x="105" y="106"/>
                </a:cubicBezTo>
                <a:close/>
              </a:path>
            </a:pathLst>
          </a:custGeom>
          <a:solidFill>
            <a:srgbClr val="69809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72" name="Freeform 21"/>
          <p:cNvSpPr>
            <a:spLocks noEditPoints="1"/>
          </p:cNvSpPr>
          <p:nvPr/>
        </p:nvSpPr>
        <p:spPr bwMode="auto">
          <a:xfrm>
            <a:off x="5903588" y="3706371"/>
            <a:ext cx="348461" cy="384941"/>
          </a:xfrm>
          <a:custGeom>
            <a:avLst/>
            <a:gdLst>
              <a:gd name="T0" fmla="*/ 47 w 115"/>
              <a:gd name="T1" fmla="*/ 61 h 126"/>
              <a:gd name="T2" fmla="*/ 47 w 115"/>
              <a:gd name="T3" fmla="*/ 58 h 126"/>
              <a:gd name="T4" fmla="*/ 50 w 115"/>
              <a:gd name="T5" fmla="*/ 55 h 126"/>
              <a:gd name="T6" fmla="*/ 54 w 115"/>
              <a:gd name="T7" fmla="*/ 55 h 126"/>
              <a:gd name="T8" fmla="*/ 62 w 115"/>
              <a:gd name="T9" fmla="*/ 55 h 126"/>
              <a:gd name="T10" fmla="*/ 66 w 115"/>
              <a:gd name="T11" fmla="*/ 56 h 126"/>
              <a:gd name="T12" fmla="*/ 70 w 115"/>
              <a:gd name="T13" fmla="*/ 61 h 126"/>
              <a:gd name="T14" fmla="*/ 70 w 115"/>
              <a:gd name="T15" fmla="*/ 52 h 126"/>
              <a:gd name="T16" fmla="*/ 60 w 115"/>
              <a:gd name="T17" fmla="*/ 49 h 126"/>
              <a:gd name="T18" fmla="*/ 57 w 115"/>
              <a:gd name="T19" fmla="*/ 44 h 126"/>
              <a:gd name="T20" fmla="*/ 54 w 115"/>
              <a:gd name="T21" fmla="*/ 49 h 126"/>
              <a:gd name="T22" fmla="*/ 43 w 115"/>
              <a:gd name="T23" fmla="*/ 52 h 126"/>
              <a:gd name="T24" fmla="*/ 41 w 115"/>
              <a:gd name="T25" fmla="*/ 61 h 126"/>
              <a:gd name="T26" fmla="*/ 41 w 115"/>
              <a:gd name="T27" fmla="*/ 64 h 126"/>
              <a:gd name="T28" fmla="*/ 41 w 115"/>
              <a:gd name="T29" fmla="*/ 68 h 126"/>
              <a:gd name="T30" fmla="*/ 49 w 115"/>
              <a:gd name="T31" fmla="*/ 76 h 126"/>
              <a:gd name="T32" fmla="*/ 52 w 115"/>
              <a:gd name="T33" fmla="*/ 76 h 126"/>
              <a:gd name="T34" fmla="*/ 60 w 115"/>
              <a:gd name="T35" fmla="*/ 76 h 126"/>
              <a:gd name="T36" fmla="*/ 64 w 115"/>
              <a:gd name="T37" fmla="*/ 76 h 126"/>
              <a:gd name="T38" fmla="*/ 67 w 115"/>
              <a:gd name="T39" fmla="*/ 79 h 126"/>
              <a:gd name="T40" fmla="*/ 66 w 115"/>
              <a:gd name="T41" fmla="*/ 91 h 126"/>
              <a:gd name="T42" fmla="*/ 63 w 115"/>
              <a:gd name="T43" fmla="*/ 92 h 126"/>
              <a:gd name="T44" fmla="*/ 54 w 115"/>
              <a:gd name="T45" fmla="*/ 92 h 126"/>
              <a:gd name="T46" fmla="*/ 50 w 115"/>
              <a:gd name="T47" fmla="*/ 92 h 126"/>
              <a:gd name="T48" fmla="*/ 47 w 115"/>
              <a:gd name="T49" fmla="*/ 89 h 126"/>
              <a:gd name="T50" fmla="*/ 41 w 115"/>
              <a:gd name="T51" fmla="*/ 89 h 126"/>
              <a:gd name="T52" fmla="*/ 50 w 115"/>
              <a:gd name="T53" fmla="*/ 98 h 126"/>
              <a:gd name="T54" fmla="*/ 54 w 115"/>
              <a:gd name="T55" fmla="*/ 100 h 126"/>
              <a:gd name="T56" fmla="*/ 60 w 115"/>
              <a:gd name="T57" fmla="*/ 100 h 126"/>
              <a:gd name="T58" fmla="*/ 64 w 115"/>
              <a:gd name="T59" fmla="*/ 98 h 126"/>
              <a:gd name="T60" fmla="*/ 73 w 115"/>
              <a:gd name="T61" fmla="*/ 89 h 126"/>
              <a:gd name="T62" fmla="*/ 73 w 115"/>
              <a:gd name="T63" fmla="*/ 82 h 126"/>
              <a:gd name="T64" fmla="*/ 70 w 115"/>
              <a:gd name="T65" fmla="*/ 73 h 126"/>
              <a:gd name="T66" fmla="*/ 64 w 115"/>
              <a:gd name="T67" fmla="*/ 70 h 126"/>
              <a:gd name="T68" fmla="*/ 60 w 115"/>
              <a:gd name="T69" fmla="*/ 70 h 126"/>
              <a:gd name="T70" fmla="*/ 52 w 115"/>
              <a:gd name="T71" fmla="*/ 70 h 126"/>
              <a:gd name="T72" fmla="*/ 48 w 115"/>
              <a:gd name="T73" fmla="*/ 70 h 126"/>
              <a:gd name="T74" fmla="*/ 47 w 115"/>
              <a:gd name="T75" fmla="*/ 65 h 126"/>
              <a:gd name="T76" fmla="*/ 113 w 115"/>
              <a:gd name="T77" fmla="*/ 118 h 126"/>
              <a:gd name="T78" fmla="*/ 107 w 115"/>
              <a:gd name="T79" fmla="*/ 105 h 126"/>
              <a:gd name="T80" fmla="*/ 104 w 115"/>
              <a:gd name="T81" fmla="*/ 67 h 126"/>
              <a:gd name="T82" fmla="*/ 75 w 115"/>
              <a:gd name="T83" fmla="*/ 24 h 126"/>
              <a:gd name="T84" fmla="*/ 80 w 115"/>
              <a:gd name="T85" fmla="*/ 8 h 126"/>
              <a:gd name="T86" fmla="*/ 76 w 115"/>
              <a:gd name="T87" fmla="*/ 0 h 126"/>
              <a:gd name="T88" fmla="*/ 34 w 115"/>
              <a:gd name="T89" fmla="*/ 1 h 126"/>
              <a:gd name="T90" fmla="*/ 47 w 115"/>
              <a:gd name="T91" fmla="*/ 21 h 126"/>
              <a:gd name="T92" fmla="*/ 24 w 115"/>
              <a:gd name="T93" fmla="*/ 34 h 126"/>
              <a:gd name="T94" fmla="*/ 10 w 115"/>
              <a:gd name="T95" fmla="*/ 67 h 126"/>
              <a:gd name="T96" fmla="*/ 7 w 115"/>
              <a:gd name="T97" fmla="*/ 105 h 126"/>
              <a:gd name="T98" fmla="*/ 0 w 115"/>
              <a:gd name="T99" fmla="*/ 121 h 126"/>
              <a:gd name="T100" fmla="*/ 109 w 115"/>
              <a:gd name="T101" fmla="*/ 126 h 126"/>
              <a:gd name="T102" fmla="*/ 112 w 115"/>
              <a:gd name="T103" fmla="*/ 125 h 126"/>
              <a:gd name="T104" fmla="*/ 65 w 115"/>
              <a:gd name="T105" fmla="*/ 9 h 126"/>
              <a:gd name="T106" fmla="*/ 57 w 115"/>
              <a:gd name="T107" fmla="*/ 17 h 126"/>
              <a:gd name="T108" fmla="*/ 65 w 115"/>
              <a:gd name="T109" fmla="*/ 9 h 126"/>
              <a:gd name="T110" fmla="*/ 13 w 115"/>
              <a:gd name="T111" fmla="*/ 116 h 126"/>
              <a:gd name="T112" fmla="*/ 20 w 115"/>
              <a:gd name="T113" fmla="*/ 90 h 126"/>
              <a:gd name="T114" fmla="*/ 22 w 115"/>
              <a:gd name="T115" fmla="*/ 53 h 126"/>
              <a:gd name="T116" fmla="*/ 43 w 115"/>
              <a:gd name="T117" fmla="*/ 33 h 126"/>
              <a:gd name="T118" fmla="*/ 57 w 115"/>
              <a:gd name="T119" fmla="*/ 30 h 126"/>
              <a:gd name="T120" fmla="*/ 83 w 115"/>
              <a:gd name="T121" fmla="*/ 41 h 126"/>
              <a:gd name="T122" fmla="*/ 94 w 115"/>
              <a:gd name="T123" fmla="*/ 90 h 126"/>
              <a:gd name="T124" fmla="*/ 101 w 115"/>
              <a:gd name="T125" fmla="*/ 11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" h="126">
                <a:moveTo>
                  <a:pt x="47" y="64"/>
                </a:move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57"/>
                  <a:pt x="47" y="56"/>
                  <a:pt x="47" y="56"/>
                </a:cubicBezTo>
                <a:cubicBezTo>
                  <a:pt x="48" y="55"/>
                  <a:pt x="49" y="55"/>
                  <a:pt x="50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2" y="55"/>
                  <a:pt x="62" y="55"/>
                  <a:pt x="62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5" y="55"/>
                  <a:pt x="66" y="55"/>
                  <a:pt x="66" y="56"/>
                </a:cubicBezTo>
                <a:cubicBezTo>
                  <a:pt x="67" y="56"/>
                  <a:pt x="67" y="57"/>
                  <a:pt x="67" y="58"/>
                </a:cubicBezTo>
                <a:cubicBezTo>
                  <a:pt x="67" y="60"/>
                  <a:pt x="68" y="61"/>
                  <a:pt x="70" y="61"/>
                </a:cubicBezTo>
                <a:cubicBezTo>
                  <a:pt x="72" y="61"/>
                  <a:pt x="73" y="60"/>
                  <a:pt x="73" y="58"/>
                </a:cubicBezTo>
                <a:cubicBezTo>
                  <a:pt x="73" y="56"/>
                  <a:pt x="72" y="53"/>
                  <a:pt x="70" y="52"/>
                </a:cubicBezTo>
                <a:cubicBezTo>
                  <a:pt x="69" y="50"/>
                  <a:pt x="66" y="49"/>
                  <a:pt x="64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7"/>
                  <a:pt x="60" y="47"/>
                  <a:pt x="60" y="47"/>
                </a:cubicBezTo>
                <a:cubicBezTo>
                  <a:pt x="60" y="45"/>
                  <a:pt x="58" y="44"/>
                  <a:pt x="57" y="44"/>
                </a:cubicBezTo>
                <a:cubicBezTo>
                  <a:pt x="55" y="44"/>
                  <a:pt x="54" y="45"/>
                  <a:pt x="54" y="47"/>
                </a:cubicBezTo>
                <a:cubicBezTo>
                  <a:pt x="54" y="49"/>
                  <a:pt x="54" y="49"/>
                  <a:pt x="54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47" y="49"/>
                  <a:pt x="45" y="50"/>
                  <a:pt x="43" y="52"/>
                </a:cubicBezTo>
                <a:cubicBezTo>
                  <a:pt x="42" y="53"/>
                  <a:pt x="41" y="56"/>
                  <a:pt x="41" y="58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5"/>
                  <a:pt x="41" y="65"/>
                  <a:pt x="41" y="65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70"/>
                  <a:pt x="42" y="72"/>
                  <a:pt x="43" y="74"/>
                </a:cubicBezTo>
                <a:cubicBezTo>
                  <a:pt x="45" y="75"/>
                  <a:pt x="47" y="76"/>
                  <a:pt x="49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52" y="76"/>
                  <a:pt x="52" y="76"/>
                  <a:pt x="52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5" y="76"/>
                  <a:pt x="66" y="77"/>
                  <a:pt x="66" y="77"/>
                </a:cubicBezTo>
                <a:cubicBezTo>
                  <a:pt x="67" y="78"/>
                  <a:pt x="67" y="79"/>
                  <a:pt x="67" y="79"/>
                </a:cubicBezTo>
                <a:cubicBezTo>
                  <a:pt x="67" y="83"/>
                  <a:pt x="67" y="86"/>
                  <a:pt x="67" y="89"/>
                </a:cubicBezTo>
                <a:cubicBezTo>
                  <a:pt x="67" y="90"/>
                  <a:pt x="67" y="90"/>
                  <a:pt x="66" y="91"/>
                </a:cubicBezTo>
                <a:cubicBezTo>
                  <a:pt x="66" y="92"/>
                  <a:pt x="65" y="92"/>
                  <a:pt x="64" y="92"/>
                </a:cubicBezTo>
                <a:cubicBezTo>
                  <a:pt x="63" y="92"/>
                  <a:pt x="63" y="92"/>
                  <a:pt x="63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52" y="92"/>
                  <a:pt x="52" y="92"/>
                  <a:pt x="52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49" y="92"/>
                  <a:pt x="48" y="92"/>
                  <a:pt x="47" y="91"/>
                </a:cubicBezTo>
                <a:cubicBezTo>
                  <a:pt x="47" y="90"/>
                  <a:pt x="47" y="90"/>
                  <a:pt x="47" y="89"/>
                </a:cubicBezTo>
                <a:cubicBezTo>
                  <a:pt x="47" y="87"/>
                  <a:pt x="45" y="86"/>
                  <a:pt x="44" y="86"/>
                </a:cubicBezTo>
                <a:cubicBezTo>
                  <a:pt x="42" y="86"/>
                  <a:pt x="41" y="87"/>
                  <a:pt x="41" y="89"/>
                </a:cubicBezTo>
                <a:cubicBezTo>
                  <a:pt x="41" y="91"/>
                  <a:pt x="42" y="94"/>
                  <a:pt x="43" y="95"/>
                </a:cubicBezTo>
                <a:cubicBezTo>
                  <a:pt x="45" y="97"/>
                  <a:pt x="47" y="98"/>
                  <a:pt x="50" y="98"/>
                </a:cubicBezTo>
                <a:cubicBezTo>
                  <a:pt x="54" y="98"/>
                  <a:pt x="54" y="98"/>
                  <a:pt x="54" y="98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102"/>
                  <a:pt x="55" y="103"/>
                  <a:pt x="57" y="103"/>
                </a:cubicBezTo>
                <a:cubicBezTo>
                  <a:pt x="58" y="103"/>
                  <a:pt x="60" y="102"/>
                  <a:pt x="60" y="100"/>
                </a:cubicBezTo>
                <a:cubicBezTo>
                  <a:pt x="60" y="98"/>
                  <a:pt x="60" y="98"/>
                  <a:pt x="60" y="98"/>
                </a:cubicBezTo>
                <a:cubicBezTo>
                  <a:pt x="64" y="98"/>
                  <a:pt x="64" y="98"/>
                  <a:pt x="64" y="98"/>
                </a:cubicBezTo>
                <a:cubicBezTo>
                  <a:pt x="66" y="98"/>
                  <a:pt x="69" y="97"/>
                  <a:pt x="70" y="95"/>
                </a:cubicBezTo>
                <a:cubicBezTo>
                  <a:pt x="72" y="94"/>
                  <a:pt x="73" y="91"/>
                  <a:pt x="73" y="89"/>
                </a:cubicBezTo>
                <a:cubicBezTo>
                  <a:pt x="73" y="82"/>
                  <a:pt x="73" y="82"/>
                  <a:pt x="73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3" y="79"/>
                  <a:pt x="73" y="79"/>
                  <a:pt x="73" y="79"/>
                </a:cubicBezTo>
                <a:cubicBezTo>
                  <a:pt x="73" y="77"/>
                  <a:pt x="72" y="75"/>
                  <a:pt x="70" y="73"/>
                </a:cubicBezTo>
                <a:cubicBezTo>
                  <a:pt x="69" y="72"/>
                  <a:pt x="67" y="71"/>
                  <a:pt x="64" y="71"/>
                </a:cubicBezTo>
                <a:cubicBezTo>
                  <a:pt x="64" y="70"/>
                  <a:pt x="64" y="70"/>
                  <a:pt x="64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49" y="70"/>
                  <a:pt x="48" y="70"/>
                  <a:pt x="48" y="70"/>
                </a:cubicBezTo>
                <a:cubicBezTo>
                  <a:pt x="47" y="69"/>
                  <a:pt x="47" y="68"/>
                  <a:pt x="47" y="68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4"/>
                  <a:pt x="47" y="64"/>
                  <a:pt x="47" y="64"/>
                </a:cubicBezTo>
                <a:close/>
                <a:moveTo>
                  <a:pt x="113" y="118"/>
                </a:moveTo>
                <a:cubicBezTo>
                  <a:pt x="113" y="118"/>
                  <a:pt x="113" y="118"/>
                  <a:pt x="113" y="118"/>
                </a:cubicBezTo>
                <a:cubicBezTo>
                  <a:pt x="111" y="115"/>
                  <a:pt x="108" y="110"/>
                  <a:pt x="107" y="105"/>
                </a:cubicBezTo>
                <a:cubicBezTo>
                  <a:pt x="105" y="100"/>
                  <a:pt x="104" y="95"/>
                  <a:pt x="104" y="90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4" y="54"/>
                  <a:pt x="99" y="42"/>
                  <a:pt x="90" y="34"/>
                </a:cubicBezTo>
                <a:cubicBezTo>
                  <a:pt x="85" y="29"/>
                  <a:pt x="80" y="26"/>
                  <a:pt x="75" y="24"/>
                </a:cubicBezTo>
                <a:cubicBezTo>
                  <a:pt x="72" y="23"/>
                  <a:pt x="69" y="22"/>
                  <a:pt x="67" y="21"/>
                </a:cubicBezTo>
                <a:cubicBezTo>
                  <a:pt x="80" y="8"/>
                  <a:pt x="80" y="8"/>
                  <a:pt x="80" y="8"/>
                </a:cubicBezTo>
                <a:cubicBezTo>
                  <a:pt x="81" y="7"/>
                  <a:pt x="81" y="6"/>
                  <a:pt x="81" y="5"/>
                </a:cubicBezTo>
                <a:cubicBezTo>
                  <a:pt x="81" y="2"/>
                  <a:pt x="79" y="0"/>
                  <a:pt x="7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5" y="0"/>
                  <a:pt x="34" y="1"/>
                </a:cubicBezTo>
                <a:cubicBezTo>
                  <a:pt x="32" y="3"/>
                  <a:pt x="32" y="6"/>
                  <a:pt x="34" y="8"/>
                </a:cubicBezTo>
                <a:cubicBezTo>
                  <a:pt x="47" y="21"/>
                  <a:pt x="47" y="21"/>
                  <a:pt x="47" y="21"/>
                </a:cubicBezTo>
                <a:cubicBezTo>
                  <a:pt x="44" y="22"/>
                  <a:pt x="42" y="23"/>
                  <a:pt x="39" y="24"/>
                </a:cubicBezTo>
                <a:cubicBezTo>
                  <a:pt x="33" y="26"/>
                  <a:pt x="28" y="29"/>
                  <a:pt x="24" y="34"/>
                </a:cubicBezTo>
                <a:cubicBezTo>
                  <a:pt x="19" y="38"/>
                  <a:pt x="16" y="43"/>
                  <a:pt x="13" y="49"/>
                </a:cubicBezTo>
                <a:cubicBezTo>
                  <a:pt x="11" y="55"/>
                  <a:pt x="10" y="61"/>
                  <a:pt x="10" y="67"/>
                </a:cubicBezTo>
                <a:cubicBezTo>
                  <a:pt x="10" y="90"/>
                  <a:pt x="10" y="90"/>
                  <a:pt x="10" y="90"/>
                </a:cubicBezTo>
                <a:cubicBezTo>
                  <a:pt x="10" y="95"/>
                  <a:pt x="9" y="100"/>
                  <a:pt x="7" y="105"/>
                </a:cubicBezTo>
                <a:cubicBezTo>
                  <a:pt x="5" y="110"/>
                  <a:pt x="3" y="115"/>
                  <a:pt x="1" y="118"/>
                </a:cubicBezTo>
                <a:cubicBezTo>
                  <a:pt x="0" y="119"/>
                  <a:pt x="0" y="120"/>
                  <a:pt x="0" y="121"/>
                </a:cubicBezTo>
                <a:cubicBezTo>
                  <a:pt x="0" y="124"/>
                  <a:pt x="2" y="126"/>
                  <a:pt x="5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0" y="126"/>
                  <a:pt x="111" y="126"/>
                  <a:pt x="112" y="125"/>
                </a:cubicBezTo>
                <a:cubicBezTo>
                  <a:pt x="114" y="123"/>
                  <a:pt x="115" y="120"/>
                  <a:pt x="113" y="118"/>
                </a:cubicBezTo>
                <a:close/>
                <a:moveTo>
                  <a:pt x="65" y="9"/>
                </a:moveTo>
                <a:cubicBezTo>
                  <a:pt x="65" y="9"/>
                  <a:pt x="65" y="9"/>
                  <a:pt x="65" y="9"/>
                </a:cubicBezTo>
                <a:cubicBezTo>
                  <a:pt x="57" y="17"/>
                  <a:pt x="57" y="17"/>
                  <a:pt x="57" y="17"/>
                </a:cubicBezTo>
                <a:cubicBezTo>
                  <a:pt x="49" y="9"/>
                  <a:pt x="49" y="9"/>
                  <a:pt x="49" y="9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13" y="116"/>
                </a:moveTo>
                <a:cubicBezTo>
                  <a:pt x="13" y="116"/>
                  <a:pt x="13" y="116"/>
                  <a:pt x="13" y="116"/>
                </a:cubicBezTo>
                <a:cubicBezTo>
                  <a:pt x="14" y="114"/>
                  <a:pt x="15" y="111"/>
                  <a:pt x="16" y="108"/>
                </a:cubicBezTo>
                <a:cubicBezTo>
                  <a:pt x="18" y="102"/>
                  <a:pt x="20" y="96"/>
                  <a:pt x="20" y="90"/>
                </a:cubicBezTo>
                <a:cubicBezTo>
                  <a:pt x="20" y="67"/>
                  <a:pt x="20" y="67"/>
                  <a:pt x="20" y="67"/>
                </a:cubicBezTo>
                <a:cubicBezTo>
                  <a:pt x="20" y="62"/>
                  <a:pt x="21" y="57"/>
                  <a:pt x="22" y="53"/>
                </a:cubicBezTo>
                <a:cubicBezTo>
                  <a:pt x="24" y="48"/>
                  <a:pt x="27" y="44"/>
                  <a:pt x="30" y="41"/>
                </a:cubicBezTo>
                <a:cubicBezTo>
                  <a:pt x="34" y="37"/>
                  <a:pt x="38" y="34"/>
                  <a:pt x="43" y="33"/>
                </a:cubicBezTo>
                <a:cubicBezTo>
                  <a:pt x="47" y="31"/>
                  <a:pt x="52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62" y="30"/>
                  <a:pt x="67" y="31"/>
                  <a:pt x="71" y="33"/>
                </a:cubicBezTo>
                <a:cubicBezTo>
                  <a:pt x="75" y="34"/>
                  <a:pt x="79" y="37"/>
                  <a:pt x="83" y="41"/>
                </a:cubicBezTo>
                <a:cubicBezTo>
                  <a:pt x="90" y="48"/>
                  <a:pt x="94" y="57"/>
                  <a:pt x="94" y="67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6"/>
                  <a:pt x="95" y="102"/>
                  <a:pt x="97" y="108"/>
                </a:cubicBezTo>
                <a:cubicBezTo>
                  <a:pt x="98" y="111"/>
                  <a:pt x="99" y="114"/>
                  <a:pt x="101" y="116"/>
                </a:cubicBezTo>
                <a:cubicBezTo>
                  <a:pt x="13" y="116"/>
                  <a:pt x="13" y="116"/>
                  <a:pt x="13" y="1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73" name="Freeform 22"/>
          <p:cNvSpPr>
            <a:spLocks noEditPoints="1"/>
          </p:cNvSpPr>
          <p:nvPr/>
        </p:nvSpPr>
        <p:spPr bwMode="auto">
          <a:xfrm>
            <a:off x="4287028" y="3706371"/>
            <a:ext cx="334827" cy="384941"/>
          </a:xfrm>
          <a:custGeom>
            <a:avLst/>
            <a:gdLst>
              <a:gd name="T0" fmla="*/ 27 w 110"/>
              <a:gd name="T1" fmla="*/ 90 h 126"/>
              <a:gd name="T2" fmla="*/ 27 w 110"/>
              <a:gd name="T3" fmla="*/ 96 h 126"/>
              <a:gd name="T4" fmla="*/ 86 w 110"/>
              <a:gd name="T5" fmla="*/ 93 h 126"/>
              <a:gd name="T6" fmla="*/ 24 w 110"/>
              <a:gd name="T7" fmla="*/ 52 h 126"/>
              <a:gd name="T8" fmla="*/ 27 w 110"/>
              <a:gd name="T9" fmla="*/ 55 h 126"/>
              <a:gd name="T10" fmla="*/ 86 w 110"/>
              <a:gd name="T11" fmla="*/ 52 h 126"/>
              <a:gd name="T12" fmla="*/ 27 w 110"/>
              <a:gd name="T13" fmla="*/ 49 h 126"/>
              <a:gd name="T14" fmla="*/ 109 w 110"/>
              <a:gd name="T15" fmla="*/ 36 h 126"/>
              <a:gd name="T16" fmla="*/ 74 w 110"/>
              <a:gd name="T17" fmla="*/ 1 h 126"/>
              <a:gd name="T18" fmla="*/ 13 w 110"/>
              <a:gd name="T19" fmla="*/ 0 h 126"/>
              <a:gd name="T20" fmla="*/ 0 w 110"/>
              <a:gd name="T21" fmla="*/ 13 h 126"/>
              <a:gd name="T22" fmla="*/ 4 w 110"/>
              <a:gd name="T23" fmla="*/ 122 h 126"/>
              <a:gd name="T24" fmla="*/ 13 w 110"/>
              <a:gd name="T25" fmla="*/ 126 h 126"/>
              <a:gd name="T26" fmla="*/ 106 w 110"/>
              <a:gd name="T27" fmla="*/ 122 h 126"/>
              <a:gd name="T28" fmla="*/ 110 w 110"/>
              <a:gd name="T29" fmla="*/ 113 h 126"/>
              <a:gd name="T30" fmla="*/ 109 w 110"/>
              <a:gd name="T31" fmla="*/ 36 h 126"/>
              <a:gd name="T32" fmla="*/ 73 w 110"/>
              <a:gd name="T33" fmla="*/ 14 h 126"/>
              <a:gd name="T34" fmla="*/ 79 w 110"/>
              <a:gd name="T35" fmla="*/ 37 h 126"/>
              <a:gd name="T36" fmla="*/ 75 w 110"/>
              <a:gd name="T37" fmla="*/ 35 h 126"/>
              <a:gd name="T38" fmla="*/ 73 w 110"/>
              <a:gd name="T39" fmla="*/ 14 h 126"/>
              <a:gd name="T40" fmla="*/ 101 w 110"/>
              <a:gd name="T41" fmla="*/ 113 h 126"/>
              <a:gd name="T42" fmla="*/ 100 w 110"/>
              <a:gd name="T43" fmla="*/ 115 h 126"/>
              <a:gd name="T44" fmla="*/ 13 w 110"/>
              <a:gd name="T45" fmla="*/ 116 h 126"/>
              <a:gd name="T46" fmla="*/ 10 w 110"/>
              <a:gd name="T47" fmla="*/ 113 h 126"/>
              <a:gd name="T48" fmla="*/ 11 w 110"/>
              <a:gd name="T49" fmla="*/ 10 h 126"/>
              <a:gd name="T50" fmla="*/ 68 w 110"/>
              <a:gd name="T51" fmla="*/ 9 h 126"/>
              <a:gd name="T52" fmla="*/ 71 w 110"/>
              <a:gd name="T53" fmla="*/ 39 h 126"/>
              <a:gd name="T54" fmla="*/ 79 w 110"/>
              <a:gd name="T55" fmla="*/ 43 h 126"/>
              <a:gd name="T56" fmla="*/ 101 w 110"/>
              <a:gd name="T57" fmla="*/ 113 h 126"/>
              <a:gd name="T58" fmla="*/ 83 w 110"/>
              <a:gd name="T59" fmla="*/ 70 h 126"/>
              <a:gd name="T60" fmla="*/ 24 w 110"/>
              <a:gd name="T61" fmla="*/ 73 h 126"/>
              <a:gd name="T62" fmla="*/ 83 w 110"/>
              <a:gd name="T63" fmla="*/ 76 h 126"/>
              <a:gd name="T64" fmla="*/ 83 w 110"/>
              <a:gd name="T65" fmla="*/ 7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0" h="126">
                <a:moveTo>
                  <a:pt x="83" y="90"/>
                </a:moveTo>
                <a:cubicBezTo>
                  <a:pt x="27" y="90"/>
                  <a:pt x="27" y="90"/>
                  <a:pt x="27" y="90"/>
                </a:cubicBezTo>
                <a:cubicBezTo>
                  <a:pt x="25" y="90"/>
                  <a:pt x="24" y="92"/>
                  <a:pt x="24" y="93"/>
                </a:cubicBezTo>
                <a:cubicBezTo>
                  <a:pt x="24" y="95"/>
                  <a:pt x="25" y="96"/>
                  <a:pt x="27" y="96"/>
                </a:cubicBezTo>
                <a:cubicBezTo>
                  <a:pt x="83" y="96"/>
                  <a:pt x="83" y="96"/>
                  <a:pt x="83" y="96"/>
                </a:cubicBezTo>
                <a:cubicBezTo>
                  <a:pt x="85" y="96"/>
                  <a:pt x="86" y="95"/>
                  <a:pt x="86" y="93"/>
                </a:cubicBezTo>
                <a:cubicBezTo>
                  <a:pt x="86" y="92"/>
                  <a:pt x="85" y="90"/>
                  <a:pt x="83" y="90"/>
                </a:cubicBezTo>
                <a:close/>
                <a:moveTo>
                  <a:pt x="24" y="52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5"/>
                  <a:pt x="27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5" y="55"/>
                  <a:pt x="86" y="54"/>
                  <a:pt x="86" y="52"/>
                </a:cubicBezTo>
                <a:cubicBezTo>
                  <a:pt x="86" y="51"/>
                  <a:pt x="85" y="49"/>
                  <a:pt x="83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5" y="49"/>
                  <a:pt x="24" y="51"/>
                  <a:pt x="24" y="52"/>
                </a:cubicBezTo>
                <a:close/>
                <a:moveTo>
                  <a:pt x="109" y="36"/>
                </a:moveTo>
                <a:cubicBezTo>
                  <a:pt x="109" y="36"/>
                  <a:pt x="109" y="36"/>
                  <a:pt x="109" y="36"/>
                </a:cubicBezTo>
                <a:cubicBezTo>
                  <a:pt x="74" y="1"/>
                  <a:pt x="74" y="1"/>
                  <a:pt x="74" y="1"/>
                </a:cubicBezTo>
                <a:cubicBezTo>
                  <a:pt x="73" y="0"/>
                  <a:pt x="72" y="0"/>
                  <a:pt x="7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4" y="3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1" y="120"/>
                  <a:pt x="4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6" y="124"/>
                  <a:pt x="9" y="126"/>
                  <a:pt x="13" y="126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101" y="126"/>
                  <a:pt x="104" y="124"/>
                  <a:pt x="106" y="122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9" y="120"/>
                  <a:pt x="110" y="116"/>
                  <a:pt x="110" y="113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38"/>
                  <a:pt x="110" y="37"/>
                  <a:pt x="109" y="36"/>
                </a:cubicBezTo>
                <a:close/>
                <a:moveTo>
                  <a:pt x="73" y="14"/>
                </a:moveTo>
                <a:cubicBezTo>
                  <a:pt x="73" y="14"/>
                  <a:pt x="73" y="14"/>
                  <a:pt x="73" y="14"/>
                </a:cubicBezTo>
                <a:cubicBezTo>
                  <a:pt x="96" y="37"/>
                  <a:pt x="96" y="37"/>
                  <a:pt x="96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7" y="37"/>
                  <a:pt x="76" y="36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4" y="34"/>
                  <a:pt x="73" y="33"/>
                  <a:pt x="73" y="31"/>
                </a:cubicBezTo>
                <a:cubicBezTo>
                  <a:pt x="73" y="14"/>
                  <a:pt x="73" y="14"/>
                  <a:pt x="73" y="14"/>
                </a:cubicBezTo>
                <a:close/>
                <a:moveTo>
                  <a:pt x="101" y="113"/>
                </a:moveTo>
                <a:cubicBezTo>
                  <a:pt x="101" y="113"/>
                  <a:pt x="101" y="113"/>
                  <a:pt x="101" y="113"/>
                </a:cubicBezTo>
                <a:cubicBezTo>
                  <a:pt x="101" y="114"/>
                  <a:pt x="100" y="115"/>
                  <a:pt x="100" y="115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99" y="116"/>
                  <a:pt x="98" y="116"/>
                  <a:pt x="97" y="11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2" y="116"/>
                  <a:pt x="11" y="116"/>
                  <a:pt x="11" y="115"/>
                </a:cubicBezTo>
                <a:cubicBezTo>
                  <a:pt x="10" y="115"/>
                  <a:pt x="10" y="114"/>
                  <a:pt x="10" y="1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4"/>
                  <a:pt x="69" y="37"/>
                  <a:pt x="71" y="39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41"/>
                  <a:pt x="75" y="43"/>
                  <a:pt x="79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113"/>
                  <a:pt x="101" y="113"/>
                  <a:pt x="101" y="113"/>
                </a:cubicBezTo>
                <a:close/>
                <a:moveTo>
                  <a:pt x="83" y="70"/>
                </a:moveTo>
                <a:cubicBezTo>
                  <a:pt x="83" y="70"/>
                  <a:pt x="83" y="70"/>
                  <a:pt x="83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4"/>
                  <a:pt x="25" y="76"/>
                  <a:pt x="27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5" y="76"/>
                  <a:pt x="86" y="74"/>
                  <a:pt x="86" y="73"/>
                </a:cubicBezTo>
                <a:cubicBezTo>
                  <a:pt x="86" y="71"/>
                  <a:pt x="85" y="70"/>
                  <a:pt x="83" y="70"/>
                </a:cubicBezTo>
                <a:close/>
              </a:path>
            </a:pathLst>
          </a:custGeom>
          <a:solidFill>
            <a:srgbClr val="69809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14142"/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8FEA5B9-192F-4EBA-BAAF-1945EF5B1F05}"/>
              </a:ext>
            </a:extLst>
          </p:cNvPr>
          <p:cNvGrpSpPr/>
          <p:nvPr/>
        </p:nvGrpSpPr>
        <p:grpSpPr>
          <a:xfrm>
            <a:off x="460012" y="392405"/>
            <a:ext cx="4084537" cy="584775"/>
            <a:chOff x="460012" y="392405"/>
            <a:chExt cx="4084537" cy="58477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7E9E786-6F52-4AE2-9B0F-894E30639ADC}"/>
                </a:ext>
              </a:extLst>
            </p:cNvPr>
            <p:cNvSpPr txBox="1"/>
            <p:nvPr/>
          </p:nvSpPr>
          <p:spPr>
            <a:xfrm>
              <a:off x="1365920" y="392405"/>
              <a:ext cx="317862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3E16950-BC1E-40F4-B800-7705A3CD80AD}"/>
                </a:ext>
              </a:extLst>
            </p:cNvPr>
            <p:cNvSpPr txBox="1"/>
            <p:nvPr/>
          </p:nvSpPr>
          <p:spPr>
            <a:xfrm>
              <a:off x="460012" y="42318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A6D3EC8-6930-4DA5-BF63-3BF054378FB0}"/>
              </a:ext>
            </a:extLst>
          </p:cNvPr>
          <p:cNvGrpSpPr/>
          <p:nvPr/>
        </p:nvGrpSpPr>
        <p:grpSpPr>
          <a:xfrm>
            <a:off x="3453672" y="1753727"/>
            <a:ext cx="2181754" cy="1146813"/>
            <a:chOff x="3453672" y="1753727"/>
            <a:chExt cx="2181754" cy="1146813"/>
          </a:xfrm>
        </p:grpSpPr>
        <p:sp>
          <p:nvSpPr>
            <p:cNvPr id="103" name="Rectangle 24"/>
            <p:cNvSpPr>
              <a:spLocks noChangeArrowheads="1"/>
            </p:cNvSpPr>
            <p:nvPr/>
          </p:nvSpPr>
          <p:spPr bwMode="auto">
            <a:xfrm>
              <a:off x="3486195" y="1753727"/>
              <a:ext cx="1894702" cy="285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23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b="1" dirty="0">
                  <a:solidFill>
                    <a:srgbClr val="414142"/>
                  </a:solidFill>
                  <a:cs typeface="+mn-ea"/>
                  <a:sym typeface="+mn-lt"/>
                </a:rPr>
                <a:t>添加标题</a:t>
              </a:r>
              <a:endParaRPr lang="en-US" altLang="zh-CN" sz="1065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id="{EDA22CA5-21AE-43EA-ACBE-7A83D8A3A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3672" y="2096217"/>
              <a:ext cx="2181754" cy="804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sz="1200" dirty="0">
                  <a:solidFill>
                    <a:srgbClr val="414142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14142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4" name="Rectangle 24">
            <a:extLst>
              <a:ext uri="{FF2B5EF4-FFF2-40B4-BE49-F238E27FC236}">
                <a16:creationId xmlns:a16="http://schemas.microsoft.com/office/drawing/2014/main" id="{3EB42B6B-99C2-44DA-9E31-E1F61887A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1024" y="1753727"/>
            <a:ext cx="1894702" cy="28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00"/>
              </a:lnSpc>
              <a:spcBef>
                <a:spcPct val="20000"/>
              </a:spcBef>
              <a:spcAft>
                <a:spcPts val="1000"/>
              </a:spcAft>
              <a:defRPr/>
            </a:pPr>
            <a:r>
              <a:rPr lang="zh-CN" altLang="en-US" b="1" dirty="0">
                <a:solidFill>
                  <a:srgbClr val="414142"/>
                </a:solidFill>
                <a:cs typeface="+mn-ea"/>
                <a:sym typeface="+mn-lt"/>
              </a:rPr>
              <a:t>添加标题</a:t>
            </a:r>
            <a:endParaRPr lang="en-US" altLang="zh-CN" sz="1065" b="1" dirty="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9D09763E-368C-4FE8-8EB6-F77D3EFDE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8501" y="2096217"/>
            <a:ext cx="2181754" cy="804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defRPr/>
            </a:pPr>
            <a:r>
              <a:rPr lang="zh-CN" altLang="en-US" sz="1200" dirty="0">
                <a:solidFill>
                  <a:srgbClr val="414142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14142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id="{EE296A2D-21C1-42F8-8A46-6DD7B2614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6623" y="4620576"/>
            <a:ext cx="1894702" cy="28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00"/>
              </a:lnSpc>
              <a:spcBef>
                <a:spcPct val="20000"/>
              </a:spcBef>
              <a:spcAft>
                <a:spcPts val="1000"/>
              </a:spcAft>
              <a:defRPr/>
            </a:pPr>
            <a:r>
              <a:rPr lang="zh-CN" altLang="en-US" b="1" dirty="0">
                <a:solidFill>
                  <a:srgbClr val="414142"/>
                </a:solidFill>
                <a:cs typeface="+mn-ea"/>
                <a:sym typeface="+mn-lt"/>
              </a:rPr>
              <a:t>添加标题</a:t>
            </a:r>
            <a:endParaRPr lang="en-US" altLang="zh-CN" sz="1065" b="1" dirty="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38" name="Rectangle 24">
            <a:extLst>
              <a:ext uri="{FF2B5EF4-FFF2-40B4-BE49-F238E27FC236}">
                <a16:creationId xmlns:a16="http://schemas.microsoft.com/office/drawing/2014/main" id="{424E33A5-508B-4182-B617-E4AFF072F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4100" y="4963066"/>
            <a:ext cx="2181754" cy="804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defRPr/>
            </a:pPr>
            <a:r>
              <a:rPr lang="zh-CN" altLang="en-US" sz="1200" dirty="0">
                <a:solidFill>
                  <a:srgbClr val="414142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14142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0" name="Rectangle 24">
            <a:extLst>
              <a:ext uri="{FF2B5EF4-FFF2-40B4-BE49-F238E27FC236}">
                <a16:creationId xmlns:a16="http://schemas.microsoft.com/office/drawing/2014/main" id="{C7516A68-C7FB-434D-857D-8C6795170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1167" y="4620576"/>
            <a:ext cx="1894702" cy="28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00"/>
              </a:lnSpc>
              <a:spcBef>
                <a:spcPct val="20000"/>
              </a:spcBef>
              <a:spcAft>
                <a:spcPts val="1000"/>
              </a:spcAft>
              <a:defRPr/>
            </a:pPr>
            <a:r>
              <a:rPr lang="zh-CN" altLang="en-US" b="1" dirty="0">
                <a:solidFill>
                  <a:srgbClr val="414142"/>
                </a:solidFill>
                <a:cs typeface="+mn-ea"/>
                <a:sym typeface="+mn-lt"/>
              </a:rPr>
              <a:t>添加标题</a:t>
            </a:r>
            <a:endParaRPr lang="en-US" altLang="zh-CN" sz="1065" b="1" dirty="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41" name="Rectangle 24">
            <a:extLst>
              <a:ext uri="{FF2B5EF4-FFF2-40B4-BE49-F238E27FC236}">
                <a16:creationId xmlns:a16="http://schemas.microsoft.com/office/drawing/2014/main" id="{CB5F078B-8600-4C1D-BAB7-A06C5D640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644" y="4963066"/>
            <a:ext cx="2181754" cy="804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defRPr/>
            </a:pPr>
            <a:r>
              <a:rPr lang="zh-CN" altLang="en-US" sz="1200" dirty="0">
                <a:solidFill>
                  <a:srgbClr val="414142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14142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3" name="Rectangle 24">
            <a:extLst>
              <a:ext uri="{FF2B5EF4-FFF2-40B4-BE49-F238E27FC236}">
                <a16:creationId xmlns:a16="http://schemas.microsoft.com/office/drawing/2014/main" id="{634EC16A-F586-4DDE-9FF5-CE50150427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0793" y="4620576"/>
            <a:ext cx="1894702" cy="28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00"/>
              </a:lnSpc>
              <a:spcBef>
                <a:spcPct val="20000"/>
              </a:spcBef>
              <a:spcAft>
                <a:spcPts val="1000"/>
              </a:spcAft>
              <a:defRPr/>
            </a:pPr>
            <a:r>
              <a:rPr lang="zh-CN" altLang="en-US" b="1" dirty="0">
                <a:solidFill>
                  <a:srgbClr val="414142"/>
                </a:solidFill>
                <a:cs typeface="+mn-ea"/>
                <a:sym typeface="+mn-lt"/>
              </a:rPr>
              <a:t>添加标题</a:t>
            </a:r>
            <a:endParaRPr lang="en-US" altLang="zh-CN" sz="1065" b="1" dirty="0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44" name="Rectangle 24">
            <a:extLst>
              <a:ext uri="{FF2B5EF4-FFF2-40B4-BE49-F238E27FC236}">
                <a16:creationId xmlns:a16="http://schemas.microsoft.com/office/drawing/2014/main" id="{272BAD28-7836-4D8D-9113-6BDDB1FE36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8270" y="4963066"/>
            <a:ext cx="2181754" cy="804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defRPr/>
            </a:pPr>
            <a:r>
              <a:rPr lang="zh-CN" altLang="en-US" sz="1200" dirty="0">
                <a:solidFill>
                  <a:srgbClr val="414142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14142"/>
                </a:solidFill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>
            <a:extLst>
              <a:ext uri="{FF2B5EF4-FFF2-40B4-BE49-F238E27FC236}">
                <a16:creationId xmlns:a16="http://schemas.microsoft.com/office/drawing/2014/main" id="{765BA040-E8B7-4F35-B72E-51C16A171C26}"/>
              </a:ext>
            </a:extLst>
          </p:cNvPr>
          <p:cNvSpPr/>
          <p:nvPr/>
        </p:nvSpPr>
        <p:spPr>
          <a:xfrm>
            <a:off x="3041565" y="374565"/>
            <a:ext cx="6108869" cy="610886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05000" sy="105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888BC9-3B8B-41C2-A6E5-5976DAD10B49}"/>
              </a:ext>
            </a:extLst>
          </p:cNvPr>
          <p:cNvSpPr/>
          <p:nvPr/>
        </p:nvSpPr>
        <p:spPr>
          <a:xfrm>
            <a:off x="515938" y="792032"/>
            <a:ext cx="881430" cy="881430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899F117-667F-4766-9570-D7266ECFF96A}"/>
              </a:ext>
            </a:extLst>
          </p:cNvPr>
          <p:cNvSpPr/>
          <p:nvPr/>
        </p:nvSpPr>
        <p:spPr>
          <a:xfrm>
            <a:off x="8248650" y="6495828"/>
            <a:ext cx="1182006" cy="1182006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48F7A72-1DA0-4290-977F-2D763FECA1BA}"/>
              </a:ext>
            </a:extLst>
          </p:cNvPr>
          <p:cNvSpPr/>
          <p:nvPr/>
        </p:nvSpPr>
        <p:spPr>
          <a:xfrm>
            <a:off x="10263188" y="5372100"/>
            <a:ext cx="2971800" cy="2971800"/>
          </a:xfrm>
          <a:prstGeom prst="ellipse">
            <a:avLst/>
          </a:prstGeom>
          <a:solidFill>
            <a:srgbClr val="E9ECEF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573C0BC-239D-4CEB-8E92-5B551840544E}"/>
              </a:ext>
            </a:extLst>
          </p:cNvPr>
          <p:cNvSpPr/>
          <p:nvPr/>
        </p:nvSpPr>
        <p:spPr>
          <a:xfrm>
            <a:off x="1009664" y="-1309483"/>
            <a:ext cx="2250505" cy="225050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411693D-69B7-44CD-AA5C-9572A84A41AE}"/>
              </a:ext>
            </a:extLst>
          </p:cNvPr>
          <p:cNvSpPr/>
          <p:nvPr/>
        </p:nvSpPr>
        <p:spPr>
          <a:xfrm>
            <a:off x="484556" y="6065968"/>
            <a:ext cx="1536967" cy="1536967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92F654F-B7F4-47B9-8FDB-728441486934}"/>
              </a:ext>
            </a:extLst>
          </p:cNvPr>
          <p:cNvSpPr/>
          <p:nvPr/>
        </p:nvSpPr>
        <p:spPr>
          <a:xfrm>
            <a:off x="8825135" y="1074598"/>
            <a:ext cx="490315" cy="49031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0836589-7FCE-401F-AA59-5028042BC539}"/>
              </a:ext>
            </a:extLst>
          </p:cNvPr>
          <p:cNvGrpSpPr/>
          <p:nvPr/>
        </p:nvGrpSpPr>
        <p:grpSpPr>
          <a:xfrm>
            <a:off x="4176331" y="1052709"/>
            <a:ext cx="3835556" cy="4273134"/>
            <a:chOff x="1196298" y="2121494"/>
            <a:chExt cx="2250505" cy="250725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B60DE38-205B-4DB9-ABA5-DD59E38816CB}"/>
                </a:ext>
              </a:extLst>
            </p:cNvPr>
            <p:cNvSpPr/>
            <p:nvPr/>
          </p:nvSpPr>
          <p:spPr>
            <a:xfrm>
              <a:off x="1196298" y="2378242"/>
              <a:ext cx="2250505" cy="2250505"/>
            </a:xfrm>
            <a:prstGeom prst="ellipse">
              <a:avLst/>
            </a:prstGeom>
            <a:solidFill>
              <a:srgbClr val="F0F3F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FBA6FCD-2BE2-4077-B365-BB14337506F1}"/>
                </a:ext>
              </a:extLst>
            </p:cNvPr>
            <p:cNvSpPr txBox="1"/>
            <p:nvPr/>
          </p:nvSpPr>
          <p:spPr>
            <a:xfrm>
              <a:off x="1464411" y="2980279"/>
              <a:ext cx="1714277" cy="3792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F266051-C875-4826-B782-340691D59A55}"/>
                </a:ext>
              </a:extLst>
            </p:cNvPr>
            <p:cNvSpPr txBox="1"/>
            <p:nvPr/>
          </p:nvSpPr>
          <p:spPr>
            <a:xfrm>
              <a:off x="1493262" y="3495566"/>
              <a:ext cx="1651049" cy="5598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698097"/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90A9CD4-121F-4A38-AF29-A127797F99DA}"/>
                </a:ext>
              </a:extLst>
            </p:cNvPr>
            <p:cNvSpPr/>
            <p:nvPr/>
          </p:nvSpPr>
          <p:spPr>
            <a:xfrm>
              <a:off x="2489229" y="2121494"/>
              <a:ext cx="747576" cy="747576"/>
            </a:xfrm>
            <a:prstGeom prst="ellipse">
              <a:avLst/>
            </a:prstGeom>
            <a:solidFill>
              <a:srgbClr val="698097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DD941E8-EAF0-42A8-A27D-AAA004522AF7}"/>
                </a:ext>
              </a:extLst>
            </p:cNvPr>
            <p:cNvSpPr txBox="1"/>
            <p:nvPr/>
          </p:nvSpPr>
          <p:spPr>
            <a:xfrm>
              <a:off x="2633400" y="2242188"/>
              <a:ext cx="510911" cy="4875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03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550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68FEA5B9-192F-4EBA-BAAF-1945EF5B1F05}"/>
              </a:ext>
            </a:extLst>
          </p:cNvPr>
          <p:cNvGrpSpPr/>
          <p:nvPr/>
        </p:nvGrpSpPr>
        <p:grpSpPr>
          <a:xfrm>
            <a:off x="460012" y="392405"/>
            <a:ext cx="4084537" cy="584775"/>
            <a:chOff x="460012" y="392405"/>
            <a:chExt cx="4084537" cy="58477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7E9E786-6F52-4AE2-9B0F-894E30639ADC}"/>
                </a:ext>
              </a:extLst>
            </p:cNvPr>
            <p:cNvSpPr txBox="1"/>
            <p:nvPr/>
          </p:nvSpPr>
          <p:spPr>
            <a:xfrm>
              <a:off x="1365920" y="392405"/>
              <a:ext cx="317862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3E16950-BC1E-40F4-B800-7705A3CD80AD}"/>
                </a:ext>
              </a:extLst>
            </p:cNvPr>
            <p:cNvSpPr txBox="1"/>
            <p:nvPr/>
          </p:nvSpPr>
          <p:spPr>
            <a:xfrm>
              <a:off x="460012" y="42318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1C68DE9B-9CF1-4D3E-9F69-AEA2A06A0131}"/>
              </a:ext>
            </a:extLst>
          </p:cNvPr>
          <p:cNvSpPr/>
          <p:nvPr/>
        </p:nvSpPr>
        <p:spPr>
          <a:xfrm>
            <a:off x="815413" y="1891557"/>
            <a:ext cx="1438176" cy="1438620"/>
          </a:xfrm>
          <a:prstGeom prst="rect">
            <a:avLst/>
          </a:prstGeom>
          <a:solidFill>
            <a:srgbClr val="698097"/>
          </a:solidFill>
          <a:ln>
            <a:noFill/>
          </a:ln>
          <a:effectLst>
            <a:outerShdw blurRad="3302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9EF82C7-7660-425A-B233-2807E8E69C75}"/>
              </a:ext>
            </a:extLst>
          </p:cNvPr>
          <p:cNvSpPr/>
          <p:nvPr/>
        </p:nvSpPr>
        <p:spPr>
          <a:xfrm>
            <a:off x="2278991" y="1891557"/>
            <a:ext cx="3817011" cy="14386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93C29A0D-67E6-4E3C-9316-75415B1A7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1012" y="2361882"/>
            <a:ext cx="3432969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665"/>
              </a:spcBef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2D3C043-2FDD-4424-8914-9C6D209EE2FB}"/>
              </a:ext>
            </a:extLst>
          </p:cNvPr>
          <p:cNvSpPr/>
          <p:nvPr/>
        </p:nvSpPr>
        <p:spPr>
          <a:xfrm>
            <a:off x="815413" y="3527822"/>
            <a:ext cx="1438176" cy="1438620"/>
          </a:xfrm>
          <a:prstGeom prst="rect">
            <a:avLst/>
          </a:prstGeom>
          <a:solidFill>
            <a:srgbClr val="698097"/>
          </a:solidFill>
          <a:ln>
            <a:noFill/>
          </a:ln>
          <a:effectLst>
            <a:outerShdw blurRad="3302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91F68385-A5A4-4705-93D7-4FA788ABFB37}"/>
              </a:ext>
            </a:extLst>
          </p:cNvPr>
          <p:cNvSpPr/>
          <p:nvPr/>
        </p:nvSpPr>
        <p:spPr>
          <a:xfrm>
            <a:off x="2278991" y="3527822"/>
            <a:ext cx="3817011" cy="14386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4" name="Freeform 14">
            <a:extLst>
              <a:ext uri="{FF2B5EF4-FFF2-40B4-BE49-F238E27FC236}">
                <a16:creationId xmlns:a16="http://schemas.microsoft.com/office/drawing/2014/main" id="{9FFCF592-5DE8-4BA5-88C2-8AAF4B91D074}"/>
              </a:ext>
            </a:extLst>
          </p:cNvPr>
          <p:cNvSpPr>
            <a:spLocks noEditPoints="1"/>
          </p:cNvSpPr>
          <p:nvPr/>
        </p:nvSpPr>
        <p:spPr bwMode="auto">
          <a:xfrm>
            <a:off x="1255510" y="2273733"/>
            <a:ext cx="557984" cy="674268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Freeform 19">
            <a:extLst>
              <a:ext uri="{FF2B5EF4-FFF2-40B4-BE49-F238E27FC236}">
                <a16:creationId xmlns:a16="http://schemas.microsoft.com/office/drawing/2014/main" id="{ECF329F5-BAD0-4F52-A43F-CA7A90D749D7}"/>
              </a:ext>
            </a:extLst>
          </p:cNvPr>
          <p:cNvSpPr>
            <a:spLocks noEditPoints="1"/>
          </p:cNvSpPr>
          <p:nvPr/>
        </p:nvSpPr>
        <p:spPr bwMode="auto">
          <a:xfrm>
            <a:off x="1252496" y="3961936"/>
            <a:ext cx="565092" cy="570390"/>
          </a:xfrm>
          <a:custGeom>
            <a:avLst/>
            <a:gdLst>
              <a:gd name="T0" fmla="*/ 116 w 140"/>
              <a:gd name="T1" fmla="*/ 2 h 141"/>
              <a:gd name="T2" fmla="*/ 122 w 140"/>
              <a:gd name="T3" fmla="*/ 3 h 141"/>
              <a:gd name="T4" fmla="*/ 122 w 140"/>
              <a:gd name="T5" fmla="*/ 3 h 141"/>
              <a:gd name="T6" fmla="*/ 138 w 140"/>
              <a:gd name="T7" fmla="*/ 19 h 141"/>
              <a:gd name="T8" fmla="*/ 138 w 140"/>
              <a:gd name="T9" fmla="*/ 19 h 141"/>
              <a:gd name="T10" fmla="*/ 139 w 140"/>
              <a:gd name="T11" fmla="*/ 25 h 141"/>
              <a:gd name="T12" fmla="*/ 118 w 140"/>
              <a:gd name="T13" fmla="*/ 43 h 141"/>
              <a:gd name="T14" fmla="*/ 103 w 140"/>
              <a:gd name="T15" fmla="*/ 46 h 141"/>
              <a:gd name="T16" fmla="*/ 99 w 140"/>
              <a:gd name="T17" fmla="*/ 102 h 141"/>
              <a:gd name="T18" fmla="*/ 69 w 140"/>
              <a:gd name="T19" fmla="*/ 115 h 141"/>
              <a:gd name="T20" fmla="*/ 26 w 140"/>
              <a:gd name="T21" fmla="*/ 72 h 141"/>
              <a:gd name="T22" fmla="*/ 69 w 140"/>
              <a:gd name="T23" fmla="*/ 29 h 141"/>
              <a:gd name="T24" fmla="*/ 100 w 140"/>
              <a:gd name="T25" fmla="*/ 33 h 141"/>
              <a:gd name="T26" fmla="*/ 98 w 140"/>
              <a:gd name="T27" fmla="*/ 20 h 141"/>
              <a:gd name="T28" fmla="*/ 124 w 140"/>
              <a:gd name="T29" fmla="*/ 55 h 141"/>
              <a:gd name="T30" fmla="*/ 135 w 140"/>
              <a:gd name="T31" fmla="*/ 52 h 141"/>
              <a:gd name="T32" fmla="*/ 138 w 140"/>
              <a:gd name="T33" fmla="*/ 72 h 141"/>
              <a:gd name="T34" fmla="*/ 69 w 140"/>
              <a:gd name="T35" fmla="*/ 141 h 141"/>
              <a:gd name="T36" fmla="*/ 0 w 140"/>
              <a:gd name="T37" fmla="*/ 72 h 141"/>
              <a:gd name="T38" fmla="*/ 69 w 140"/>
              <a:gd name="T39" fmla="*/ 3 h 141"/>
              <a:gd name="T40" fmla="*/ 89 w 140"/>
              <a:gd name="T41" fmla="*/ 6 h 141"/>
              <a:gd name="T42" fmla="*/ 86 w 140"/>
              <a:gd name="T43" fmla="*/ 16 h 141"/>
              <a:gd name="T44" fmla="*/ 69 w 140"/>
              <a:gd name="T45" fmla="*/ 14 h 141"/>
              <a:gd name="T46" fmla="*/ 11 w 140"/>
              <a:gd name="T47" fmla="*/ 72 h 141"/>
              <a:gd name="T48" fmla="*/ 69 w 140"/>
              <a:gd name="T49" fmla="*/ 130 h 141"/>
              <a:gd name="T50" fmla="*/ 127 w 140"/>
              <a:gd name="T51" fmla="*/ 72 h 141"/>
              <a:gd name="T52" fmla="*/ 124 w 140"/>
              <a:gd name="T53" fmla="*/ 55 h 141"/>
              <a:gd name="T54" fmla="*/ 69 w 140"/>
              <a:gd name="T55" fmla="*/ 52 h 141"/>
              <a:gd name="T56" fmla="*/ 90 w 140"/>
              <a:gd name="T57" fmla="*/ 43 h 141"/>
              <a:gd name="T58" fmla="*/ 43 w 140"/>
              <a:gd name="T59" fmla="*/ 46 h 141"/>
              <a:gd name="T60" fmla="*/ 43 w 140"/>
              <a:gd name="T61" fmla="*/ 46 h 141"/>
              <a:gd name="T62" fmla="*/ 43 w 140"/>
              <a:gd name="T63" fmla="*/ 98 h 141"/>
              <a:gd name="T64" fmla="*/ 94 w 140"/>
              <a:gd name="T65" fmla="*/ 98 h 141"/>
              <a:gd name="T66" fmla="*/ 105 w 140"/>
              <a:gd name="T67" fmla="*/ 72 h 141"/>
              <a:gd name="T68" fmla="*/ 86 w 140"/>
              <a:gd name="T69" fmla="*/ 62 h 141"/>
              <a:gd name="T70" fmla="*/ 83 w 140"/>
              <a:gd name="T71" fmla="*/ 86 h 141"/>
              <a:gd name="T72" fmla="*/ 69 w 140"/>
              <a:gd name="T73" fmla="*/ 92 h 141"/>
              <a:gd name="T74" fmla="*/ 55 w 140"/>
              <a:gd name="T75" fmla="*/ 86 h 141"/>
              <a:gd name="T76" fmla="*/ 55 w 140"/>
              <a:gd name="T77" fmla="*/ 58 h 141"/>
              <a:gd name="T78" fmla="*/ 69 w 140"/>
              <a:gd name="T79" fmla="*/ 52 h 141"/>
              <a:gd name="T80" fmla="*/ 73 w 140"/>
              <a:gd name="T81" fmla="*/ 60 h 141"/>
              <a:gd name="T82" fmla="*/ 60 w 140"/>
              <a:gd name="T83" fmla="*/ 63 h 141"/>
              <a:gd name="T84" fmla="*/ 56 w 140"/>
              <a:gd name="T85" fmla="*/ 72 h 141"/>
              <a:gd name="T86" fmla="*/ 69 w 140"/>
              <a:gd name="T87" fmla="*/ 85 h 141"/>
              <a:gd name="T88" fmla="*/ 78 w 140"/>
              <a:gd name="T89" fmla="*/ 81 h 141"/>
              <a:gd name="T90" fmla="*/ 81 w 140"/>
              <a:gd name="T91" fmla="*/ 68 h 141"/>
              <a:gd name="T92" fmla="*/ 65 w 140"/>
              <a:gd name="T93" fmla="*/ 76 h 141"/>
              <a:gd name="T94" fmla="*/ 73 w 140"/>
              <a:gd name="T95" fmla="*/ 60 h 141"/>
              <a:gd name="T96" fmla="*/ 117 w 140"/>
              <a:gd name="T97" fmla="*/ 10 h 141"/>
              <a:gd name="T98" fmla="*/ 106 w 140"/>
              <a:gd name="T99" fmla="*/ 30 h 141"/>
              <a:gd name="T100" fmla="*/ 117 w 140"/>
              <a:gd name="T101" fmla="*/ 10 h 141"/>
              <a:gd name="T102" fmla="*/ 123 w 140"/>
              <a:gd name="T103" fmla="*/ 22 h 141"/>
              <a:gd name="T104" fmla="*/ 118 w 140"/>
              <a:gd name="T105" fmla="*/ 37 h 141"/>
              <a:gd name="T106" fmla="*/ 123 w 140"/>
              <a:gd name="T107" fmla="*/ 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1">
                <a:moveTo>
                  <a:pt x="98" y="20"/>
                </a:moveTo>
                <a:cubicBezTo>
                  <a:pt x="116" y="2"/>
                  <a:pt x="116" y="2"/>
                  <a:pt x="116" y="2"/>
                </a:cubicBezTo>
                <a:cubicBezTo>
                  <a:pt x="118" y="0"/>
                  <a:pt x="120" y="0"/>
                  <a:pt x="121" y="2"/>
                </a:cubicBezTo>
                <a:cubicBezTo>
                  <a:pt x="121" y="2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9" y="19"/>
                  <a:pt x="139" y="20"/>
                </a:cubicBezTo>
                <a:cubicBezTo>
                  <a:pt x="140" y="21"/>
                  <a:pt x="140" y="23"/>
                  <a:pt x="139" y="25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0" y="43"/>
                  <a:pt x="119" y="44"/>
                  <a:pt x="11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8" y="53"/>
                  <a:pt x="112" y="62"/>
                  <a:pt x="112" y="72"/>
                </a:cubicBezTo>
                <a:cubicBezTo>
                  <a:pt x="112" y="84"/>
                  <a:pt x="107" y="95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1" y="110"/>
                  <a:pt x="81" y="115"/>
                  <a:pt x="69" y="115"/>
                </a:cubicBezTo>
                <a:cubicBezTo>
                  <a:pt x="57" y="115"/>
                  <a:pt x="46" y="110"/>
                  <a:pt x="39" y="102"/>
                </a:cubicBezTo>
                <a:cubicBezTo>
                  <a:pt x="31" y="95"/>
                  <a:pt x="26" y="84"/>
                  <a:pt x="26" y="72"/>
                </a:cubicBezTo>
                <a:cubicBezTo>
                  <a:pt x="26" y="60"/>
                  <a:pt x="31" y="50"/>
                  <a:pt x="39" y="42"/>
                </a:cubicBezTo>
                <a:cubicBezTo>
                  <a:pt x="46" y="34"/>
                  <a:pt x="57" y="29"/>
                  <a:pt x="69" y="29"/>
                </a:cubicBezTo>
                <a:cubicBezTo>
                  <a:pt x="79" y="29"/>
                  <a:pt x="88" y="33"/>
                  <a:pt x="95" y="38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2"/>
                  <a:pt x="98" y="21"/>
                  <a:pt x="98" y="20"/>
                </a:cubicBezTo>
                <a:close/>
                <a:moveTo>
                  <a:pt x="124" y="55"/>
                </a:moveTo>
                <a:cubicBezTo>
                  <a:pt x="124" y="55"/>
                  <a:pt x="124" y="55"/>
                  <a:pt x="124" y="55"/>
                </a:cubicBezTo>
                <a:cubicBezTo>
                  <a:pt x="124" y="52"/>
                  <a:pt x="125" y="49"/>
                  <a:pt x="128" y="48"/>
                </a:cubicBezTo>
                <a:cubicBezTo>
                  <a:pt x="131" y="47"/>
                  <a:pt x="134" y="49"/>
                  <a:pt x="135" y="52"/>
                </a:cubicBezTo>
                <a:cubicBezTo>
                  <a:pt x="136" y="55"/>
                  <a:pt x="137" y="58"/>
                  <a:pt x="137" y="62"/>
                </a:cubicBezTo>
                <a:cubicBezTo>
                  <a:pt x="138" y="65"/>
                  <a:pt x="138" y="69"/>
                  <a:pt x="138" y="72"/>
                </a:cubicBezTo>
                <a:cubicBezTo>
                  <a:pt x="138" y="91"/>
                  <a:pt x="130" y="108"/>
                  <a:pt x="118" y="121"/>
                </a:cubicBezTo>
                <a:cubicBezTo>
                  <a:pt x="105" y="133"/>
                  <a:pt x="88" y="141"/>
                  <a:pt x="69" y="141"/>
                </a:cubicBezTo>
                <a:cubicBezTo>
                  <a:pt x="50" y="141"/>
                  <a:pt x="33" y="133"/>
                  <a:pt x="20" y="121"/>
                </a:cubicBezTo>
                <a:cubicBezTo>
                  <a:pt x="8" y="108"/>
                  <a:pt x="0" y="91"/>
                  <a:pt x="0" y="72"/>
                </a:cubicBezTo>
                <a:cubicBezTo>
                  <a:pt x="0" y="53"/>
                  <a:pt x="8" y="36"/>
                  <a:pt x="20" y="23"/>
                </a:cubicBezTo>
                <a:cubicBezTo>
                  <a:pt x="33" y="11"/>
                  <a:pt x="50" y="3"/>
                  <a:pt x="69" y="3"/>
                </a:cubicBezTo>
                <a:cubicBezTo>
                  <a:pt x="72" y="3"/>
                  <a:pt x="76" y="3"/>
                  <a:pt x="79" y="4"/>
                </a:cubicBezTo>
                <a:cubicBezTo>
                  <a:pt x="82" y="4"/>
                  <a:pt x="86" y="5"/>
                  <a:pt x="89" y="6"/>
                </a:cubicBezTo>
                <a:cubicBezTo>
                  <a:pt x="92" y="7"/>
                  <a:pt x="93" y="10"/>
                  <a:pt x="93" y="13"/>
                </a:cubicBezTo>
                <a:cubicBezTo>
                  <a:pt x="92" y="16"/>
                  <a:pt x="89" y="17"/>
                  <a:pt x="86" y="16"/>
                </a:cubicBezTo>
                <a:cubicBezTo>
                  <a:pt x="83" y="16"/>
                  <a:pt x="80" y="15"/>
                  <a:pt x="77" y="15"/>
                </a:cubicBezTo>
                <a:cubicBezTo>
                  <a:pt x="75" y="14"/>
                  <a:pt x="72" y="14"/>
                  <a:pt x="69" y="14"/>
                </a:cubicBezTo>
                <a:cubicBezTo>
                  <a:pt x="53" y="14"/>
                  <a:pt x="38" y="21"/>
                  <a:pt x="28" y="31"/>
                </a:cubicBezTo>
                <a:cubicBezTo>
                  <a:pt x="17" y="42"/>
                  <a:pt x="11" y="56"/>
                  <a:pt x="11" y="72"/>
                </a:cubicBezTo>
                <a:cubicBezTo>
                  <a:pt x="11" y="88"/>
                  <a:pt x="17" y="103"/>
                  <a:pt x="28" y="113"/>
                </a:cubicBezTo>
                <a:cubicBezTo>
                  <a:pt x="38" y="124"/>
                  <a:pt x="53" y="130"/>
                  <a:pt x="69" y="130"/>
                </a:cubicBezTo>
                <a:cubicBezTo>
                  <a:pt x="85" y="130"/>
                  <a:pt x="99" y="124"/>
                  <a:pt x="110" y="113"/>
                </a:cubicBezTo>
                <a:cubicBezTo>
                  <a:pt x="120" y="103"/>
                  <a:pt x="127" y="88"/>
                  <a:pt x="127" y="72"/>
                </a:cubicBezTo>
                <a:cubicBezTo>
                  <a:pt x="127" y="69"/>
                  <a:pt x="127" y="66"/>
                  <a:pt x="126" y="64"/>
                </a:cubicBezTo>
                <a:cubicBezTo>
                  <a:pt x="126" y="61"/>
                  <a:pt x="125" y="58"/>
                  <a:pt x="124" y="55"/>
                </a:cubicBezTo>
                <a:close/>
                <a:moveTo>
                  <a:pt x="69" y="52"/>
                </a:move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6" y="53"/>
                  <a:pt x="78" y="55"/>
                </a:cubicBezTo>
                <a:cubicBezTo>
                  <a:pt x="90" y="43"/>
                  <a:pt x="90" y="43"/>
                  <a:pt x="90" y="43"/>
                </a:cubicBezTo>
                <a:cubicBezTo>
                  <a:pt x="84" y="38"/>
                  <a:pt x="77" y="36"/>
                  <a:pt x="69" y="36"/>
                </a:cubicBezTo>
                <a:cubicBezTo>
                  <a:pt x="59" y="36"/>
                  <a:pt x="50" y="40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37" y="53"/>
                  <a:pt x="33" y="62"/>
                  <a:pt x="33" y="72"/>
                </a:cubicBezTo>
                <a:cubicBezTo>
                  <a:pt x="33" y="82"/>
                  <a:pt x="37" y="91"/>
                  <a:pt x="43" y="98"/>
                </a:cubicBezTo>
                <a:cubicBezTo>
                  <a:pt x="50" y="104"/>
                  <a:pt x="59" y="108"/>
                  <a:pt x="69" y="108"/>
                </a:cubicBezTo>
                <a:cubicBezTo>
                  <a:pt x="79" y="108"/>
                  <a:pt x="88" y="104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101" y="91"/>
                  <a:pt x="105" y="82"/>
                  <a:pt x="105" y="72"/>
                </a:cubicBezTo>
                <a:cubicBezTo>
                  <a:pt x="105" y="64"/>
                  <a:pt x="103" y="57"/>
                  <a:pt x="98" y="51"/>
                </a:cubicBezTo>
                <a:cubicBezTo>
                  <a:pt x="86" y="62"/>
                  <a:pt x="86" y="62"/>
                  <a:pt x="86" y="62"/>
                </a:cubicBezTo>
                <a:cubicBezTo>
                  <a:pt x="88" y="65"/>
                  <a:pt x="89" y="69"/>
                  <a:pt x="89" y="72"/>
                </a:cubicBezTo>
                <a:cubicBezTo>
                  <a:pt x="89" y="77"/>
                  <a:pt x="86" y="82"/>
                  <a:pt x="83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79" y="90"/>
                  <a:pt x="74" y="92"/>
                  <a:pt x="69" y="92"/>
                </a:cubicBezTo>
                <a:cubicBezTo>
                  <a:pt x="63" y="92"/>
                  <a:pt x="59" y="90"/>
                  <a:pt x="55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1" y="82"/>
                  <a:pt x="49" y="78"/>
                  <a:pt x="49" y="72"/>
                </a:cubicBezTo>
                <a:cubicBezTo>
                  <a:pt x="49" y="67"/>
                  <a:pt x="51" y="6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9" y="55"/>
                  <a:pt x="63" y="52"/>
                  <a:pt x="69" y="52"/>
                </a:cubicBezTo>
                <a:close/>
                <a:moveTo>
                  <a:pt x="73" y="60"/>
                </a:moveTo>
                <a:cubicBezTo>
                  <a:pt x="73" y="60"/>
                  <a:pt x="73" y="60"/>
                  <a:pt x="73" y="60"/>
                </a:cubicBezTo>
                <a:cubicBezTo>
                  <a:pt x="72" y="59"/>
                  <a:pt x="71" y="59"/>
                  <a:pt x="69" y="59"/>
                </a:cubicBezTo>
                <a:cubicBezTo>
                  <a:pt x="65" y="59"/>
                  <a:pt x="62" y="60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5"/>
                  <a:pt x="56" y="68"/>
                  <a:pt x="56" y="72"/>
                </a:cubicBezTo>
                <a:cubicBezTo>
                  <a:pt x="56" y="76"/>
                  <a:pt x="57" y="79"/>
                  <a:pt x="60" y="81"/>
                </a:cubicBezTo>
                <a:cubicBezTo>
                  <a:pt x="62" y="84"/>
                  <a:pt x="65" y="85"/>
                  <a:pt x="69" y="85"/>
                </a:cubicBezTo>
                <a:cubicBezTo>
                  <a:pt x="73" y="85"/>
                  <a:pt x="76" y="84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81" y="79"/>
                  <a:pt x="82" y="76"/>
                  <a:pt x="82" y="72"/>
                </a:cubicBezTo>
                <a:cubicBezTo>
                  <a:pt x="82" y="70"/>
                  <a:pt x="82" y="69"/>
                  <a:pt x="81" y="68"/>
                </a:cubicBezTo>
                <a:cubicBezTo>
                  <a:pt x="73" y="76"/>
                  <a:pt x="73" y="76"/>
                  <a:pt x="73" y="76"/>
                </a:cubicBezTo>
                <a:cubicBezTo>
                  <a:pt x="71" y="78"/>
                  <a:pt x="67" y="78"/>
                  <a:pt x="65" y="76"/>
                </a:cubicBezTo>
                <a:cubicBezTo>
                  <a:pt x="63" y="74"/>
                  <a:pt x="63" y="70"/>
                  <a:pt x="65" y="68"/>
                </a:cubicBezTo>
                <a:cubicBezTo>
                  <a:pt x="73" y="60"/>
                  <a:pt x="73" y="60"/>
                  <a:pt x="73" y="60"/>
                </a:cubicBezTo>
                <a:close/>
                <a:moveTo>
                  <a:pt x="117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0"/>
                  <a:pt x="117" y="10"/>
                  <a:pt x="117" y="10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3" y="22"/>
                  <a:pt x="123" y="22"/>
                  <a:pt x="123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Rectangle 24">
            <a:extLst>
              <a:ext uri="{FF2B5EF4-FFF2-40B4-BE49-F238E27FC236}">
                <a16:creationId xmlns:a16="http://schemas.microsoft.com/office/drawing/2014/main" id="{BD720815-6213-43FF-9C3C-C3AA923F2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1012" y="3993913"/>
            <a:ext cx="3432969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665"/>
              </a:spcBef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</a:p>
        </p:txBody>
      </p:sp>
      <p:pic>
        <p:nvPicPr>
          <p:cNvPr id="37" name="图片占位符 10">
            <a:extLst>
              <a:ext uri="{FF2B5EF4-FFF2-40B4-BE49-F238E27FC236}">
                <a16:creationId xmlns:a16="http://schemas.microsoft.com/office/drawing/2014/main" id="{DC27C570-EEEA-41BC-813F-9EF3BCAD01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2" b="4662"/>
          <a:stretch/>
        </p:blipFill>
        <p:spPr>
          <a:xfrm>
            <a:off x="6288023" y="1891557"/>
            <a:ext cx="5086553" cy="3074885"/>
          </a:xfrm>
          <a:custGeom>
            <a:avLst/>
            <a:gdLst>
              <a:gd name="connsiteX0" fmla="*/ 0 w 5086553"/>
              <a:gd name="connsiteY0" fmla="*/ 0 h 3074885"/>
              <a:gd name="connsiteX1" fmla="*/ 5086553 w 5086553"/>
              <a:gd name="connsiteY1" fmla="*/ 0 h 3074885"/>
              <a:gd name="connsiteX2" fmla="*/ 5086553 w 5086553"/>
              <a:gd name="connsiteY2" fmla="*/ 3074885 h 3074885"/>
              <a:gd name="connsiteX3" fmla="*/ 0 w 5086553"/>
              <a:gd name="connsiteY3" fmla="*/ 3074885 h 3074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6553" h="3074885">
                <a:moveTo>
                  <a:pt x="0" y="0"/>
                </a:moveTo>
                <a:lnTo>
                  <a:pt x="5086553" y="0"/>
                </a:lnTo>
                <a:lnTo>
                  <a:pt x="5086553" y="3074885"/>
                </a:lnTo>
                <a:lnTo>
                  <a:pt x="0" y="307488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38987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68FEA5B9-192F-4EBA-BAAF-1945EF5B1F05}"/>
              </a:ext>
            </a:extLst>
          </p:cNvPr>
          <p:cNvGrpSpPr/>
          <p:nvPr/>
        </p:nvGrpSpPr>
        <p:grpSpPr>
          <a:xfrm>
            <a:off x="460012" y="392405"/>
            <a:ext cx="4084537" cy="584775"/>
            <a:chOff x="460012" y="392405"/>
            <a:chExt cx="4084537" cy="58477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7E9E786-6F52-4AE2-9B0F-894E30639ADC}"/>
                </a:ext>
              </a:extLst>
            </p:cNvPr>
            <p:cNvSpPr txBox="1"/>
            <p:nvPr/>
          </p:nvSpPr>
          <p:spPr>
            <a:xfrm>
              <a:off x="1365920" y="392405"/>
              <a:ext cx="317862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3E16950-BC1E-40F4-B800-7705A3CD80AD}"/>
                </a:ext>
              </a:extLst>
            </p:cNvPr>
            <p:cNvSpPr txBox="1"/>
            <p:nvPr/>
          </p:nvSpPr>
          <p:spPr>
            <a:xfrm>
              <a:off x="460012" y="42318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Freeform 9">
            <a:extLst>
              <a:ext uri="{FF2B5EF4-FFF2-40B4-BE49-F238E27FC236}">
                <a16:creationId xmlns:a16="http://schemas.microsoft.com/office/drawing/2014/main" id="{D609D00D-64C9-49CD-A39E-E459C433F305}"/>
              </a:ext>
            </a:extLst>
          </p:cNvPr>
          <p:cNvSpPr/>
          <p:nvPr/>
        </p:nvSpPr>
        <p:spPr bwMode="auto">
          <a:xfrm>
            <a:off x="5723934" y="2654486"/>
            <a:ext cx="1469288" cy="1536074"/>
          </a:xfrm>
          <a:custGeom>
            <a:avLst/>
            <a:gdLst>
              <a:gd name="T0" fmla="*/ 352 w 352"/>
              <a:gd name="T1" fmla="*/ 368 h 368"/>
              <a:gd name="T2" fmla="*/ 192 w 352"/>
              <a:gd name="T3" fmla="*/ 0 h 368"/>
              <a:gd name="T4" fmla="*/ 88 w 352"/>
              <a:gd name="T5" fmla="*/ 0 h 368"/>
              <a:gd name="T6" fmla="*/ 0 w 352"/>
              <a:gd name="T7" fmla="*/ 0 h 368"/>
              <a:gd name="T8" fmla="*/ 160 w 352"/>
              <a:gd name="T9" fmla="*/ 368 h 368"/>
              <a:gd name="T10" fmla="*/ 352 w 352"/>
              <a:gd name="T11" fmla="*/ 36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2" h="368">
                <a:moveTo>
                  <a:pt x="352" y="368"/>
                </a:moveTo>
                <a:lnTo>
                  <a:pt x="192" y="0"/>
                </a:lnTo>
                <a:lnTo>
                  <a:pt x="88" y="0"/>
                </a:lnTo>
                <a:lnTo>
                  <a:pt x="0" y="0"/>
                </a:lnTo>
                <a:lnTo>
                  <a:pt x="160" y="368"/>
                </a:lnTo>
                <a:lnTo>
                  <a:pt x="352" y="368"/>
                </a:lnTo>
                <a:close/>
              </a:path>
            </a:pathLst>
          </a:custGeom>
          <a:solidFill>
            <a:srgbClr val="B1BDC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6C3C2D67-C1E9-4FF0-B700-93710FD65BC2}"/>
              </a:ext>
            </a:extLst>
          </p:cNvPr>
          <p:cNvSpPr/>
          <p:nvPr/>
        </p:nvSpPr>
        <p:spPr bwMode="auto">
          <a:xfrm>
            <a:off x="4176233" y="3142859"/>
            <a:ext cx="1469288" cy="1544422"/>
          </a:xfrm>
          <a:custGeom>
            <a:avLst/>
            <a:gdLst>
              <a:gd name="T0" fmla="*/ 0 w 352"/>
              <a:gd name="T1" fmla="*/ 0 h 370"/>
              <a:gd name="T2" fmla="*/ 160 w 352"/>
              <a:gd name="T3" fmla="*/ 370 h 370"/>
              <a:gd name="T4" fmla="*/ 352 w 352"/>
              <a:gd name="T5" fmla="*/ 370 h 370"/>
              <a:gd name="T6" fmla="*/ 192 w 352"/>
              <a:gd name="T7" fmla="*/ 0 h 370"/>
              <a:gd name="T8" fmla="*/ 0 w 352"/>
              <a:gd name="T9" fmla="*/ 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2" h="370">
                <a:moveTo>
                  <a:pt x="0" y="0"/>
                </a:moveTo>
                <a:lnTo>
                  <a:pt x="160" y="370"/>
                </a:lnTo>
                <a:lnTo>
                  <a:pt x="352" y="370"/>
                </a:lnTo>
                <a:lnTo>
                  <a:pt x="192" y="0"/>
                </a:lnTo>
                <a:lnTo>
                  <a:pt x="0" y="0"/>
                </a:lnTo>
                <a:close/>
              </a:path>
            </a:pathLst>
          </a:custGeom>
          <a:solidFill>
            <a:srgbClr val="B1BDC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7B57B084-DBF5-465F-8B4A-AABE666A0AD6}"/>
              </a:ext>
            </a:extLst>
          </p:cNvPr>
          <p:cNvSpPr/>
          <p:nvPr/>
        </p:nvSpPr>
        <p:spPr bwMode="auto">
          <a:xfrm>
            <a:off x="2628531" y="3622881"/>
            <a:ext cx="1469288" cy="1544422"/>
          </a:xfrm>
          <a:custGeom>
            <a:avLst/>
            <a:gdLst>
              <a:gd name="T0" fmla="*/ 0 w 352"/>
              <a:gd name="T1" fmla="*/ 0 h 370"/>
              <a:gd name="T2" fmla="*/ 160 w 352"/>
              <a:gd name="T3" fmla="*/ 370 h 370"/>
              <a:gd name="T4" fmla="*/ 352 w 352"/>
              <a:gd name="T5" fmla="*/ 370 h 370"/>
              <a:gd name="T6" fmla="*/ 192 w 352"/>
              <a:gd name="T7" fmla="*/ 0 h 370"/>
              <a:gd name="T8" fmla="*/ 0 w 352"/>
              <a:gd name="T9" fmla="*/ 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2" h="370">
                <a:moveTo>
                  <a:pt x="0" y="0"/>
                </a:moveTo>
                <a:lnTo>
                  <a:pt x="160" y="370"/>
                </a:lnTo>
                <a:lnTo>
                  <a:pt x="352" y="370"/>
                </a:lnTo>
                <a:lnTo>
                  <a:pt x="192" y="0"/>
                </a:lnTo>
                <a:lnTo>
                  <a:pt x="0" y="0"/>
                </a:lnTo>
                <a:close/>
              </a:path>
            </a:pathLst>
          </a:custGeom>
          <a:solidFill>
            <a:srgbClr val="B1BDC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1C29D30E-0411-42C6-8062-DCF92AEDA534}"/>
              </a:ext>
            </a:extLst>
          </p:cNvPr>
          <p:cNvSpPr/>
          <p:nvPr/>
        </p:nvSpPr>
        <p:spPr bwMode="auto">
          <a:xfrm>
            <a:off x="4847370" y="2654486"/>
            <a:ext cx="1677994" cy="2036968"/>
          </a:xfrm>
          <a:custGeom>
            <a:avLst/>
            <a:gdLst>
              <a:gd name="T0" fmla="*/ 210 w 402"/>
              <a:gd name="T1" fmla="*/ 0 h 488"/>
              <a:gd name="T2" fmla="*/ 0 w 402"/>
              <a:gd name="T3" fmla="*/ 488 h 488"/>
              <a:gd name="T4" fmla="*/ 194 w 402"/>
              <a:gd name="T5" fmla="*/ 488 h 488"/>
              <a:gd name="T6" fmla="*/ 402 w 402"/>
              <a:gd name="T7" fmla="*/ 0 h 488"/>
              <a:gd name="T8" fmla="*/ 210 w 402"/>
              <a:gd name="T9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488">
                <a:moveTo>
                  <a:pt x="210" y="0"/>
                </a:moveTo>
                <a:lnTo>
                  <a:pt x="0" y="488"/>
                </a:lnTo>
                <a:lnTo>
                  <a:pt x="194" y="488"/>
                </a:lnTo>
                <a:lnTo>
                  <a:pt x="402" y="0"/>
                </a:lnTo>
                <a:lnTo>
                  <a:pt x="210" y="0"/>
                </a:lnTo>
                <a:close/>
              </a:path>
            </a:pathLst>
          </a:custGeom>
          <a:solidFill>
            <a:srgbClr val="6980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7910E5B0-172C-4F5D-92D0-2BA80483967A}"/>
              </a:ext>
            </a:extLst>
          </p:cNvPr>
          <p:cNvSpPr/>
          <p:nvPr/>
        </p:nvSpPr>
        <p:spPr bwMode="auto">
          <a:xfrm>
            <a:off x="3296390" y="3138683"/>
            <a:ext cx="1677994" cy="2028619"/>
          </a:xfrm>
          <a:custGeom>
            <a:avLst/>
            <a:gdLst>
              <a:gd name="T0" fmla="*/ 208 w 402"/>
              <a:gd name="T1" fmla="*/ 0 h 486"/>
              <a:gd name="T2" fmla="*/ 0 w 402"/>
              <a:gd name="T3" fmla="*/ 486 h 486"/>
              <a:gd name="T4" fmla="*/ 192 w 402"/>
              <a:gd name="T5" fmla="*/ 486 h 486"/>
              <a:gd name="T6" fmla="*/ 402 w 402"/>
              <a:gd name="T7" fmla="*/ 0 h 486"/>
              <a:gd name="T8" fmla="*/ 208 w 402"/>
              <a:gd name="T9" fmla="*/ 0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486">
                <a:moveTo>
                  <a:pt x="208" y="0"/>
                </a:moveTo>
                <a:lnTo>
                  <a:pt x="0" y="486"/>
                </a:lnTo>
                <a:lnTo>
                  <a:pt x="192" y="486"/>
                </a:lnTo>
                <a:lnTo>
                  <a:pt x="402" y="0"/>
                </a:lnTo>
                <a:lnTo>
                  <a:pt x="208" y="0"/>
                </a:lnTo>
                <a:close/>
              </a:path>
            </a:pathLst>
          </a:custGeom>
          <a:solidFill>
            <a:srgbClr val="6980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BBB24A43-6B90-465D-8F38-9AAD2068C8F5}"/>
              </a:ext>
            </a:extLst>
          </p:cNvPr>
          <p:cNvSpPr/>
          <p:nvPr/>
        </p:nvSpPr>
        <p:spPr bwMode="auto">
          <a:xfrm>
            <a:off x="1767470" y="3622881"/>
            <a:ext cx="1677994" cy="2028619"/>
          </a:xfrm>
          <a:custGeom>
            <a:avLst/>
            <a:gdLst>
              <a:gd name="T0" fmla="*/ 210 w 402"/>
              <a:gd name="T1" fmla="*/ 0 h 486"/>
              <a:gd name="T2" fmla="*/ 0 w 402"/>
              <a:gd name="T3" fmla="*/ 486 h 486"/>
              <a:gd name="T4" fmla="*/ 192 w 402"/>
              <a:gd name="T5" fmla="*/ 486 h 486"/>
              <a:gd name="T6" fmla="*/ 402 w 402"/>
              <a:gd name="T7" fmla="*/ 0 h 486"/>
              <a:gd name="T8" fmla="*/ 210 w 402"/>
              <a:gd name="T9" fmla="*/ 0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486">
                <a:moveTo>
                  <a:pt x="210" y="0"/>
                </a:moveTo>
                <a:lnTo>
                  <a:pt x="0" y="486"/>
                </a:lnTo>
                <a:lnTo>
                  <a:pt x="192" y="486"/>
                </a:lnTo>
                <a:lnTo>
                  <a:pt x="402" y="0"/>
                </a:lnTo>
                <a:lnTo>
                  <a:pt x="210" y="0"/>
                </a:lnTo>
                <a:close/>
              </a:path>
            </a:pathLst>
          </a:custGeom>
          <a:solidFill>
            <a:srgbClr val="6980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1DA1AF51-FEA7-401C-8161-5A38C7657F1A}"/>
              </a:ext>
            </a:extLst>
          </p:cNvPr>
          <p:cNvSpPr/>
          <p:nvPr/>
        </p:nvSpPr>
        <p:spPr bwMode="auto">
          <a:xfrm>
            <a:off x="6395071" y="1151805"/>
            <a:ext cx="2128799" cy="3038755"/>
          </a:xfrm>
          <a:custGeom>
            <a:avLst/>
            <a:gdLst>
              <a:gd name="T0" fmla="*/ 510 w 510"/>
              <a:gd name="T1" fmla="*/ 216 h 728"/>
              <a:gd name="T2" fmla="*/ 414 w 510"/>
              <a:gd name="T3" fmla="*/ 0 h 728"/>
              <a:gd name="T4" fmla="*/ 130 w 510"/>
              <a:gd name="T5" fmla="*/ 216 h 728"/>
              <a:gd name="T6" fmla="*/ 224 w 510"/>
              <a:gd name="T7" fmla="*/ 216 h 728"/>
              <a:gd name="T8" fmla="*/ 0 w 510"/>
              <a:gd name="T9" fmla="*/ 728 h 728"/>
              <a:gd name="T10" fmla="*/ 192 w 510"/>
              <a:gd name="T11" fmla="*/ 728 h 728"/>
              <a:gd name="T12" fmla="*/ 416 w 510"/>
              <a:gd name="T13" fmla="*/ 216 h 728"/>
              <a:gd name="T14" fmla="*/ 510 w 510"/>
              <a:gd name="T15" fmla="*/ 216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0" h="728">
                <a:moveTo>
                  <a:pt x="510" y="216"/>
                </a:moveTo>
                <a:lnTo>
                  <a:pt x="414" y="0"/>
                </a:lnTo>
                <a:lnTo>
                  <a:pt x="130" y="216"/>
                </a:lnTo>
                <a:lnTo>
                  <a:pt x="224" y="216"/>
                </a:lnTo>
                <a:lnTo>
                  <a:pt x="0" y="728"/>
                </a:lnTo>
                <a:lnTo>
                  <a:pt x="192" y="728"/>
                </a:lnTo>
                <a:lnTo>
                  <a:pt x="416" y="216"/>
                </a:lnTo>
                <a:lnTo>
                  <a:pt x="510" y="216"/>
                </a:lnTo>
                <a:close/>
              </a:path>
            </a:pathLst>
          </a:custGeom>
          <a:solidFill>
            <a:srgbClr val="6980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A1A3E9F-D827-49F7-B1A8-B55CE8DED906}"/>
              </a:ext>
            </a:extLst>
          </p:cNvPr>
          <p:cNvGrpSpPr/>
          <p:nvPr/>
        </p:nvGrpSpPr>
        <p:grpSpPr>
          <a:xfrm>
            <a:off x="3445464" y="1591286"/>
            <a:ext cx="3551359" cy="819014"/>
            <a:chOff x="2322111" y="1804527"/>
            <a:chExt cx="3551359" cy="819014"/>
          </a:xfrm>
        </p:grpSpPr>
        <p:sp>
          <p:nvSpPr>
            <p:cNvPr id="34" name="Rectangle 24">
              <a:extLst>
                <a:ext uri="{FF2B5EF4-FFF2-40B4-BE49-F238E27FC236}">
                  <a16:creationId xmlns:a16="http://schemas.microsoft.com/office/drawing/2014/main" id="{CD7B7379-FEB4-40D5-B1FE-FA7BD4F04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8768" y="1804527"/>
              <a:ext cx="1894702" cy="285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23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b="1" dirty="0">
                  <a:solidFill>
                    <a:srgbClr val="414142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065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24">
              <a:extLst>
                <a:ext uri="{FF2B5EF4-FFF2-40B4-BE49-F238E27FC236}">
                  <a16:creationId xmlns:a16="http://schemas.microsoft.com/office/drawing/2014/main" id="{6A0F844D-2249-4C14-9101-62E2F5BD6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111" y="2096217"/>
              <a:ext cx="3313315" cy="527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sz="1200" dirty="0">
                  <a:solidFill>
                    <a:srgbClr val="414142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14142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470CCA0-1AC9-4086-B0C0-56A849E0ED88}"/>
              </a:ext>
            </a:extLst>
          </p:cNvPr>
          <p:cNvGrpSpPr/>
          <p:nvPr/>
        </p:nvGrpSpPr>
        <p:grpSpPr>
          <a:xfrm>
            <a:off x="2815220" y="4956062"/>
            <a:ext cx="3234666" cy="819014"/>
            <a:chOff x="2638804" y="1804527"/>
            <a:chExt cx="3234666" cy="819014"/>
          </a:xfrm>
        </p:grpSpPr>
        <p:sp>
          <p:nvSpPr>
            <p:cNvPr id="37" name="Rectangle 24">
              <a:extLst>
                <a:ext uri="{FF2B5EF4-FFF2-40B4-BE49-F238E27FC236}">
                  <a16:creationId xmlns:a16="http://schemas.microsoft.com/office/drawing/2014/main" id="{862B4C4F-1175-4F8F-95D5-E72A8116F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8768" y="1804527"/>
              <a:ext cx="1894702" cy="285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23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b="1" dirty="0">
                  <a:solidFill>
                    <a:srgbClr val="414142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065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24">
              <a:extLst>
                <a:ext uri="{FF2B5EF4-FFF2-40B4-BE49-F238E27FC236}">
                  <a16:creationId xmlns:a16="http://schemas.microsoft.com/office/drawing/2014/main" id="{D1A9ACBF-C179-4787-8FB3-C463210526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8804" y="2096217"/>
              <a:ext cx="2996622" cy="527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sz="1200" dirty="0">
                  <a:solidFill>
                    <a:srgbClr val="414142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14142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4CBB1C0-5D58-47DB-BA67-038AB0B9B574}"/>
              </a:ext>
            </a:extLst>
          </p:cNvPr>
          <p:cNvGrpSpPr/>
          <p:nvPr/>
        </p:nvGrpSpPr>
        <p:grpSpPr>
          <a:xfrm>
            <a:off x="8191501" y="2530057"/>
            <a:ext cx="2865281" cy="2204008"/>
            <a:chOff x="3008189" y="1804527"/>
            <a:chExt cx="2865281" cy="2204008"/>
          </a:xfrm>
        </p:grpSpPr>
        <p:sp>
          <p:nvSpPr>
            <p:cNvPr id="43" name="Rectangle 24">
              <a:extLst>
                <a:ext uri="{FF2B5EF4-FFF2-40B4-BE49-F238E27FC236}">
                  <a16:creationId xmlns:a16="http://schemas.microsoft.com/office/drawing/2014/main" id="{A7277757-327B-4185-A1EA-D2A972A3B0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8768" y="1804527"/>
              <a:ext cx="1894702" cy="285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23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b="1" dirty="0">
                  <a:solidFill>
                    <a:srgbClr val="414142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065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24">
              <a:extLst>
                <a:ext uri="{FF2B5EF4-FFF2-40B4-BE49-F238E27FC236}">
                  <a16:creationId xmlns:a16="http://schemas.microsoft.com/office/drawing/2014/main" id="{07036189-9B3A-467E-856E-4D8D29D55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8189" y="2096217"/>
              <a:ext cx="2627238" cy="1912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sz="1200" dirty="0">
                  <a:solidFill>
                    <a:srgbClr val="414142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414142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rgbClr val="414142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414142"/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rgbClr val="414142"/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C665D3E-F054-4743-817E-333149B7539E}"/>
              </a:ext>
            </a:extLst>
          </p:cNvPr>
          <p:cNvGrpSpPr/>
          <p:nvPr/>
        </p:nvGrpSpPr>
        <p:grpSpPr>
          <a:xfrm>
            <a:off x="515938" y="2603509"/>
            <a:ext cx="3551359" cy="819014"/>
            <a:chOff x="2322111" y="1804527"/>
            <a:chExt cx="3551359" cy="819014"/>
          </a:xfrm>
        </p:grpSpPr>
        <p:sp>
          <p:nvSpPr>
            <p:cNvPr id="46" name="Rectangle 24">
              <a:extLst>
                <a:ext uri="{FF2B5EF4-FFF2-40B4-BE49-F238E27FC236}">
                  <a16:creationId xmlns:a16="http://schemas.microsoft.com/office/drawing/2014/main" id="{3479E1AB-60D1-4692-81D3-EFA52A28B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8768" y="1804527"/>
              <a:ext cx="1894702" cy="285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23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b="1" dirty="0">
                  <a:solidFill>
                    <a:srgbClr val="414142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065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24">
              <a:extLst>
                <a:ext uri="{FF2B5EF4-FFF2-40B4-BE49-F238E27FC236}">
                  <a16:creationId xmlns:a16="http://schemas.microsoft.com/office/drawing/2014/main" id="{1017EFE2-260B-4E9D-877C-952A896F5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111" y="2096217"/>
              <a:ext cx="3313315" cy="527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sz="1200" dirty="0">
                  <a:solidFill>
                    <a:srgbClr val="414142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14142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4530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>
            <a:extLst>
              <a:ext uri="{FF2B5EF4-FFF2-40B4-BE49-F238E27FC236}">
                <a16:creationId xmlns:a16="http://schemas.microsoft.com/office/drawing/2014/main" id="{28A5863E-75DC-400D-B197-29B056623439}"/>
              </a:ext>
            </a:extLst>
          </p:cNvPr>
          <p:cNvSpPr/>
          <p:nvPr/>
        </p:nvSpPr>
        <p:spPr>
          <a:xfrm>
            <a:off x="1549999" y="2002830"/>
            <a:ext cx="2810470" cy="281047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0FDE5619-72EC-4F94-BEF8-68D165FE653F}"/>
              </a:ext>
            </a:extLst>
          </p:cNvPr>
          <p:cNvSpPr/>
          <p:nvPr/>
        </p:nvSpPr>
        <p:spPr>
          <a:xfrm>
            <a:off x="7827749" y="2002830"/>
            <a:ext cx="2810470" cy="281047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8FEA5B9-192F-4EBA-BAAF-1945EF5B1F05}"/>
              </a:ext>
            </a:extLst>
          </p:cNvPr>
          <p:cNvGrpSpPr/>
          <p:nvPr/>
        </p:nvGrpSpPr>
        <p:grpSpPr>
          <a:xfrm>
            <a:off x="460012" y="392405"/>
            <a:ext cx="4084537" cy="584775"/>
            <a:chOff x="460012" y="392405"/>
            <a:chExt cx="4084537" cy="58477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7E9E786-6F52-4AE2-9B0F-894E30639ADC}"/>
                </a:ext>
              </a:extLst>
            </p:cNvPr>
            <p:cNvSpPr txBox="1"/>
            <p:nvPr/>
          </p:nvSpPr>
          <p:spPr>
            <a:xfrm>
              <a:off x="1365920" y="392405"/>
              <a:ext cx="317862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3E16950-BC1E-40F4-B800-7705A3CD80AD}"/>
                </a:ext>
              </a:extLst>
            </p:cNvPr>
            <p:cNvSpPr txBox="1"/>
            <p:nvPr/>
          </p:nvSpPr>
          <p:spPr>
            <a:xfrm>
              <a:off x="460012" y="42318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E3C23A66-C03A-4640-85FD-59E508535BF9}"/>
              </a:ext>
            </a:extLst>
          </p:cNvPr>
          <p:cNvSpPr/>
          <p:nvPr/>
        </p:nvSpPr>
        <p:spPr>
          <a:xfrm>
            <a:off x="4176331" y="1490287"/>
            <a:ext cx="3835556" cy="3835556"/>
          </a:xfrm>
          <a:prstGeom prst="ellipse">
            <a:avLst/>
          </a:prstGeom>
          <a:solidFill>
            <a:srgbClr val="698097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BAECE7C-3DC4-45EE-8F8C-A8DE989DFA4A}"/>
              </a:ext>
            </a:extLst>
          </p:cNvPr>
          <p:cNvGrpSpPr/>
          <p:nvPr/>
        </p:nvGrpSpPr>
        <p:grpSpPr>
          <a:xfrm>
            <a:off x="4782381" y="2326996"/>
            <a:ext cx="2627238" cy="2204008"/>
            <a:chOff x="3008189" y="1804527"/>
            <a:chExt cx="2627238" cy="2204008"/>
          </a:xfrm>
        </p:grpSpPr>
        <p:sp>
          <p:nvSpPr>
            <p:cNvPr id="37" name="Rectangle 24">
              <a:extLst>
                <a:ext uri="{FF2B5EF4-FFF2-40B4-BE49-F238E27FC236}">
                  <a16:creationId xmlns:a16="http://schemas.microsoft.com/office/drawing/2014/main" id="{78C9AF2B-B273-46F1-AFED-C0E02A4A5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4457" y="1804527"/>
              <a:ext cx="1894702" cy="285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23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06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24">
              <a:extLst>
                <a:ext uri="{FF2B5EF4-FFF2-40B4-BE49-F238E27FC236}">
                  <a16:creationId xmlns:a16="http://schemas.microsoft.com/office/drawing/2014/main" id="{B1B57A95-7951-4104-8E75-AB2E6EDA6B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8189" y="2096217"/>
              <a:ext cx="2627238" cy="1912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355AD52-A220-4AA0-BBF8-673D3E3D0C2E}"/>
              </a:ext>
            </a:extLst>
          </p:cNvPr>
          <p:cNvGrpSpPr/>
          <p:nvPr/>
        </p:nvGrpSpPr>
        <p:grpSpPr>
          <a:xfrm>
            <a:off x="2007883" y="2721559"/>
            <a:ext cx="1894702" cy="1373012"/>
            <a:chOff x="3374457" y="1804527"/>
            <a:chExt cx="1894702" cy="1373012"/>
          </a:xfrm>
        </p:grpSpPr>
        <p:sp>
          <p:nvSpPr>
            <p:cNvPr id="40" name="Rectangle 24">
              <a:extLst>
                <a:ext uri="{FF2B5EF4-FFF2-40B4-BE49-F238E27FC236}">
                  <a16:creationId xmlns:a16="http://schemas.microsoft.com/office/drawing/2014/main" id="{AC68F218-40C5-4B75-BB6F-C26043748F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4457" y="1804527"/>
              <a:ext cx="1894702" cy="285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23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065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24">
              <a:extLst>
                <a:ext uri="{FF2B5EF4-FFF2-40B4-BE49-F238E27FC236}">
                  <a16:creationId xmlns:a16="http://schemas.microsoft.com/office/drawing/2014/main" id="{654034FD-BFE7-42D4-83FB-D641C988C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554" y="2096217"/>
              <a:ext cx="1782508" cy="1081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5F07026-5046-4625-804B-C4EE64EFAE89}"/>
              </a:ext>
            </a:extLst>
          </p:cNvPr>
          <p:cNvGrpSpPr/>
          <p:nvPr/>
        </p:nvGrpSpPr>
        <p:grpSpPr>
          <a:xfrm>
            <a:off x="8285633" y="2721559"/>
            <a:ext cx="1894702" cy="1373012"/>
            <a:chOff x="3374457" y="1804527"/>
            <a:chExt cx="1894702" cy="1373012"/>
          </a:xfrm>
        </p:grpSpPr>
        <p:sp>
          <p:nvSpPr>
            <p:cNvPr id="43" name="Rectangle 24">
              <a:extLst>
                <a:ext uri="{FF2B5EF4-FFF2-40B4-BE49-F238E27FC236}">
                  <a16:creationId xmlns:a16="http://schemas.microsoft.com/office/drawing/2014/main" id="{AA3DD638-F6EF-4F61-B627-CF613D812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4457" y="1804527"/>
              <a:ext cx="1894702" cy="285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23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065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24">
              <a:extLst>
                <a:ext uri="{FF2B5EF4-FFF2-40B4-BE49-F238E27FC236}">
                  <a16:creationId xmlns:a16="http://schemas.microsoft.com/office/drawing/2014/main" id="{D27E8B8A-64CC-4894-8AAC-C9418C1343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554" y="2096217"/>
              <a:ext cx="1782508" cy="1081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20000"/>
                </a:spcBef>
                <a:spcAft>
                  <a:spcPts val="100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92347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>
            <a:extLst>
              <a:ext uri="{FF2B5EF4-FFF2-40B4-BE49-F238E27FC236}">
                <a16:creationId xmlns:a16="http://schemas.microsoft.com/office/drawing/2014/main" id="{765BA040-E8B7-4F35-B72E-51C16A171C26}"/>
              </a:ext>
            </a:extLst>
          </p:cNvPr>
          <p:cNvSpPr/>
          <p:nvPr/>
        </p:nvSpPr>
        <p:spPr>
          <a:xfrm>
            <a:off x="3041565" y="374565"/>
            <a:ext cx="6108869" cy="610886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05000" sy="105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888BC9-3B8B-41C2-A6E5-5976DAD10B49}"/>
              </a:ext>
            </a:extLst>
          </p:cNvPr>
          <p:cNvSpPr/>
          <p:nvPr/>
        </p:nvSpPr>
        <p:spPr>
          <a:xfrm>
            <a:off x="515938" y="792032"/>
            <a:ext cx="881430" cy="881430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899F117-667F-4766-9570-D7266ECFF96A}"/>
              </a:ext>
            </a:extLst>
          </p:cNvPr>
          <p:cNvSpPr/>
          <p:nvPr/>
        </p:nvSpPr>
        <p:spPr>
          <a:xfrm>
            <a:off x="8248650" y="6495828"/>
            <a:ext cx="1182006" cy="1182006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48F7A72-1DA0-4290-977F-2D763FECA1BA}"/>
              </a:ext>
            </a:extLst>
          </p:cNvPr>
          <p:cNvSpPr/>
          <p:nvPr/>
        </p:nvSpPr>
        <p:spPr>
          <a:xfrm>
            <a:off x="10263188" y="5372100"/>
            <a:ext cx="2971800" cy="2971800"/>
          </a:xfrm>
          <a:prstGeom prst="ellipse">
            <a:avLst/>
          </a:prstGeom>
          <a:solidFill>
            <a:srgbClr val="E9ECEF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573C0BC-239D-4CEB-8E92-5B551840544E}"/>
              </a:ext>
            </a:extLst>
          </p:cNvPr>
          <p:cNvSpPr/>
          <p:nvPr/>
        </p:nvSpPr>
        <p:spPr>
          <a:xfrm>
            <a:off x="1009664" y="-1309483"/>
            <a:ext cx="2250505" cy="225050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411693D-69B7-44CD-AA5C-9572A84A41AE}"/>
              </a:ext>
            </a:extLst>
          </p:cNvPr>
          <p:cNvSpPr/>
          <p:nvPr/>
        </p:nvSpPr>
        <p:spPr>
          <a:xfrm>
            <a:off x="484556" y="6065968"/>
            <a:ext cx="1536967" cy="1536967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92F654F-B7F4-47B9-8FDB-728441486934}"/>
              </a:ext>
            </a:extLst>
          </p:cNvPr>
          <p:cNvSpPr/>
          <p:nvPr/>
        </p:nvSpPr>
        <p:spPr>
          <a:xfrm>
            <a:off x="8825135" y="1074598"/>
            <a:ext cx="490315" cy="49031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0836589-7FCE-401F-AA59-5028042BC539}"/>
              </a:ext>
            </a:extLst>
          </p:cNvPr>
          <p:cNvGrpSpPr/>
          <p:nvPr/>
        </p:nvGrpSpPr>
        <p:grpSpPr>
          <a:xfrm>
            <a:off x="4176331" y="1052709"/>
            <a:ext cx="3835556" cy="4273134"/>
            <a:chOff x="1196298" y="2121494"/>
            <a:chExt cx="2250505" cy="250725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B60DE38-205B-4DB9-ABA5-DD59E38816CB}"/>
                </a:ext>
              </a:extLst>
            </p:cNvPr>
            <p:cNvSpPr/>
            <p:nvPr/>
          </p:nvSpPr>
          <p:spPr>
            <a:xfrm>
              <a:off x="1196298" y="2378242"/>
              <a:ext cx="2250505" cy="2250505"/>
            </a:xfrm>
            <a:prstGeom prst="ellipse">
              <a:avLst/>
            </a:prstGeom>
            <a:solidFill>
              <a:srgbClr val="F0F3F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FBA6FCD-2BE2-4077-B365-BB14337506F1}"/>
                </a:ext>
              </a:extLst>
            </p:cNvPr>
            <p:cNvSpPr txBox="1"/>
            <p:nvPr/>
          </p:nvSpPr>
          <p:spPr>
            <a:xfrm>
              <a:off x="1464411" y="2980279"/>
              <a:ext cx="1714277" cy="3792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F266051-C875-4826-B782-340691D59A55}"/>
                </a:ext>
              </a:extLst>
            </p:cNvPr>
            <p:cNvSpPr txBox="1"/>
            <p:nvPr/>
          </p:nvSpPr>
          <p:spPr>
            <a:xfrm>
              <a:off x="1493262" y="3495566"/>
              <a:ext cx="1651049" cy="5598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698097"/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90A9CD4-121F-4A38-AF29-A127797F99DA}"/>
                </a:ext>
              </a:extLst>
            </p:cNvPr>
            <p:cNvSpPr/>
            <p:nvPr/>
          </p:nvSpPr>
          <p:spPr>
            <a:xfrm>
              <a:off x="2489229" y="2121494"/>
              <a:ext cx="747576" cy="747576"/>
            </a:xfrm>
            <a:prstGeom prst="ellipse">
              <a:avLst/>
            </a:prstGeom>
            <a:solidFill>
              <a:srgbClr val="698097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DD941E8-EAF0-42A8-A27D-AAA004522AF7}"/>
                </a:ext>
              </a:extLst>
            </p:cNvPr>
            <p:cNvSpPr txBox="1"/>
            <p:nvPr/>
          </p:nvSpPr>
          <p:spPr>
            <a:xfrm>
              <a:off x="2633400" y="2242188"/>
              <a:ext cx="510911" cy="4875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04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2506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612900" y="1280885"/>
            <a:ext cx="8966200" cy="3871687"/>
          </a:xfrm>
          <a:prstGeom prst="rect">
            <a:avLst/>
          </a:prstGeom>
          <a:noFill/>
          <a:ln w="19050">
            <a:solidFill>
              <a:srgbClr val="B1B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74520" y="1541701"/>
            <a:ext cx="8442960" cy="3871687"/>
          </a:xfrm>
          <a:prstGeom prst="rect">
            <a:avLst/>
          </a:prstGeom>
          <a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5940" y="5557698"/>
            <a:ext cx="9260118" cy="555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200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字以内，据统计每页幻灯片的最好控制在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441043" y="2774043"/>
            <a:ext cx="1309914" cy="1309914"/>
            <a:chOff x="5441043" y="2570843"/>
            <a:chExt cx="1309914" cy="1309914"/>
          </a:xfrm>
        </p:grpSpPr>
        <p:sp>
          <p:nvSpPr>
            <p:cNvPr id="10" name="椭圆 9"/>
            <p:cNvSpPr/>
            <p:nvPr/>
          </p:nvSpPr>
          <p:spPr>
            <a:xfrm>
              <a:off x="5441043" y="2570843"/>
              <a:ext cx="1309914" cy="1309914"/>
            </a:xfrm>
            <a:prstGeom prst="ellipse">
              <a:avLst/>
            </a:prstGeom>
            <a:noFill/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5831469" y="2925728"/>
              <a:ext cx="716278" cy="6174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037A92F-B0C6-4DEF-9B23-CEC4BBB6CF7E}"/>
              </a:ext>
            </a:extLst>
          </p:cNvPr>
          <p:cNvGrpSpPr/>
          <p:nvPr/>
        </p:nvGrpSpPr>
        <p:grpSpPr>
          <a:xfrm>
            <a:off x="460012" y="392405"/>
            <a:ext cx="4084537" cy="584775"/>
            <a:chOff x="460012" y="392405"/>
            <a:chExt cx="4084537" cy="5847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81D26C9-BF2A-43D0-9338-A3428C00904A}"/>
                </a:ext>
              </a:extLst>
            </p:cNvPr>
            <p:cNvSpPr txBox="1"/>
            <p:nvPr/>
          </p:nvSpPr>
          <p:spPr>
            <a:xfrm>
              <a:off x="1365920" y="392405"/>
              <a:ext cx="317862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1A4B72F-7677-4806-B539-78C7FB0F3F5D}"/>
                </a:ext>
              </a:extLst>
            </p:cNvPr>
            <p:cNvSpPr txBox="1"/>
            <p:nvPr/>
          </p:nvSpPr>
          <p:spPr>
            <a:xfrm>
              <a:off x="460012" y="42318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04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3BFBF88D-075E-4BEA-AFCB-BE66365DAB7E}"/>
              </a:ext>
            </a:extLst>
          </p:cNvPr>
          <p:cNvGrpSpPr/>
          <p:nvPr/>
        </p:nvGrpSpPr>
        <p:grpSpPr>
          <a:xfrm>
            <a:off x="460012" y="392405"/>
            <a:ext cx="4084537" cy="584775"/>
            <a:chOff x="460012" y="392405"/>
            <a:chExt cx="4084537" cy="58477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03E3EB4-C3C1-4EB1-9D30-F0F338FC4CAB}"/>
                </a:ext>
              </a:extLst>
            </p:cNvPr>
            <p:cNvSpPr txBox="1"/>
            <p:nvPr/>
          </p:nvSpPr>
          <p:spPr>
            <a:xfrm>
              <a:off x="1365920" y="392405"/>
              <a:ext cx="317862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2B6FD66-6776-4C3B-9C46-CFFE74BCC17C}"/>
                </a:ext>
              </a:extLst>
            </p:cNvPr>
            <p:cNvSpPr txBox="1"/>
            <p:nvPr/>
          </p:nvSpPr>
          <p:spPr>
            <a:xfrm>
              <a:off x="460012" y="42318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04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73CBFDE-1699-436F-B4FC-49D920132AC4}"/>
              </a:ext>
            </a:extLst>
          </p:cNvPr>
          <p:cNvGrpSpPr/>
          <p:nvPr/>
        </p:nvGrpSpPr>
        <p:grpSpPr>
          <a:xfrm>
            <a:off x="1153649" y="1773396"/>
            <a:ext cx="9869952" cy="3870008"/>
            <a:chOff x="1153649" y="1773396"/>
            <a:chExt cx="9869952" cy="387000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CDDB813-9D4F-4068-9B54-DF29BF1786A5}"/>
                </a:ext>
              </a:extLst>
            </p:cNvPr>
            <p:cNvGrpSpPr/>
            <p:nvPr/>
          </p:nvGrpSpPr>
          <p:grpSpPr>
            <a:xfrm>
              <a:off x="1153649" y="1773396"/>
              <a:ext cx="9463551" cy="3870008"/>
              <a:chOff x="696449" y="1493996"/>
              <a:chExt cx="9463551" cy="3870008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696449" y="1714500"/>
                <a:ext cx="4599452" cy="3649504"/>
              </a:xfrm>
              <a:prstGeom prst="rect">
                <a:avLst/>
              </a:prstGeom>
              <a:noFill/>
              <a:ln w="25400">
                <a:solidFill>
                  <a:srgbClr val="B1BD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716649" y="1493996"/>
                <a:ext cx="2559050" cy="400110"/>
              </a:xfrm>
              <a:prstGeom prst="rect">
                <a:avLst/>
              </a:prstGeom>
              <a:solidFill>
                <a:srgbClr val="698097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A875E13-5768-4F66-8710-E1F03D989D68}"/>
                  </a:ext>
                </a:extLst>
              </p:cNvPr>
              <p:cNvSpPr txBox="1"/>
              <p:nvPr/>
            </p:nvSpPr>
            <p:spPr>
              <a:xfrm>
                <a:off x="1102848" y="2048808"/>
                <a:ext cx="3786652" cy="11736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/>
                  <a:t>此处添加详细文本描述，建议与标题相关并符合整体语言风格，语言描述尽量简洁生动。尽量将每页幻灯片的字数控制在200字以内，据统计每页幻灯片的最好控制在5分钟之内。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7F5D88D-895E-4198-AF74-0348A4537876}"/>
                  </a:ext>
                </a:extLst>
              </p:cNvPr>
              <p:cNvSpPr txBox="1"/>
              <p:nvPr/>
            </p:nvSpPr>
            <p:spPr>
              <a:xfrm>
                <a:off x="6373348" y="2048808"/>
                <a:ext cx="3786652" cy="11736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/>
                  <a:t>此处添加详细文本描述，建议与标题相关并符合整体语言风格，语言描述尽量简洁生动。尽量将每页幻灯片的字数控制在200字以内，据统计每页幻灯片的最好控制在5分钟之内。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CB32233-FBCC-4B8A-A203-09B9BEB87920}"/>
                </a:ext>
              </a:extLst>
            </p:cNvPr>
            <p:cNvGrpSpPr/>
            <p:nvPr/>
          </p:nvGrpSpPr>
          <p:grpSpPr>
            <a:xfrm>
              <a:off x="6424149" y="1773396"/>
              <a:ext cx="4599452" cy="3870008"/>
              <a:chOff x="696449" y="1493996"/>
              <a:chExt cx="4599452" cy="3870008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BA9BD0CE-827D-4D06-AB0D-1E0E923B7534}"/>
                  </a:ext>
                </a:extLst>
              </p:cNvPr>
              <p:cNvSpPr/>
              <p:nvPr/>
            </p:nvSpPr>
            <p:spPr>
              <a:xfrm>
                <a:off x="696449" y="1714500"/>
                <a:ext cx="4599452" cy="3649504"/>
              </a:xfrm>
              <a:prstGeom prst="rect">
                <a:avLst/>
              </a:prstGeom>
              <a:noFill/>
              <a:ln w="25400">
                <a:solidFill>
                  <a:srgbClr val="B1BD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0EC0117-18B0-4A16-9B41-B7D645E8C1FE}"/>
                  </a:ext>
                </a:extLst>
              </p:cNvPr>
              <p:cNvSpPr txBox="1"/>
              <p:nvPr/>
            </p:nvSpPr>
            <p:spPr>
              <a:xfrm>
                <a:off x="1716649" y="1493996"/>
                <a:ext cx="2559050" cy="400110"/>
              </a:xfrm>
              <a:prstGeom prst="rect">
                <a:avLst/>
              </a:prstGeom>
              <a:solidFill>
                <a:srgbClr val="698097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1205AD88-7B74-431B-BB93-5918BCFF6AA3}"/>
              </a:ext>
            </a:extLst>
          </p:cNvPr>
          <p:cNvSpPr/>
          <p:nvPr/>
        </p:nvSpPr>
        <p:spPr>
          <a:xfrm>
            <a:off x="1560048" y="3656565"/>
            <a:ext cx="3786652" cy="163933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88FA77A-1D1A-4A8E-B622-2F3D88E1E10A}"/>
              </a:ext>
            </a:extLst>
          </p:cNvPr>
          <p:cNvSpPr/>
          <p:nvPr/>
        </p:nvSpPr>
        <p:spPr>
          <a:xfrm>
            <a:off x="6830548" y="3656565"/>
            <a:ext cx="3786652" cy="1639335"/>
          </a:xfrm>
          <a:prstGeom prst="rect">
            <a:avLst/>
          </a:prstGeom>
          <a:blipFill dpi="0" rotWithShape="1">
            <a:blip r:embed="rId5"/>
            <a:srcRect/>
            <a:tile tx="0" ty="-3111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CA4ED0F8-0486-4308-ABEC-F4D0052866F5}"/>
              </a:ext>
            </a:extLst>
          </p:cNvPr>
          <p:cNvSpPr/>
          <p:nvPr/>
        </p:nvSpPr>
        <p:spPr>
          <a:xfrm>
            <a:off x="3480772" y="2060660"/>
            <a:ext cx="1640535" cy="1640535"/>
          </a:xfrm>
          <a:prstGeom prst="ellipse">
            <a:avLst/>
          </a:prstGeom>
          <a:solidFill>
            <a:srgbClr val="698097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F7B178F9-4393-48AE-9543-54CD1F1A395A}"/>
              </a:ext>
            </a:extLst>
          </p:cNvPr>
          <p:cNvSpPr/>
          <p:nvPr/>
        </p:nvSpPr>
        <p:spPr>
          <a:xfrm>
            <a:off x="5288319" y="2060660"/>
            <a:ext cx="1640535" cy="164053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42148E6B-61C7-4521-A063-C48A14A051EB}"/>
              </a:ext>
            </a:extLst>
          </p:cNvPr>
          <p:cNvSpPr/>
          <p:nvPr/>
        </p:nvSpPr>
        <p:spPr>
          <a:xfrm>
            <a:off x="7095866" y="2060660"/>
            <a:ext cx="1640535" cy="1640535"/>
          </a:xfrm>
          <a:prstGeom prst="ellipse">
            <a:avLst/>
          </a:prstGeom>
          <a:solidFill>
            <a:srgbClr val="698097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8D286DBD-EC8B-4935-830B-1F26FD2DFCF1}"/>
              </a:ext>
            </a:extLst>
          </p:cNvPr>
          <p:cNvSpPr/>
          <p:nvPr/>
        </p:nvSpPr>
        <p:spPr>
          <a:xfrm>
            <a:off x="8903413" y="2060660"/>
            <a:ext cx="1640535" cy="164053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E813A3AE-D2D1-452D-A3B0-642E1DCA24D6}"/>
              </a:ext>
            </a:extLst>
          </p:cNvPr>
          <p:cNvSpPr/>
          <p:nvPr/>
        </p:nvSpPr>
        <p:spPr>
          <a:xfrm>
            <a:off x="1673225" y="2060660"/>
            <a:ext cx="1640535" cy="164053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7"/>
          <p:cNvSpPr>
            <a:spLocks noEditPoints="1" noChangeArrowheads="1"/>
          </p:cNvSpPr>
          <p:nvPr/>
        </p:nvSpPr>
        <p:spPr bwMode="auto">
          <a:xfrm>
            <a:off x="2198939" y="2597333"/>
            <a:ext cx="737686" cy="567190"/>
          </a:xfrm>
          <a:custGeom>
            <a:avLst/>
            <a:gdLst>
              <a:gd name="connsiteX0" fmla="*/ 221374 w 604403"/>
              <a:gd name="connsiteY0" fmla="*/ 309125 h 464714"/>
              <a:gd name="connsiteX1" fmla="*/ 187250 w 604403"/>
              <a:gd name="connsiteY1" fmla="*/ 345505 h 464714"/>
              <a:gd name="connsiteX2" fmla="*/ 211690 w 604403"/>
              <a:gd name="connsiteY2" fmla="*/ 371753 h 464714"/>
              <a:gd name="connsiteX3" fmla="*/ 246737 w 604403"/>
              <a:gd name="connsiteY3" fmla="*/ 336755 h 464714"/>
              <a:gd name="connsiteX4" fmla="*/ 221374 w 604403"/>
              <a:gd name="connsiteY4" fmla="*/ 309125 h 464714"/>
              <a:gd name="connsiteX5" fmla="*/ 255498 w 604403"/>
              <a:gd name="connsiteY5" fmla="*/ 303139 h 464714"/>
              <a:gd name="connsiteX6" fmla="*/ 245814 w 604403"/>
              <a:gd name="connsiteY6" fmla="*/ 312349 h 464714"/>
              <a:gd name="connsiteX7" fmla="*/ 255498 w 604403"/>
              <a:gd name="connsiteY7" fmla="*/ 322019 h 464714"/>
              <a:gd name="connsiteX8" fmla="*/ 264721 w 604403"/>
              <a:gd name="connsiteY8" fmla="*/ 312349 h 464714"/>
              <a:gd name="connsiteX9" fmla="*/ 255498 w 604403"/>
              <a:gd name="connsiteY9" fmla="*/ 303139 h 464714"/>
              <a:gd name="connsiteX10" fmla="*/ 246059 w 604403"/>
              <a:gd name="connsiteY10" fmla="*/ 234999 h 464714"/>
              <a:gd name="connsiteX11" fmla="*/ 288239 w 604403"/>
              <a:gd name="connsiteY11" fmla="*/ 239129 h 464714"/>
              <a:gd name="connsiteX12" fmla="*/ 337581 w 604403"/>
              <a:gd name="connsiteY12" fmla="*/ 309125 h 464714"/>
              <a:gd name="connsiteX13" fmla="*/ 199701 w 604403"/>
              <a:gd name="connsiteY13" fmla="*/ 404449 h 464714"/>
              <a:gd name="connsiteX14" fmla="*/ 153587 w 604403"/>
              <a:gd name="connsiteY14" fmla="*/ 314651 h 464714"/>
              <a:gd name="connsiteX15" fmla="*/ 246059 w 604403"/>
              <a:gd name="connsiteY15" fmla="*/ 234999 h 464714"/>
              <a:gd name="connsiteX16" fmla="*/ 273694 w 604403"/>
              <a:gd name="connsiteY16" fmla="*/ 185032 h 464714"/>
              <a:gd name="connsiteX17" fmla="*/ 204745 w 604403"/>
              <a:gd name="connsiteY17" fmla="*/ 195418 h 464714"/>
              <a:gd name="connsiteX18" fmla="*/ 87638 w 604403"/>
              <a:gd name="connsiteY18" fmla="*/ 267231 h 464714"/>
              <a:gd name="connsiteX19" fmla="*/ 100086 w 604403"/>
              <a:gd name="connsiteY19" fmla="*/ 389219 h 464714"/>
              <a:gd name="connsiteX20" fmla="*/ 153568 w 604403"/>
              <a:gd name="connsiteY20" fmla="*/ 420062 h 464714"/>
              <a:gd name="connsiteX21" fmla="*/ 283585 w 604403"/>
              <a:gd name="connsiteY21" fmla="*/ 433411 h 464714"/>
              <a:gd name="connsiteX22" fmla="*/ 427433 w 604403"/>
              <a:gd name="connsiteY22" fmla="*/ 374489 h 464714"/>
              <a:gd name="connsiteX23" fmla="*/ 467544 w 604403"/>
              <a:gd name="connsiteY23" fmla="*/ 277818 h 464714"/>
              <a:gd name="connsiteX24" fmla="*/ 409913 w 604403"/>
              <a:gd name="connsiteY24" fmla="*/ 210149 h 464714"/>
              <a:gd name="connsiteX25" fmla="*/ 273694 w 604403"/>
              <a:gd name="connsiteY25" fmla="*/ 185032 h 464714"/>
              <a:gd name="connsiteX26" fmla="*/ 325079 w 604403"/>
              <a:gd name="connsiteY26" fmla="*/ 696 h 464714"/>
              <a:gd name="connsiteX27" fmla="*/ 349515 w 604403"/>
              <a:gd name="connsiteY27" fmla="*/ 18649 h 464714"/>
              <a:gd name="connsiteX28" fmla="*/ 342599 w 604403"/>
              <a:gd name="connsiteY28" fmla="*/ 47190 h 464714"/>
              <a:gd name="connsiteX29" fmla="*/ 330612 w 604403"/>
              <a:gd name="connsiteY29" fmla="*/ 90461 h 464714"/>
              <a:gd name="connsiteX30" fmla="*/ 336606 w 604403"/>
              <a:gd name="connsiteY30" fmla="*/ 108875 h 464714"/>
              <a:gd name="connsiteX31" fmla="*/ 355509 w 604403"/>
              <a:gd name="connsiteY31" fmla="*/ 109795 h 464714"/>
              <a:gd name="connsiteX32" fmla="*/ 379484 w 604403"/>
              <a:gd name="connsiteY32" fmla="*/ 90461 h 464714"/>
              <a:gd name="connsiteX33" fmla="*/ 440803 w 604403"/>
              <a:gd name="connsiteY33" fmla="*/ 35221 h 464714"/>
              <a:gd name="connsiteX34" fmla="*/ 468005 w 604403"/>
              <a:gd name="connsiteY34" fmla="*/ 22332 h 464714"/>
              <a:gd name="connsiteX35" fmla="*/ 489675 w 604403"/>
              <a:gd name="connsiteY35" fmla="*/ 35221 h 464714"/>
              <a:gd name="connsiteX36" fmla="*/ 479993 w 604403"/>
              <a:gd name="connsiteY36" fmla="*/ 61460 h 464714"/>
              <a:gd name="connsiteX37" fmla="*/ 458323 w 604403"/>
              <a:gd name="connsiteY37" fmla="*/ 110716 h 464714"/>
              <a:gd name="connsiteX38" fmla="*/ 475843 w 604403"/>
              <a:gd name="connsiteY38" fmla="*/ 128669 h 464714"/>
              <a:gd name="connsiteX39" fmla="*/ 500740 w 604403"/>
              <a:gd name="connsiteY39" fmla="*/ 116240 h 464714"/>
              <a:gd name="connsiteX40" fmla="*/ 570820 w 604403"/>
              <a:gd name="connsiteY40" fmla="*/ 78493 h 464714"/>
              <a:gd name="connsiteX41" fmla="*/ 600788 w 604403"/>
              <a:gd name="connsiteY41" fmla="*/ 81715 h 464714"/>
              <a:gd name="connsiteX42" fmla="*/ 595716 w 604403"/>
              <a:gd name="connsiteY42" fmla="*/ 109795 h 464714"/>
              <a:gd name="connsiteX43" fmla="*/ 569898 w 604403"/>
              <a:gd name="connsiteY43" fmla="*/ 143860 h 464714"/>
              <a:gd name="connsiteX44" fmla="*/ 562982 w 604403"/>
              <a:gd name="connsiteY44" fmla="*/ 194497 h 464714"/>
              <a:gd name="connsiteX45" fmla="*/ 545001 w 604403"/>
              <a:gd name="connsiteY45" fmla="*/ 351932 h 464714"/>
              <a:gd name="connsiteX46" fmla="*/ 467083 w 604403"/>
              <a:gd name="connsiteY46" fmla="*/ 412696 h 464714"/>
              <a:gd name="connsiteX47" fmla="*/ 294189 w 604403"/>
              <a:gd name="connsiteY47" fmla="*/ 461492 h 464714"/>
              <a:gd name="connsiteX48" fmla="*/ 246701 w 604403"/>
              <a:gd name="connsiteY48" fmla="*/ 464714 h 464714"/>
              <a:gd name="connsiteX49" fmla="*/ 80261 w 604403"/>
              <a:gd name="connsiteY49" fmla="*/ 427887 h 464714"/>
              <a:gd name="connsiteX50" fmla="*/ 2344 w 604403"/>
              <a:gd name="connsiteY50" fmla="*/ 331217 h 464714"/>
              <a:gd name="connsiteX51" fmla="*/ 12487 w 604403"/>
              <a:gd name="connsiteY51" fmla="*/ 242833 h 464714"/>
              <a:gd name="connsiteX52" fmla="*/ 52137 w 604403"/>
              <a:gd name="connsiteY52" fmla="*/ 147543 h 464714"/>
              <a:gd name="connsiteX53" fmla="*/ 68735 w 604403"/>
              <a:gd name="connsiteY53" fmla="*/ 115780 h 464714"/>
              <a:gd name="connsiteX54" fmla="*/ 85333 w 604403"/>
              <a:gd name="connsiteY54" fmla="*/ 111637 h 464714"/>
              <a:gd name="connsiteX55" fmla="*/ 89021 w 604403"/>
              <a:gd name="connsiteY55" fmla="*/ 124526 h 464714"/>
              <a:gd name="connsiteX56" fmla="*/ 90865 w 604403"/>
              <a:gd name="connsiteY56" fmla="*/ 153988 h 464714"/>
              <a:gd name="connsiteX57" fmla="*/ 100548 w 604403"/>
              <a:gd name="connsiteY57" fmla="*/ 163655 h 464714"/>
              <a:gd name="connsiteX58" fmla="*/ 113457 w 604403"/>
              <a:gd name="connsiteY58" fmla="*/ 158131 h 464714"/>
              <a:gd name="connsiteX59" fmla="*/ 125444 w 604403"/>
              <a:gd name="connsiteY59" fmla="*/ 135114 h 464714"/>
              <a:gd name="connsiteX60" fmla="*/ 153107 w 604403"/>
              <a:gd name="connsiteY60" fmla="*/ 78493 h 464714"/>
              <a:gd name="connsiteX61" fmla="*/ 167400 w 604403"/>
              <a:gd name="connsiteY61" fmla="*/ 60540 h 464714"/>
              <a:gd name="connsiteX62" fmla="*/ 189530 w 604403"/>
              <a:gd name="connsiteY62" fmla="*/ 69746 h 464714"/>
              <a:gd name="connsiteX63" fmla="*/ 189069 w 604403"/>
              <a:gd name="connsiteY63" fmla="*/ 106113 h 464714"/>
              <a:gd name="connsiteX64" fmla="*/ 212122 w 604403"/>
              <a:gd name="connsiteY64" fmla="*/ 119002 h 464714"/>
              <a:gd name="connsiteX65" fmla="*/ 239324 w 604403"/>
              <a:gd name="connsiteY65" fmla="*/ 88620 h 464714"/>
              <a:gd name="connsiteX66" fmla="*/ 295111 w 604403"/>
              <a:gd name="connsiteY66" fmla="*/ 20030 h 464714"/>
              <a:gd name="connsiteX67" fmla="*/ 325079 w 604403"/>
              <a:gd name="connsiteY67" fmla="*/ 696 h 46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4403" h="464714">
                <a:moveTo>
                  <a:pt x="221374" y="309125"/>
                </a:moveTo>
                <a:cubicBezTo>
                  <a:pt x="204312" y="309125"/>
                  <a:pt x="187250" y="327085"/>
                  <a:pt x="187250" y="345505"/>
                </a:cubicBezTo>
                <a:cubicBezTo>
                  <a:pt x="187250" y="360241"/>
                  <a:pt x="197856" y="371293"/>
                  <a:pt x="211690" y="371753"/>
                </a:cubicBezTo>
                <a:cubicBezTo>
                  <a:pt x="229675" y="371753"/>
                  <a:pt x="246276" y="355175"/>
                  <a:pt x="246737" y="336755"/>
                </a:cubicBezTo>
                <a:cubicBezTo>
                  <a:pt x="246737" y="321559"/>
                  <a:pt x="235669" y="309125"/>
                  <a:pt x="221374" y="309125"/>
                </a:cubicBezTo>
                <a:close/>
                <a:moveTo>
                  <a:pt x="255498" y="303139"/>
                </a:moveTo>
                <a:cubicBezTo>
                  <a:pt x="249965" y="303139"/>
                  <a:pt x="245814" y="307283"/>
                  <a:pt x="245814" y="312349"/>
                </a:cubicBezTo>
                <a:cubicBezTo>
                  <a:pt x="245814" y="317875"/>
                  <a:pt x="249965" y="322019"/>
                  <a:pt x="255498" y="322019"/>
                </a:cubicBezTo>
                <a:cubicBezTo>
                  <a:pt x="260571" y="322019"/>
                  <a:pt x="264721" y="317875"/>
                  <a:pt x="264721" y="312349"/>
                </a:cubicBezTo>
                <a:cubicBezTo>
                  <a:pt x="264721" y="307283"/>
                  <a:pt x="260571" y="303139"/>
                  <a:pt x="255498" y="303139"/>
                </a:cubicBezTo>
                <a:close/>
                <a:moveTo>
                  <a:pt x="246059" y="234999"/>
                </a:moveTo>
                <a:cubicBezTo>
                  <a:pt x="260225" y="233229"/>
                  <a:pt x="274636" y="234409"/>
                  <a:pt x="288239" y="239129"/>
                </a:cubicBezTo>
                <a:cubicBezTo>
                  <a:pt x="318674" y="249260"/>
                  <a:pt x="338042" y="276430"/>
                  <a:pt x="337581" y="309125"/>
                </a:cubicBezTo>
                <a:cubicBezTo>
                  <a:pt x="337581" y="374977"/>
                  <a:pt x="261954" y="427474"/>
                  <a:pt x="199701" y="404449"/>
                </a:cubicBezTo>
                <a:cubicBezTo>
                  <a:pt x="162810" y="391095"/>
                  <a:pt x="144364" y="354715"/>
                  <a:pt x="153587" y="314651"/>
                </a:cubicBezTo>
                <a:cubicBezTo>
                  <a:pt x="163271" y="272170"/>
                  <a:pt x="203563" y="240309"/>
                  <a:pt x="246059" y="234999"/>
                </a:cubicBezTo>
                <a:close/>
                <a:moveTo>
                  <a:pt x="273694" y="185032"/>
                </a:moveTo>
                <a:cubicBezTo>
                  <a:pt x="252118" y="186038"/>
                  <a:pt x="228950" y="189203"/>
                  <a:pt x="204745" y="195418"/>
                </a:cubicBezTo>
                <a:cubicBezTo>
                  <a:pt x="158640" y="207387"/>
                  <a:pt x="117606" y="229023"/>
                  <a:pt x="87638" y="267231"/>
                </a:cubicBezTo>
                <a:cubicBezTo>
                  <a:pt x="56287" y="307740"/>
                  <a:pt x="60436" y="356536"/>
                  <a:pt x="100086" y="389219"/>
                </a:cubicBezTo>
                <a:cubicBezTo>
                  <a:pt x="115762" y="402109"/>
                  <a:pt x="134665" y="412696"/>
                  <a:pt x="153568" y="420062"/>
                </a:cubicBezTo>
                <a:cubicBezTo>
                  <a:pt x="195063" y="436634"/>
                  <a:pt x="238863" y="438935"/>
                  <a:pt x="283585" y="433411"/>
                </a:cubicBezTo>
                <a:cubicBezTo>
                  <a:pt x="336606" y="426506"/>
                  <a:pt x="386399" y="410395"/>
                  <a:pt x="427433" y="374489"/>
                </a:cubicBezTo>
                <a:cubicBezTo>
                  <a:pt x="456479" y="349170"/>
                  <a:pt x="475382" y="318788"/>
                  <a:pt x="467544" y="277818"/>
                </a:cubicBezTo>
                <a:cubicBezTo>
                  <a:pt x="460628" y="245595"/>
                  <a:pt x="438037" y="225340"/>
                  <a:pt x="409913" y="210149"/>
                </a:cubicBezTo>
                <a:cubicBezTo>
                  <a:pt x="388820" y="198410"/>
                  <a:pt x="338421" y="182011"/>
                  <a:pt x="273694" y="185032"/>
                </a:cubicBezTo>
                <a:close/>
                <a:moveTo>
                  <a:pt x="325079" y="696"/>
                </a:moveTo>
                <a:cubicBezTo>
                  <a:pt x="337989" y="-2526"/>
                  <a:pt x="350898" y="5760"/>
                  <a:pt x="349515" y="18649"/>
                </a:cubicBezTo>
                <a:cubicBezTo>
                  <a:pt x="348593" y="28316"/>
                  <a:pt x="345366" y="37983"/>
                  <a:pt x="342599" y="47190"/>
                </a:cubicBezTo>
                <a:cubicBezTo>
                  <a:pt x="338450" y="61921"/>
                  <a:pt x="333378" y="76191"/>
                  <a:pt x="330612" y="90461"/>
                </a:cubicBezTo>
                <a:cubicBezTo>
                  <a:pt x="329690" y="96446"/>
                  <a:pt x="332456" y="105652"/>
                  <a:pt x="336606" y="108875"/>
                </a:cubicBezTo>
                <a:cubicBezTo>
                  <a:pt x="340755" y="112097"/>
                  <a:pt x="350437" y="112097"/>
                  <a:pt x="355509" y="109795"/>
                </a:cubicBezTo>
                <a:cubicBezTo>
                  <a:pt x="364269" y="105192"/>
                  <a:pt x="372107" y="97366"/>
                  <a:pt x="379484" y="90461"/>
                </a:cubicBezTo>
                <a:cubicBezTo>
                  <a:pt x="399770" y="72048"/>
                  <a:pt x="419134" y="52254"/>
                  <a:pt x="440803" y="35221"/>
                </a:cubicBezTo>
                <a:cubicBezTo>
                  <a:pt x="450485" y="27856"/>
                  <a:pt x="455096" y="23713"/>
                  <a:pt x="468005" y="22332"/>
                </a:cubicBezTo>
                <a:cubicBezTo>
                  <a:pt x="477226" y="21411"/>
                  <a:pt x="491519" y="26935"/>
                  <a:pt x="489675" y="35221"/>
                </a:cubicBezTo>
                <a:cubicBezTo>
                  <a:pt x="487831" y="43968"/>
                  <a:pt x="483681" y="52714"/>
                  <a:pt x="479993" y="61460"/>
                </a:cubicBezTo>
                <a:cubicBezTo>
                  <a:pt x="473077" y="78032"/>
                  <a:pt x="464317" y="93684"/>
                  <a:pt x="458323" y="110716"/>
                </a:cubicBezTo>
                <a:cubicBezTo>
                  <a:pt x="453713" y="123606"/>
                  <a:pt x="462473" y="132352"/>
                  <a:pt x="475843" y="128669"/>
                </a:cubicBezTo>
                <a:cubicBezTo>
                  <a:pt x="484603" y="126368"/>
                  <a:pt x="493363" y="121304"/>
                  <a:pt x="500740" y="116240"/>
                </a:cubicBezTo>
                <a:cubicBezTo>
                  <a:pt x="522409" y="100589"/>
                  <a:pt x="544540" y="85398"/>
                  <a:pt x="570820" y="78493"/>
                </a:cubicBezTo>
                <a:cubicBezTo>
                  <a:pt x="569898" y="78493"/>
                  <a:pt x="593411" y="72508"/>
                  <a:pt x="600788" y="81715"/>
                </a:cubicBezTo>
                <a:cubicBezTo>
                  <a:pt x="609087" y="91842"/>
                  <a:pt x="601249" y="101509"/>
                  <a:pt x="595716" y="109795"/>
                </a:cubicBezTo>
                <a:cubicBezTo>
                  <a:pt x="587879" y="121764"/>
                  <a:pt x="579119" y="133273"/>
                  <a:pt x="569898" y="143860"/>
                </a:cubicBezTo>
                <a:cubicBezTo>
                  <a:pt x="556066" y="159512"/>
                  <a:pt x="554222" y="175163"/>
                  <a:pt x="562982" y="194497"/>
                </a:cubicBezTo>
                <a:cubicBezTo>
                  <a:pt x="587418" y="250198"/>
                  <a:pt x="584190" y="303597"/>
                  <a:pt x="545001" y="351932"/>
                </a:cubicBezTo>
                <a:cubicBezTo>
                  <a:pt x="524254" y="378171"/>
                  <a:pt x="497052" y="397505"/>
                  <a:pt x="467083" y="412696"/>
                </a:cubicBezTo>
                <a:cubicBezTo>
                  <a:pt x="412679" y="440316"/>
                  <a:pt x="355048" y="455968"/>
                  <a:pt x="294189" y="461492"/>
                </a:cubicBezTo>
                <a:cubicBezTo>
                  <a:pt x="278513" y="462873"/>
                  <a:pt x="262376" y="463794"/>
                  <a:pt x="246701" y="464714"/>
                </a:cubicBezTo>
                <a:cubicBezTo>
                  <a:pt x="188608" y="463333"/>
                  <a:pt x="132360" y="455047"/>
                  <a:pt x="80261" y="427887"/>
                </a:cubicBezTo>
                <a:cubicBezTo>
                  <a:pt x="40611" y="407172"/>
                  <a:pt x="10181" y="377711"/>
                  <a:pt x="2344" y="331217"/>
                </a:cubicBezTo>
                <a:cubicBezTo>
                  <a:pt x="-3189" y="300835"/>
                  <a:pt x="1422" y="270913"/>
                  <a:pt x="12487" y="242833"/>
                </a:cubicBezTo>
                <a:cubicBezTo>
                  <a:pt x="24935" y="210609"/>
                  <a:pt x="36461" y="177925"/>
                  <a:pt x="52137" y="147543"/>
                </a:cubicBezTo>
                <a:cubicBezTo>
                  <a:pt x="58592" y="135114"/>
                  <a:pt x="62741" y="124987"/>
                  <a:pt x="68735" y="115780"/>
                </a:cubicBezTo>
                <a:cubicBezTo>
                  <a:pt x="71962" y="111176"/>
                  <a:pt x="79800" y="108414"/>
                  <a:pt x="85333" y="111637"/>
                </a:cubicBezTo>
                <a:cubicBezTo>
                  <a:pt x="89482" y="114399"/>
                  <a:pt x="88560" y="119923"/>
                  <a:pt x="89021" y="124526"/>
                </a:cubicBezTo>
                <a:cubicBezTo>
                  <a:pt x="89943" y="134193"/>
                  <a:pt x="89021" y="144321"/>
                  <a:pt x="90865" y="153988"/>
                </a:cubicBezTo>
                <a:cubicBezTo>
                  <a:pt x="91326" y="157670"/>
                  <a:pt x="96398" y="163194"/>
                  <a:pt x="100548" y="163655"/>
                </a:cubicBezTo>
                <a:cubicBezTo>
                  <a:pt x="104236" y="164575"/>
                  <a:pt x="110691" y="161353"/>
                  <a:pt x="113457" y="158131"/>
                </a:cubicBezTo>
                <a:cubicBezTo>
                  <a:pt x="118529" y="151226"/>
                  <a:pt x="121295" y="142940"/>
                  <a:pt x="125444" y="135114"/>
                </a:cubicBezTo>
                <a:cubicBezTo>
                  <a:pt x="134204" y="116240"/>
                  <a:pt x="142503" y="96906"/>
                  <a:pt x="153107" y="78493"/>
                </a:cubicBezTo>
                <a:cubicBezTo>
                  <a:pt x="157257" y="71127"/>
                  <a:pt x="160023" y="65143"/>
                  <a:pt x="167400" y="60540"/>
                </a:cubicBezTo>
                <a:cubicBezTo>
                  <a:pt x="177543" y="54095"/>
                  <a:pt x="189069" y="58238"/>
                  <a:pt x="189530" y="69746"/>
                </a:cubicBezTo>
                <a:cubicBezTo>
                  <a:pt x="190452" y="81715"/>
                  <a:pt x="189069" y="94144"/>
                  <a:pt x="189069" y="106113"/>
                </a:cubicBezTo>
                <a:cubicBezTo>
                  <a:pt x="189069" y="121304"/>
                  <a:pt x="200135" y="128209"/>
                  <a:pt x="212122" y="119002"/>
                </a:cubicBezTo>
                <a:cubicBezTo>
                  <a:pt x="222726" y="111176"/>
                  <a:pt x="231025" y="99208"/>
                  <a:pt x="239324" y="88620"/>
                </a:cubicBezTo>
                <a:cubicBezTo>
                  <a:pt x="258227" y="65603"/>
                  <a:pt x="274825" y="41206"/>
                  <a:pt x="295111" y="20030"/>
                </a:cubicBezTo>
                <a:cubicBezTo>
                  <a:pt x="303871" y="10823"/>
                  <a:pt x="312170" y="4379"/>
                  <a:pt x="325079" y="696"/>
                </a:cubicBezTo>
                <a:close/>
              </a:path>
            </a:pathLst>
          </a:custGeom>
          <a:solidFill>
            <a:srgbClr val="B1BDC9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Freeform 12"/>
          <p:cNvSpPr>
            <a:spLocks noEditPoints="1" noChangeArrowheads="1"/>
          </p:cNvSpPr>
          <p:nvPr/>
        </p:nvSpPr>
        <p:spPr bwMode="auto">
          <a:xfrm>
            <a:off x="3978830" y="2597333"/>
            <a:ext cx="644418" cy="628648"/>
          </a:xfrm>
          <a:custGeom>
            <a:avLst/>
            <a:gdLst>
              <a:gd name="T0" fmla="*/ 348 w 432"/>
              <a:gd name="T1" fmla="*/ 176 h 422"/>
              <a:gd name="T2" fmla="*/ 353 w 432"/>
              <a:gd name="T3" fmla="*/ 137 h 422"/>
              <a:gd name="T4" fmla="*/ 216 w 432"/>
              <a:gd name="T5" fmla="*/ 0 h 422"/>
              <a:gd name="T6" fmla="*/ 78 w 432"/>
              <a:gd name="T7" fmla="*/ 137 h 422"/>
              <a:gd name="T8" fmla="*/ 84 w 432"/>
              <a:gd name="T9" fmla="*/ 176 h 422"/>
              <a:gd name="T10" fmla="*/ 27 w 432"/>
              <a:gd name="T11" fmla="*/ 328 h 422"/>
              <a:gd name="T12" fmla="*/ 70 w 432"/>
              <a:gd name="T13" fmla="*/ 290 h 422"/>
              <a:gd name="T14" fmla="*/ 101 w 432"/>
              <a:gd name="T15" fmla="*/ 351 h 422"/>
              <a:gd name="T16" fmla="*/ 65 w 432"/>
              <a:gd name="T17" fmla="*/ 384 h 422"/>
              <a:gd name="T18" fmla="*/ 135 w 432"/>
              <a:gd name="T19" fmla="*/ 422 h 422"/>
              <a:gd name="T20" fmla="*/ 196 w 432"/>
              <a:gd name="T21" fmla="*/ 402 h 422"/>
              <a:gd name="T22" fmla="*/ 216 w 432"/>
              <a:gd name="T23" fmla="*/ 404 h 422"/>
              <a:gd name="T24" fmla="*/ 236 w 432"/>
              <a:gd name="T25" fmla="*/ 402 h 422"/>
              <a:gd name="T26" fmla="*/ 297 w 432"/>
              <a:gd name="T27" fmla="*/ 422 h 422"/>
              <a:gd name="T28" fmla="*/ 367 w 432"/>
              <a:gd name="T29" fmla="*/ 384 h 422"/>
              <a:gd name="T30" fmla="*/ 330 w 432"/>
              <a:gd name="T31" fmla="*/ 351 h 422"/>
              <a:gd name="T32" fmla="*/ 362 w 432"/>
              <a:gd name="T33" fmla="*/ 290 h 422"/>
              <a:gd name="T34" fmla="*/ 404 w 432"/>
              <a:gd name="T35" fmla="*/ 328 h 422"/>
              <a:gd name="T36" fmla="*/ 348 w 432"/>
              <a:gd name="T37" fmla="*/ 17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2" h="422">
                <a:moveTo>
                  <a:pt x="348" y="176"/>
                </a:moveTo>
                <a:cubicBezTo>
                  <a:pt x="351" y="164"/>
                  <a:pt x="353" y="151"/>
                  <a:pt x="353" y="137"/>
                </a:cubicBezTo>
                <a:cubicBezTo>
                  <a:pt x="353" y="61"/>
                  <a:pt x="292" y="0"/>
                  <a:pt x="216" y="0"/>
                </a:cubicBezTo>
                <a:cubicBezTo>
                  <a:pt x="140" y="0"/>
                  <a:pt x="78" y="61"/>
                  <a:pt x="78" y="137"/>
                </a:cubicBezTo>
                <a:cubicBezTo>
                  <a:pt x="78" y="151"/>
                  <a:pt x="80" y="164"/>
                  <a:pt x="84" y="176"/>
                </a:cubicBezTo>
                <a:cubicBezTo>
                  <a:pt x="67" y="190"/>
                  <a:pt x="0" y="250"/>
                  <a:pt x="27" y="328"/>
                </a:cubicBezTo>
                <a:cubicBezTo>
                  <a:pt x="27" y="328"/>
                  <a:pt x="51" y="326"/>
                  <a:pt x="70" y="290"/>
                </a:cubicBezTo>
                <a:cubicBezTo>
                  <a:pt x="76" y="313"/>
                  <a:pt x="86" y="334"/>
                  <a:pt x="101" y="351"/>
                </a:cubicBezTo>
                <a:cubicBezTo>
                  <a:pt x="80" y="357"/>
                  <a:pt x="65" y="370"/>
                  <a:pt x="65" y="384"/>
                </a:cubicBezTo>
                <a:cubicBezTo>
                  <a:pt x="65" y="405"/>
                  <a:pt x="96" y="422"/>
                  <a:pt x="135" y="422"/>
                </a:cubicBezTo>
                <a:cubicBezTo>
                  <a:pt x="161" y="422"/>
                  <a:pt x="184" y="414"/>
                  <a:pt x="196" y="402"/>
                </a:cubicBezTo>
                <a:cubicBezTo>
                  <a:pt x="202" y="403"/>
                  <a:pt x="209" y="404"/>
                  <a:pt x="216" y="404"/>
                </a:cubicBezTo>
                <a:cubicBezTo>
                  <a:pt x="223" y="404"/>
                  <a:pt x="229" y="403"/>
                  <a:pt x="236" y="402"/>
                </a:cubicBezTo>
                <a:cubicBezTo>
                  <a:pt x="248" y="414"/>
                  <a:pt x="271" y="422"/>
                  <a:pt x="297" y="422"/>
                </a:cubicBezTo>
                <a:cubicBezTo>
                  <a:pt x="335" y="422"/>
                  <a:pt x="367" y="405"/>
                  <a:pt x="367" y="384"/>
                </a:cubicBezTo>
                <a:cubicBezTo>
                  <a:pt x="367" y="370"/>
                  <a:pt x="352" y="357"/>
                  <a:pt x="330" y="351"/>
                </a:cubicBezTo>
                <a:cubicBezTo>
                  <a:pt x="345" y="334"/>
                  <a:pt x="356" y="313"/>
                  <a:pt x="362" y="290"/>
                </a:cubicBezTo>
                <a:cubicBezTo>
                  <a:pt x="381" y="326"/>
                  <a:pt x="404" y="328"/>
                  <a:pt x="404" y="328"/>
                </a:cubicBezTo>
                <a:cubicBezTo>
                  <a:pt x="432" y="250"/>
                  <a:pt x="365" y="190"/>
                  <a:pt x="348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Freeform 17"/>
          <p:cNvSpPr>
            <a:spLocks noEditPoints="1" noChangeArrowheads="1"/>
          </p:cNvSpPr>
          <p:nvPr/>
        </p:nvSpPr>
        <p:spPr bwMode="auto">
          <a:xfrm>
            <a:off x="5754800" y="2646908"/>
            <a:ext cx="707572" cy="483914"/>
          </a:xfrm>
          <a:custGeom>
            <a:avLst/>
            <a:gdLst>
              <a:gd name="T0" fmla="*/ 6010 w 6538"/>
              <a:gd name="T1" fmla="*/ 0 h 4478"/>
              <a:gd name="T2" fmla="*/ 528 w 6538"/>
              <a:gd name="T3" fmla="*/ 0 h 4478"/>
              <a:gd name="T4" fmla="*/ 0 w 6538"/>
              <a:gd name="T5" fmla="*/ 528 h 4478"/>
              <a:gd name="T6" fmla="*/ 0 w 6538"/>
              <a:gd name="T7" fmla="*/ 3950 h 4478"/>
              <a:gd name="T8" fmla="*/ 528 w 6538"/>
              <a:gd name="T9" fmla="*/ 4478 h 4478"/>
              <a:gd name="T10" fmla="*/ 6010 w 6538"/>
              <a:gd name="T11" fmla="*/ 4478 h 4478"/>
              <a:gd name="T12" fmla="*/ 6538 w 6538"/>
              <a:gd name="T13" fmla="*/ 3950 h 4478"/>
              <a:gd name="T14" fmla="*/ 6538 w 6538"/>
              <a:gd name="T15" fmla="*/ 528 h 4478"/>
              <a:gd name="T16" fmla="*/ 6010 w 6538"/>
              <a:gd name="T17" fmla="*/ 0 h 4478"/>
              <a:gd name="T18" fmla="*/ 2084 w 6538"/>
              <a:gd name="T19" fmla="*/ 3597 h 4478"/>
              <a:gd name="T20" fmla="*/ 1178 w 6538"/>
              <a:gd name="T21" fmla="*/ 3221 h 4478"/>
              <a:gd name="T22" fmla="*/ 1426 w 6538"/>
              <a:gd name="T23" fmla="*/ 2852 h 4478"/>
              <a:gd name="T24" fmla="*/ 2081 w 6538"/>
              <a:gd name="T25" fmla="*/ 3138 h 4478"/>
              <a:gd name="T26" fmla="*/ 2536 w 6538"/>
              <a:gd name="T27" fmla="*/ 2739 h 4478"/>
              <a:gd name="T28" fmla="*/ 2032 w 6538"/>
              <a:gd name="T29" fmla="*/ 2348 h 4478"/>
              <a:gd name="T30" fmla="*/ 1844 w 6538"/>
              <a:gd name="T31" fmla="*/ 2348 h 4478"/>
              <a:gd name="T32" fmla="*/ 1746 w 6538"/>
              <a:gd name="T33" fmla="*/ 2104 h 4478"/>
              <a:gd name="T34" fmla="*/ 2374 w 6538"/>
              <a:gd name="T35" fmla="*/ 1295 h 4478"/>
              <a:gd name="T36" fmla="*/ 2374 w 6538"/>
              <a:gd name="T37" fmla="*/ 1288 h 4478"/>
              <a:gd name="T38" fmla="*/ 1802 w 6538"/>
              <a:gd name="T39" fmla="*/ 1287 h 4478"/>
              <a:gd name="T40" fmla="*/ 1720 w 6538"/>
              <a:gd name="T41" fmla="*/ 1370 h 4478"/>
              <a:gd name="T42" fmla="*/ 1720 w 6538"/>
              <a:gd name="T43" fmla="*/ 1544 h 4478"/>
              <a:gd name="T44" fmla="*/ 1276 w 6538"/>
              <a:gd name="T45" fmla="*/ 1544 h 4478"/>
              <a:gd name="T46" fmla="*/ 1276 w 6538"/>
              <a:gd name="T47" fmla="*/ 1138 h 4478"/>
              <a:gd name="T48" fmla="*/ 1509 w 6538"/>
              <a:gd name="T49" fmla="*/ 882 h 4478"/>
              <a:gd name="T50" fmla="*/ 3203 w 6538"/>
              <a:gd name="T51" fmla="*/ 882 h 4478"/>
              <a:gd name="T52" fmla="*/ 2348 w 6538"/>
              <a:gd name="T53" fmla="*/ 1953 h 4478"/>
              <a:gd name="T54" fmla="*/ 3036 w 6538"/>
              <a:gd name="T55" fmla="*/ 2732 h 4478"/>
              <a:gd name="T56" fmla="*/ 2084 w 6538"/>
              <a:gd name="T57" fmla="*/ 3597 h 4478"/>
              <a:gd name="T58" fmla="*/ 3999 w 6538"/>
              <a:gd name="T59" fmla="*/ 3551 h 4478"/>
              <a:gd name="T60" fmla="*/ 3412 w 6538"/>
              <a:gd name="T61" fmla="*/ 3551 h 4478"/>
              <a:gd name="T62" fmla="*/ 3157 w 6538"/>
              <a:gd name="T63" fmla="*/ 3296 h 4478"/>
              <a:gd name="T64" fmla="*/ 3157 w 6538"/>
              <a:gd name="T65" fmla="*/ 1650 h 4478"/>
              <a:gd name="T66" fmla="*/ 3649 w 6538"/>
              <a:gd name="T67" fmla="*/ 1650 h 4478"/>
              <a:gd name="T68" fmla="*/ 3651 w 6538"/>
              <a:gd name="T69" fmla="*/ 3134 h 4478"/>
              <a:gd name="T70" fmla="*/ 3973 w 6538"/>
              <a:gd name="T71" fmla="*/ 3134 h 4478"/>
              <a:gd name="T72" fmla="*/ 4849 w 6538"/>
              <a:gd name="T73" fmla="*/ 2213 h 4478"/>
              <a:gd name="T74" fmla="*/ 3973 w 6538"/>
              <a:gd name="T75" fmla="*/ 1299 h 4478"/>
              <a:gd name="T76" fmla="*/ 3190 w 6538"/>
              <a:gd name="T77" fmla="*/ 1299 h 4478"/>
              <a:gd name="T78" fmla="*/ 3536 w 6538"/>
              <a:gd name="T79" fmla="*/ 882 h 4478"/>
              <a:gd name="T80" fmla="*/ 3999 w 6538"/>
              <a:gd name="T81" fmla="*/ 882 h 4478"/>
              <a:gd name="T82" fmla="*/ 5360 w 6538"/>
              <a:gd name="T83" fmla="*/ 2213 h 4478"/>
              <a:gd name="T84" fmla="*/ 3999 w 6538"/>
              <a:gd name="T85" fmla="*/ 3551 h 4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538" h="4478">
                <a:moveTo>
                  <a:pt x="6010" y="0"/>
                </a:moveTo>
                <a:lnTo>
                  <a:pt x="528" y="0"/>
                </a:lnTo>
                <a:cubicBezTo>
                  <a:pt x="237" y="0"/>
                  <a:pt x="0" y="237"/>
                  <a:pt x="0" y="528"/>
                </a:cubicBezTo>
                <a:lnTo>
                  <a:pt x="0" y="3950"/>
                </a:lnTo>
                <a:cubicBezTo>
                  <a:pt x="0" y="4241"/>
                  <a:pt x="237" y="4478"/>
                  <a:pt x="528" y="4478"/>
                </a:cubicBezTo>
                <a:lnTo>
                  <a:pt x="6010" y="4478"/>
                </a:lnTo>
                <a:cubicBezTo>
                  <a:pt x="6302" y="4478"/>
                  <a:pt x="6538" y="4241"/>
                  <a:pt x="6538" y="3950"/>
                </a:cubicBezTo>
                <a:lnTo>
                  <a:pt x="6538" y="528"/>
                </a:lnTo>
                <a:cubicBezTo>
                  <a:pt x="6538" y="237"/>
                  <a:pt x="6302" y="0"/>
                  <a:pt x="6010" y="0"/>
                </a:cubicBezTo>
                <a:close/>
                <a:moveTo>
                  <a:pt x="2084" y="3597"/>
                </a:moveTo>
                <a:cubicBezTo>
                  <a:pt x="1505" y="3597"/>
                  <a:pt x="1178" y="3221"/>
                  <a:pt x="1178" y="3221"/>
                </a:cubicBezTo>
                <a:lnTo>
                  <a:pt x="1426" y="2852"/>
                </a:lnTo>
                <a:cubicBezTo>
                  <a:pt x="1426" y="2852"/>
                  <a:pt x="1686" y="3138"/>
                  <a:pt x="2081" y="3138"/>
                </a:cubicBezTo>
                <a:cubicBezTo>
                  <a:pt x="2344" y="3138"/>
                  <a:pt x="2536" y="2972"/>
                  <a:pt x="2536" y="2739"/>
                </a:cubicBezTo>
                <a:cubicBezTo>
                  <a:pt x="2536" y="2502"/>
                  <a:pt x="2318" y="2348"/>
                  <a:pt x="2032" y="2348"/>
                </a:cubicBezTo>
                <a:lnTo>
                  <a:pt x="1844" y="2348"/>
                </a:lnTo>
                <a:lnTo>
                  <a:pt x="1746" y="2104"/>
                </a:lnTo>
                <a:lnTo>
                  <a:pt x="2374" y="1295"/>
                </a:lnTo>
                <a:lnTo>
                  <a:pt x="2374" y="1288"/>
                </a:lnTo>
                <a:lnTo>
                  <a:pt x="1802" y="1287"/>
                </a:lnTo>
                <a:cubicBezTo>
                  <a:pt x="1750" y="1287"/>
                  <a:pt x="1720" y="1317"/>
                  <a:pt x="1720" y="1370"/>
                </a:cubicBezTo>
                <a:lnTo>
                  <a:pt x="1720" y="1544"/>
                </a:lnTo>
                <a:lnTo>
                  <a:pt x="1276" y="1544"/>
                </a:lnTo>
                <a:lnTo>
                  <a:pt x="1276" y="1138"/>
                </a:lnTo>
                <a:cubicBezTo>
                  <a:pt x="1276" y="961"/>
                  <a:pt x="1329" y="882"/>
                  <a:pt x="1509" y="882"/>
                </a:cubicBezTo>
                <a:lnTo>
                  <a:pt x="3203" y="882"/>
                </a:lnTo>
                <a:lnTo>
                  <a:pt x="2348" y="1953"/>
                </a:lnTo>
                <a:cubicBezTo>
                  <a:pt x="2709" y="2010"/>
                  <a:pt x="3036" y="2281"/>
                  <a:pt x="3036" y="2732"/>
                </a:cubicBezTo>
                <a:cubicBezTo>
                  <a:pt x="3036" y="3175"/>
                  <a:pt x="2690" y="3597"/>
                  <a:pt x="2084" y="3597"/>
                </a:cubicBezTo>
                <a:close/>
                <a:moveTo>
                  <a:pt x="3999" y="3551"/>
                </a:moveTo>
                <a:lnTo>
                  <a:pt x="3412" y="3551"/>
                </a:lnTo>
                <a:cubicBezTo>
                  <a:pt x="3232" y="3551"/>
                  <a:pt x="3157" y="3476"/>
                  <a:pt x="3157" y="3296"/>
                </a:cubicBezTo>
                <a:lnTo>
                  <a:pt x="3157" y="1650"/>
                </a:lnTo>
                <a:lnTo>
                  <a:pt x="3649" y="1650"/>
                </a:lnTo>
                <a:lnTo>
                  <a:pt x="3651" y="3134"/>
                </a:lnTo>
                <a:lnTo>
                  <a:pt x="3973" y="3134"/>
                </a:lnTo>
                <a:cubicBezTo>
                  <a:pt x="4507" y="3134"/>
                  <a:pt x="4849" y="2814"/>
                  <a:pt x="4849" y="2213"/>
                </a:cubicBezTo>
                <a:cubicBezTo>
                  <a:pt x="4849" y="1619"/>
                  <a:pt x="4499" y="1299"/>
                  <a:pt x="3973" y="1299"/>
                </a:cubicBezTo>
                <a:lnTo>
                  <a:pt x="3190" y="1299"/>
                </a:lnTo>
                <a:lnTo>
                  <a:pt x="3536" y="882"/>
                </a:lnTo>
                <a:lnTo>
                  <a:pt x="3999" y="882"/>
                </a:lnTo>
                <a:cubicBezTo>
                  <a:pt x="4822" y="882"/>
                  <a:pt x="5360" y="1371"/>
                  <a:pt x="5360" y="2213"/>
                </a:cubicBezTo>
                <a:cubicBezTo>
                  <a:pt x="5360" y="3055"/>
                  <a:pt x="4822" y="3551"/>
                  <a:pt x="3999" y="3551"/>
                </a:cubicBezTo>
                <a:close/>
              </a:path>
            </a:pathLst>
          </a:custGeom>
          <a:solidFill>
            <a:srgbClr val="B1BDC9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Freeform 22"/>
          <p:cNvSpPr>
            <a:spLocks noEditPoints="1" noChangeArrowheads="1"/>
          </p:cNvSpPr>
          <p:nvPr/>
        </p:nvSpPr>
        <p:spPr bwMode="auto">
          <a:xfrm>
            <a:off x="7633932" y="2626361"/>
            <a:ext cx="564402" cy="563108"/>
          </a:xfrm>
          <a:custGeom>
            <a:avLst/>
            <a:gdLst>
              <a:gd name="T0" fmla="*/ 628630 w 316"/>
              <a:gd name="T1" fmla="*/ 63374 h 316"/>
              <a:gd name="T2" fmla="*/ 516922 w 316"/>
              <a:gd name="T3" fmla="*/ 8741 h 316"/>
              <a:gd name="T4" fmla="*/ 295697 w 316"/>
              <a:gd name="T5" fmla="*/ 229459 h 316"/>
              <a:gd name="T6" fmla="*/ 43807 w 316"/>
              <a:gd name="T7" fmla="*/ 482956 h 316"/>
              <a:gd name="T8" fmla="*/ 0 w 316"/>
              <a:gd name="T9" fmla="*/ 690562 h 316"/>
              <a:gd name="T10" fmla="*/ 208083 w 316"/>
              <a:gd name="T11" fmla="*/ 646856 h 316"/>
              <a:gd name="T12" fmla="*/ 459973 w 316"/>
              <a:gd name="T13" fmla="*/ 393358 h 316"/>
              <a:gd name="T14" fmla="*/ 683389 w 316"/>
              <a:gd name="T15" fmla="*/ 172641 h 316"/>
              <a:gd name="T16" fmla="*/ 628630 w 316"/>
              <a:gd name="T17" fmla="*/ 63374 h 316"/>
              <a:gd name="T18" fmla="*/ 194941 w 316"/>
              <a:gd name="T19" fmla="*/ 620632 h 316"/>
              <a:gd name="T20" fmla="*/ 124850 w 316"/>
              <a:gd name="T21" fmla="*/ 635929 h 316"/>
              <a:gd name="T22" fmla="*/ 94185 w 316"/>
              <a:gd name="T23" fmla="*/ 596593 h 316"/>
              <a:gd name="T24" fmla="*/ 52568 w 316"/>
              <a:gd name="T25" fmla="*/ 565999 h 316"/>
              <a:gd name="T26" fmla="*/ 67901 w 316"/>
              <a:gd name="T27" fmla="*/ 493883 h 316"/>
              <a:gd name="T28" fmla="*/ 89804 w 316"/>
              <a:gd name="T29" fmla="*/ 474215 h 316"/>
              <a:gd name="T30" fmla="*/ 170847 w 316"/>
              <a:gd name="T31" fmla="*/ 517921 h 316"/>
              <a:gd name="T32" fmla="*/ 216844 w 316"/>
              <a:gd name="T33" fmla="*/ 600964 h 316"/>
              <a:gd name="T34" fmla="*/ 194941 w 316"/>
              <a:gd name="T35" fmla="*/ 620632 h 3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16"/>
              <a:gd name="T55" fmla="*/ 0 h 316"/>
              <a:gd name="T56" fmla="*/ 316 w 316"/>
              <a:gd name="T57" fmla="*/ 316 h 31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Freeform 27"/>
          <p:cNvSpPr>
            <a:spLocks noEditPoints="1" noChangeArrowheads="1"/>
          </p:cNvSpPr>
          <p:nvPr/>
        </p:nvSpPr>
        <p:spPr bwMode="auto">
          <a:xfrm>
            <a:off x="9473197" y="2582819"/>
            <a:ext cx="500966" cy="650192"/>
          </a:xfrm>
          <a:custGeom>
            <a:avLst/>
            <a:gdLst>
              <a:gd name="T0" fmla="*/ 1858 w 3717"/>
              <a:gd name="T1" fmla="*/ 0 h 4831"/>
              <a:gd name="T2" fmla="*/ 0 w 3717"/>
              <a:gd name="T3" fmla="*/ 1858 h 4831"/>
              <a:gd name="T4" fmla="*/ 1718 w 3717"/>
              <a:gd name="T5" fmla="*/ 4682 h 4831"/>
              <a:gd name="T6" fmla="*/ 1858 w 3717"/>
              <a:gd name="T7" fmla="*/ 4831 h 4831"/>
              <a:gd name="T8" fmla="*/ 1998 w 3717"/>
              <a:gd name="T9" fmla="*/ 4682 h 4831"/>
              <a:gd name="T10" fmla="*/ 3717 w 3717"/>
              <a:gd name="T11" fmla="*/ 1858 h 4831"/>
              <a:gd name="T12" fmla="*/ 1858 w 3717"/>
              <a:gd name="T13" fmla="*/ 0 h 4831"/>
              <a:gd name="T14" fmla="*/ 1858 w 3717"/>
              <a:gd name="T15" fmla="*/ 2628 h 4831"/>
              <a:gd name="T16" fmla="*/ 1089 w 3717"/>
              <a:gd name="T17" fmla="*/ 1859 h 4831"/>
              <a:gd name="T18" fmla="*/ 1858 w 3717"/>
              <a:gd name="T19" fmla="*/ 1090 h 4831"/>
              <a:gd name="T20" fmla="*/ 2627 w 3717"/>
              <a:gd name="T21" fmla="*/ 1859 h 4831"/>
              <a:gd name="T22" fmla="*/ 1858 w 3717"/>
              <a:gd name="T23" fmla="*/ 2628 h 4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17" h="4831">
                <a:moveTo>
                  <a:pt x="1858" y="0"/>
                </a:moveTo>
                <a:cubicBezTo>
                  <a:pt x="834" y="0"/>
                  <a:pt x="0" y="834"/>
                  <a:pt x="0" y="1858"/>
                </a:cubicBezTo>
                <a:cubicBezTo>
                  <a:pt x="0" y="2827"/>
                  <a:pt x="1542" y="4495"/>
                  <a:pt x="1718" y="4682"/>
                </a:cubicBezTo>
                <a:lnTo>
                  <a:pt x="1858" y="4831"/>
                </a:lnTo>
                <a:lnTo>
                  <a:pt x="1998" y="4682"/>
                </a:lnTo>
                <a:cubicBezTo>
                  <a:pt x="2174" y="4495"/>
                  <a:pt x="3717" y="2827"/>
                  <a:pt x="3717" y="1858"/>
                </a:cubicBezTo>
                <a:cubicBezTo>
                  <a:pt x="3717" y="834"/>
                  <a:pt x="2883" y="0"/>
                  <a:pt x="1858" y="0"/>
                </a:cubicBezTo>
                <a:close/>
                <a:moveTo>
                  <a:pt x="1858" y="2628"/>
                </a:moveTo>
                <a:cubicBezTo>
                  <a:pt x="1434" y="2628"/>
                  <a:pt x="1089" y="2283"/>
                  <a:pt x="1089" y="1859"/>
                </a:cubicBezTo>
                <a:cubicBezTo>
                  <a:pt x="1089" y="1434"/>
                  <a:pt x="1434" y="1090"/>
                  <a:pt x="1858" y="1090"/>
                </a:cubicBezTo>
                <a:cubicBezTo>
                  <a:pt x="2282" y="1090"/>
                  <a:pt x="2627" y="1435"/>
                  <a:pt x="2627" y="1859"/>
                </a:cubicBezTo>
                <a:cubicBezTo>
                  <a:pt x="2627" y="2283"/>
                  <a:pt x="2282" y="2628"/>
                  <a:pt x="1858" y="2628"/>
                </a:cubicBezTo>
                <a:close/>
              </a:path>
            </a:pathLst>
          </a:custGeom>
          <a:solidFill>
            <a:srgbClr val="B1BDC9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EEA716A-A9FE-497D-AC63-0F098BF610C2}"/>
              </a:ext>
            </a:extLst>
          </p:cNvPr>
          <p:cNvGrpSpPr/>
          <p:nvPr/>
        </p:nvGrpSpPr>
        <p:grpSpPr>
          <a:xfrm>
            <a:off x="1597025" y="3904502"/>
            <a:ext cx="1869168" cy="1329568"/>
            <a:chOff x="707345" y="3853702"/>
            <a:chExt cx="1869168" cy="1329568"/>
          </a:xfrm>
        </p:grpSpPr>
        <p:sp>
          <p:nvSpPr>
            <p:cNvPr id="10" name="Content Placeholder 2"/>
            <p:cNvSpPr txBox="1"/>
            <p:nvPr/>
          </p:nvSpPr>
          <p:spPr>
            <a:xfrm>
              <a:off x="707345" y="3853702"/>
              <a:ext cx="1830388" cy="465363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ts val="2300"/>
                </a:lnSpc>
                <a:spcAft>
                  <a:spcPts val="100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1800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  <a:endParaRPr lang="en-US" sz="18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Content Placeholder 2"/>
            <p:cNvSpPr txBox="1"/>
            <p:nvPr/>
          </p:nvSpPr>
          <p:spPr>
            <a:xfrm>
              <a:off x="746125" y="4188240"/>
              <a:ext cx="1830388" cy="995030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ct val="150000"/>
                </a:lnSpc>
                <a:spcAft>
                  <a:spcPts val="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A4A0231-C89E-43CC-AC7E-A381EA4EE332}"/>
              </a:ext>
            </a:extLst>
          </p:cNvPr>
          <p:cNvGrpSpPr/>
          <p:nvPr/>
        </p:nvGrpSpPr>
        <p:grpSpPr>
          <a:xfrm>
            <a:off x="460012" y="392405"/>
            <a:ext cx="4084537" cy="584775"/>
            <a:chOff x="460012" y="392405"/>
            <a:chExt cx="4084537" cy="58477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95C3F5C-4EEE-4575-9CE5-25926BCB82D8}"/>
                </a:ext>
              </a:extLst>
            </p:cNvPr>
            <p:cNvSpPr txBox="1"/>
            <p:nvPr/>
          </p:nvSpPr>
          <p:spPr>
            <a:xfrm>
              <a:off x="1365920" y="392405"/>
              <a:ext cx="317862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68ADA11-8AD2-4528-8F38-58611D5EE447}"/>
                </a:ext>
              </a:extLst>
            </p:cNvPr>
            <p:cNvSpPr txBox="1"/>
            <p:nvPr/>
          </p:nvSpPr>
          <p:spPr>
            <a:xfrm>
              <a:off x="460012" y="42318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04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7F476E9-3578-46DA-9D67-9BA576429420}"/>
              </a:ext>
            </a:extLst>
          </p:cNvPr>
          <p:cNvGrpSpPr/>
          <p:nvPr/>
        </p:nvGrpSpPr>
        <p:grpSpPr>
          <a:xfrm>
            <a:off x="3366455" y="3904502"/>
            <a:ext cx="1869168" cy="1329568"/>
            <a:chOff x="707345" y="3853702"/>
            <a:chExt cx="1869168" cy="1329568"/>
          </a:xfrm>
        </p:grpSpPr>
        <p:sp>
          <p:nvSpPr>
            <p:cNvPr id="38" name="Content Placeholder 2">
              <a:extLst>
                <a:ext uri="{FF2B5EF4-FFF2-40B4-BE49-F238E27FC236}">
                  <a16:creationId xmlns:a16="http://schemas.microsoft.com/office/drawing/2014/main" id="{699C2A6D-84AE-464E-A998-196181222A04}"/>
                </a:ext>
              </a:extLst>
            </p:cNvPr>
            <p:cNvSpPr txBox="1"/>
            <p:nvPr/>
          </p:nvSpPr>
          <p:spPr>
            <a:xfrm>
              <a:off x="707345" y="3853702"/>
              <a:ext cx="1830388" cy="465363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ts val="2300"/>
                </a:lnSpc>
                <a:spcAft>
                  <a:spcPts val="100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1800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  <a:endParaRPr lang="en-US" sz="18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Content Placeholder 2">
              <a:extLst>
                <a:ext uri="{FF2B5EF4-FFF2-40B4-BE49-F238E27FC236}">
                  <a16:creationId xmlns:a16="http://schemas.microsoft.com/office/drawing/2014/main" id="{30696E7E-34FD-46DC-97F0-16088D9B6BEF}"/>
                </a:ext>
              </a:extLst>
            </p:cNvPr>
            <p:cNvSpPr txBox="1"/>
            <p:nvPr/>
          </p:nvSpPr>
          <p:spPr>
            <a:xfrm>
              <a:off x="746125" y="4188240"/>
              <a:ext cx="1830388" cy="995030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ct val="150000"/>
                </a:lnSpc>
                <a:spcAft>
                  <a:spcPts val="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B9F87A1-5A89-4B19-A57C-22A995C02D7E}"/>
              </a:ext>
            </a:extLst>
          </p:cNvPr>
          <p:cNvGrpSpPr/>
          <p:nvPr/>
        </p:nvGrpSpPr>
        <p:grpSpPr>
          <a:xfrm>
            <a:off x="5135885" y="3904502"/>
            <a:ext cx="1869168" cy="1329568"/>
            <a:chOff x="707345" y="3853702"/>
            <a:chExt cx="1869168" cy="1329568"/>
          </a:xfrm>
        </p:grpSpPr>
        <p:sp>
          <p:nvSpPr>
            <p:cNvPr id="41" name="Content Placeholder 2">
              <a:extLst>
                <a:ext uri="{FF2B5EF4-FFF2-40B4-BE49-F238E27FC236}">
                  <a16:creationId xmlns:a16="http://schemas.microsoft.com/office/drawing/2014/main" id="{252812B3-5E14-453B-A3F0-52BD40A8B586}"/>
                </a:ext>
              </a:extLst>
            </p:cNvPr>
            <p:cNvSpPr txBox="1"/>
            <p:nvPr/>
          </p:nvSpPr>
          <p:spPr>
            <a:xfrm>
              <a:off x="707345" y="3853702"/>
              <a:ext cx="1830388" cy="465363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ts val="2300"/>
                </a:lnSpc>
                <a:spcAft>
                  <a:spcPts val="100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1800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  <a:endParaRPr lang="en-US" sz="18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Content Placeholder 2">
              <a:extLst>
                <a:ext uri="{FF2B5EF4-FFF2-40B4-BE49-F238E27FC236}">
                  <a16:creationId xmlns:a16="http://schemas.microsoft.com/office/drawing/2014/main" id="{B6D8827B-8CB6-44F7-BCCB-FC6A86F996EE}"/>
                </a:ext>
              </a:extLst>
            </p:cNvPr>
            <p:cNvSpPr txBox="1"/>
            <p:nvPr/>
          </p:nvSpPr>
          <p:spPr>
            <a:xfrm>
              <a:off x="746125" y="4188240"/>
              <a:ext cx="1830388" cy="995030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ct val="150000"/>
                </a:lnSpc>
                <a:spcAft>
                  <a:spcPts val="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4D9DBCF-CC9F-4D25-AC31-6967901A8D8E}"/>
              </a:ext>
            </a:extLst>
          </p:cNvPr>
          <p:cNvGrpSpPr/>
          <p:nvPr/>
        </p:nvGrpSpPr>
        <p:grpSpPr>
          <a:xfrm>
            <a:off x="6905315" y="3904502"/>
            <a:ext cx="1869168" cy="1329568"/>
            <a:chOff x="707345" y="3853702"/>
            <a:chExt cx="1869168" cy="1329568"/>
          </a:xfrm>
        </p:grpSpPr>
        <p:sp>
          <p:nvSpPr>
            <p:cNvPr id="47" name="Content Placeholder 2">
              <a:extLst>
                <a:ext uri="{FF2B5EF4-FFF2-40B4-BE49-F238E27FC236}">
                  <a16:creationId xmlns:a16="http://schemas.microsoft.com/office/drawing/2014/main" id="{F0763BE8-3361-4040-9808-55151773D434}"/>
                </a:ext>
              </a:extLst>
            </p:cNvPr>
            <p:cNvSpPr txBox="1"/>
            <p:nvPr/>
          </p:nvSpPr>
          <p:spPr>
            <a:xfrm>
              <a:off x="707345" y="3853702"/>
              <a:ext cx="1830388" cy="465363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ts val="2300"/>
                </a:lnSpc>
                <a:spcAft>
                  <a:spcPts val="100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1800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  <a:endParaRPr lang="en-US" sz="18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8" name="Content Placeholder 2">
              <a:extLst>
                <a:ext uri="{FF2B5EF4-FFF2-40B4-BE49-F238E27FC236}">
                  <a16:creationId xmlns:a16="http://schemas.microsoft.com/office/drawing/2014/main" id="{5300AB5C-F9AE-4EDF-A0EB-445925A18430}"/>
                </a:ext>
              </a:extLst>
            </p:cNvPr>
            <p:cNvSpPr txBox="1"/>
            <p:nvPr/>
          </p:nvSpPr>
          <p:spPr>
            <a:xfrm>
              <a:off x="746125" y="4188240"/>
              <a:ext cx="1830388" cy="995030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ct val="150000"/>
                </a:lnSpc>
                <a:spcAft>
                  <a:spcPts val="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A3F5E2C-731C-4F4F-9E07-D0A25EC9EE2E}"/>
              </a:ext>
            </a:extLst>
          </p:cNvPr>
          <p:cNvGrpSpPr/>
          <p:nvPr/>
        </p:nvGrpSpPr>
        <p:grpSpPr>
          <a:xfrm>
            <a:off x="8674745" y="3904502"/>
            <a:ext cx="1869168" cy="1329568"/>
            <a:chOff x="707345" y="3853702"/>
            <a:chExt cx="1869168" cy="1329568"/>
          </a:xfrm>
        </p:grpSpPr>
        <p:sp>
          <p:nvSpPr>
            <p:cNvPr id="50" name="Content Placeholder 2">
              <a:extLst>
                <a:ext uri="{FF2B5EF4-FFF2-40B4-BE49-F238E27FC236}">
                  <a16:creationId xmlns:a16="http://schemas.microsoft.com/office/drawing/2014/main" id="{627D7D2F-3347-46FB-B221-4AF350646891}"/>
                </a:ext>
              </a:extLst>
            </p:cNvPr>
            <p:cNvSpPr txBox="1"/>
            <p:nvPr/>
          </p:nvSpPr>
          <p:spPr>
            <a:xfrm>
              <a:off x="707345" y="3853702"/>
              <a:ext cx="1830388" cy="465363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ts val="2300"/>
                </a:lnSpc>
                <a:spcAft>
                  <a:spcPts val="100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1800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  <a:endParaRPr lang="en-US" sz="18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1" name="Content Placeholder 2">
              <a:extLst>
                <a:ext uri="{FF2B5EF4-FFF2-40B4-BE49-F238E27FC236}">
                  <a16:creationId xmlns:a16="http://schemas.microsoft.com/office/drawing/2014/main" id="{C81D283B-EED7-418D-89E5-D9098951E74F}"/>
                </a:ext>
              </a:extLst>
            </p:cNvPr>
            <p:cNvSpPr txBox="1"/>
            <p:nvPr/>
          </p:nvSpPr>
          <p:spPr>
            <a:xfrm>
              <a:off x="746125" y="4188240"/>
              <a:ext cx="1830388" cy="995030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ct val="150000"/>
                </a:lnSpc>
                <a:spcAft>
                  <a:spcPts val="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412E57ED-8D20-47CA-B0F9-C4F43B074E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85000">
                <a:srgbClr val="F3F5F7"/>
              </a:gs>
              <a:gs pos="40000">
                <a:srgbClr val="E6EAED"/>
              </a:gs>
              <a:gs pos="0">
                <a:srgbClr val="CBCFD2"/>
              </a:gs>
            </a:gsLst>
            <a:path path="circle">
              <a:fillToRect l="100000" t="100000"/>
            </a:path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0B5E6AB-EDE3-4C79-88EE-AF6504595245}"/>
              </a:ext>
            </a:extLst>
          </p:cNvPr>
          <p:cNvSpPr/>
          <p:nvPr/>
        </p:nvSpPr>
        <p:spPr>
          <a:xfrm>
            <a:off x="3041565" y="374565"/>
            <a:ext cx="6108869" cy="610886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05000" sy="105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F63C0A3-82C9-48AE-BFD6-2B017B14E08E}"/>
              </a:ext>
            </a:extLst>
          </p:cNvPr>
          <p:cNvSpPr/>
          <p:nvPr/>
        </p:nvSpPr>
        <p:spPr>
          <a:xfrm>
            <a:off x="4487448" y="4770445"/>
            <a:ext cx="3163663" cy="552812"/>
          </a:xfrm>
          <a:prstGeom prst="roundRect">
            <a:avLst>
              <a:gd name="adj" fmla="val 50000"/>
            </a:avLst>
          </a:prstGeom>
          <a:solidFill>
            <a:srgbClr val="6980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38500" y="2295506"/>
            <a:ext cx="571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698097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感谢您的观看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495220" y="3428999"/>
            <a:ext cx="5201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B1BDC9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600" dirty="0">
              <a:solidFill>
                <a:srgbClr val="B1BDC9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743446" y="4869747"/>
            <a:ext cx="2705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888BC9-3B8B-41C2-A6E5-5976DAD10B49}"/>
              </a:ext>
            </a:extLst>
          </p:cNvPr>
          <p:cNvSpPr/>
          <p:nvPr/>
        </p:nvSpPr>
        <p:spPr>
          <a:xfrm>
            <a:off x="515938" y="792032"/>
            <a:ext cx="881430" cy="881430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899F117-667F-4766-9570-D7266ECFF96A}"/>
              </a:ext>
            </a:extLst>
          </p:cNvPr>
          <p:cNvSpPr/>
          <p:nvPr/>
        </p:nvSpPr>
        <p:spPr>
          <a:xfrm>
            <a:off x="8248650" y="6495828"/>
            <a:ext cx="1182006" cy="1182006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48F7A72-1DA0-4290-977F-2D763FECA1BA}"/>
              </a:ext>
            </a:extLst>
          </p:cNvPr>
          <p:cNvSpPr/>
          <p:nvPr/>
        </p:nvSpPr>
        <p:spPr>
          <a:xfrm>
            <a:off x="10263188" y="5372100"/>
            <a:ext cx="2971800" cy="2971800"/>
          </a:xfrm>
          <a:prstGeom prst="ellipse">
            <a:avLst/>
          </a:prstGeom>
          <a:solidFill>
            <a:srgbClr val="E9ECEF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573C0BC-239D-4CEB-8E92-5B551840544E}"/>
              </a:ext>
            </a:extLst>
          </p:cNvPr>
          <p:cNvSpPr/>
          <p:nvPr/>
        </p:nvSpPr>
        <p:spPr>
          <a:xfrm>
            <a:off x="1009664" y="-1309483"/>
            <a:ext cx="2250505" cy="225050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411693D-69B7-44CD-AA5C-9572A84A41AE}"/>
              </a:ext>
            </a:extLst>
          </p:cNvPr>
          <p:cNvSpPr/>
          <p:nvPr/>
        </p:nvSpPr>
        <p:spPr>
          <a:xfrm>
            <a:off x="484556" y="6065968"/>
            <a:ext cx="1536967" cy="1536967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92F654F-B7F4-47B9-8FDB-728441486934}"/>
              </a:ext>
            </a:extLst>
          </p:cNvPr>
          <p:cNvSpPr/>
          <p:nvPr/>
        </p:nvSpPr>
        <p:spPr>
          <a:xfrm>
            <a:off x="8825135" y="1074598"/>
            <a:ext cx="490315" cy="49031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68D6E5-80AE-4BB5-8DAC-2D7B2C6BDDC0}"/>
              </a:ext>
            </a:extLst>
          </p:cNvPr>
          <p:cNvSpPr txBox="1"/>
          <p:nvPr/>
        </p:nvSpPr>
        <p:spPr>
          <a:xfrm>
            <a:off x="4779774" y="941022"/>
            <a:ext cx="26324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gradFill flip="none" rotWithShape="1">
                  <a:gsLst>
                    <a:gs pos="0">
                      <a:srgbClr val="B1BDC9"/>
                    </a:gs>
                    <a:gs pos="100000">
                      <a:srgbClr val="CFD3DC"/>
                    </a:gs>
                  </a:gsLst>
                  <a:lin ang="16200000" scaled="1"/>
                  <a:tileRect/>
                </a:gradFill>
                <a:latin typeface="Arial Rounded MT Bold" panose="020F0704030504030204" pitchFamily="34" charset="0"/>
              </a:rPr>
              <a:t>202X</a:t>
            </a:r>
            <a:endParaRPr lang="zh-CN" altLang="en-US" sz="8000" dirty="0">
              <a:gradFill flip="none" rotWithShape="1">
                <a:gsLst>
                  <a:gs pos="0">
                    <a:srgbClr val="B1BDC9"/>
                  </a:gs>
                  <a:gs pos="100000">
                    <a:srgbClr val="CFD3DC"/>
                  </a:gs>
                </a:gsLst>
                <a:lin ang="16200000" scaled="1"/>
                <a:tileRect/>
              </a:gra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789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>
            <a:extLst>
              <a:ext uri="{FF2B5EF4-FFF2-40B4-BE49-F238E27FC236}">
                <a16:creationId xmlns:a16="http://schemas.microsoft.com/office/drawing/2014/main" id="{60B5E6AB-EDE3-4C79-88EE-AF6504595245}"/>
              </a:ext>
            </a:extLst>
          </p:cNvPr>
          <p:cNvSpPr/>
          <p:nvPr/>
        </p:nvSpPr>
        <p:spPr>
          <a:xfrm>
            <a:off x="4688114" y="-839205"/>
            <a:ext cx="2815772" cy="2815772"/>
          </a:xfrm>
          <a:prstGeom prst="ellipse">
            <a:avLst/>
          </a:prstGeom>
          <a:solidFill>
            <a:schemeClr val="bg1"/>
          </a:solidFill>
          <a:ln w="635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431800" dir="5040000" sx="105000" sy="105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94514" y="760159"/>
            <a:ext cx="20029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698097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888BC9-3B8B-41C2-A6E5-5976DAD10B49}"/>
              </a:ext>
            </a:extLst>
          </p:cNvPr>
          <p:cNvSpPr/>
          <p:nvPr/>
        </p:nvSpPr>
        <p:spPr>
          <a:xfrm>
            <a:off x="515938" y="792032"/>
            <a:ext cx="881430" cy="881430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899F117-667F-4766-9570-D7266ECFF96A}"/>
              </a:ext>
            </a:extLst>
          </p:cNvPr>
          <p:cNvSpPr/>
          <p:nvPr/>
        </p:nvSpPr>
        <p:spPr>
          <a:xfrm>
            <a:off x="8248650" y="6495828"/>
            <a:ext cx="1182006" cy="1182006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48F7A72-1DA0-4290-977F-2D763FECA1BA}"/>
              </a:ext>
            </a:extLst>
          </p:cNvPr>
          <p:cNvSpPr/>
          <p:nvPr/>
        </p:nvSpPr>
        <p:spPr>
          <a:xfrm>
            <a:off x="10263188" y="5372100"/>
            <a:ext cx="2971800" cy="2971800"/>
          </a:xfrm>
          <a:prstGeom prst="ellipse">
            <a:avLst/>
          </a:prstGeom>
          <a:solidFill>
            <a:srgbClr val="E9ECEF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573C0BC-239D-4CEB-8E92-5B551840544E}"/>
              </a:ext>
            </a:extLst>
          </p:cNvPr>
          <p:cNvSpPr/>
          <p:nvPr/>
        </p:nvSpPr>
        <p:spPr>
          <a:xfrm>
            <a:off x="1009664" y="-1309483"/>
            <a:ext cx="2250505" cy="225050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411693D-69B7-44CD-AA5C-9572A84A41AE}"/>
              </a:ext>
            </a:extLst>
          </p:cNvPr>
          <p:cNvSpPr/>
          <p:nvPr/>
        </p:nvSpPr>
        <p:spPr>
          <a:xfrm>
            <a:off x="484556" y="6065968"/>
            <a:ext cx="1536967" cy="1536967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92F654F-B7F4-47B9-8FDB-728441486934}"/>
              </a:ext>
            </a:extLst>
          </p:cNvPr>
          <p:cNvSpPr/>
          <p:nvPr/>
        </p:nvSpPr>
        <p:spPr>
          <a:xfrm>
            <a:off x="8825135" y="1074598"/>
            <a:ext cx="490315" cy="49031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68D6E5-80AE-4BB5-8DAC-2D7B2C6BDDC0}"/>
              </a:ext>
            </a:extLst>
          </p:cNvPr>
          <p:cNvSpPr txBox="1"/>
          <p:nvPr/>
        </p:nvSpPr>
        <p:spPr>
          <a:xfrm>
            <a:off x="4845497" y="385598"/>
            <a:ext cx="25010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698097"/>
                </a:solidFill>
                <a:latin typeface="Arial Rounded MT Bold" panose="020F0704030504030204" pitchFamily="34" charset="0"/>
              </a:rPr>
              <a:t>CONTENTS</a:t>
            </a:r>
            <a:endParaRPr lang="zh-CN" altLang="en-US" sz="3200" dirty="0">
              <a:solidFill>
                <a:srgbClr val="698097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B60DE38-205B-4DB9-ABA5-DD59E38816CB}"/>
              </a:ext>
            </a:extLst>
          </p:cNvPr>
          <p:cNvSpPr/>
          <p:nvPr/>
        </p:nvSpPr>
        <p:spPr>
          <a:xfrm>
            <a:off x="1324798" y="2872836"/>
            <a:ext cx="2250505" cy="225050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FBA6FCD-2BE2-4077-B365-BB14337506F1}"/>
              </a:ext>
            </a:extLst>
          </p:cNvPr>
          <p:cNvSpPr txBox="1"/>
          <p:nvPr/>
        </p:nvSpPr>
        <p:spPr>
          <a:xfrm>
            <a:off x="1592911" y="3474873"/>
            <a:ext cx="17142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标题文本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F266051-C875-4826-B782-340691D59A55}"/>
              </a:ext>
            </a:extLst>
          </p:cNvPr>
          <p:cNvSpPr txBox="1"/>
          <p:nvPr/>
        </p:nvSpPr>
        <p:spPr>
          <a:xfrm>
            <a:off x="1324798" y="4110705"/>
            <a:ext cx="22449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698097"/>
                </a:solidFill>
              </a:rPr>
              <a:t>The user can demonstrate</a:t>
            </a:r>
            <a:endParaRPr lang="en-US" altLang="zh-CN" sz="1200" dirty="0">
              <a:solidFill>
                <a:srgbClr val="698097"/>
              </a:solidFill>
            </a:endParaRPr>
          </a:p>
          <a:p>
            <a:pPr algn="ctr"/>
            <a:r>
              <a:rPr lang="zh-CN" altLang="en-US" sz="1200" dirty="0">
                <a:solidFill>
                  <a:srgbClr val="698097"/>
                </a:solidFill>
              </a:rPr>
              <a:t> on a projector or </a:t>
            </a:r>
            <a:endParaRPr lang="en-US" altLang="zh-CN" sz="1200" dirty="0">
              <a:solidFill>
                <a:srgbClr val="698097"/>
              </a:solidFill>
            </a:endParaRPr>
          </a:p>
          <a:p>
            <a:pPr algn="ctr"/>
            <a:r>
              <a:rPr lang="zh-CN" altLang="en-US" sz="1200" dirty="0">
                <a:solidFill>
                  <a:srgbClr val="698097"/>
                </a:solidFill>
              </a:rPr>
              <a:t>computer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90A9CD4-121F-4A38-AF29-A127797F99DA}"/>
              </a:ext>
            </a:extLst>
          </p:cNvPr>
          <p:cNvSpPr/>
          <p:nvPr/>
        </p:nvSpPr>
        <p:spPr>
          <a:xfrm>
            <a:off x="2617729" y="2616088"/>
            <a:ext cx="747576" cy="747576"/>
          </a:xfrm>
          <a:prstGeom prst="ellipse">
            <a:avLst/>
          </a:prstGeom>
          <a:solidFill>
            <a:srgbClr val="698097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D941E8-EAF0-42A8-A27D-AAA004522AF7}"/>
              </a:ext>
            </a:extLst>
          </p:cNvPr>
          <p:cNvSpPr txBox="1"/>
          <p:nvPr/>
        </p:nvSpPr>
        <p:spPr>
          <a:xfrm>
            <a:off x="2727836" y="272826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3CF92BB-D378-44B6-B79C-841EFB4DD098}"/>
              </a:ext>
            </a:extLst>
          </p:cNvPr>
          <p:cNvSpPr/>
          <p:nvPr/>
        </p:nvSpPr>
        <p:spPr>
          <a:xfrm>
            <a:off x="3749418" y="2872836"/>
            <a:ext cx="2250505" cy="225050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F18C9BB-C4B3-461F-8E0E-7A42067C11F6}"/>
              </a:ext>
            </a:extLst>
          </p:cNvPr>
          <p:cNvSpPr txBox="1"/>
          <p:nvPr/>
        </p:nvSpPr>
        <p:spPr>
          <a:xfrm>
            <a:off x="4017531" y="3474873"/>
            <a:ext cx="17142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0EC1816-E4CC-47A5-A80E-D977ADA76F59}"/>
              </a:ext>
            </a:extLst>
          </p:cNvPr>
          <p:cNvSpPr txBox="1"/>
          <p:nvPr/>
        </p:nvSpPr>
        <p:spPr>
          <a:xfrm>
            <a:off x="3749418" y="4110705"/>
            <a:ext cx="22449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698097"/>
                </a:solidFill>
              </a:rPr>
              <a:t>The user can demonstrate</a:t>
            </a:r>
            <a:endParaRPr lang="en-US" altLang="zh-CN" sz="1200" dirty="0">
              <a:solidFill>
                <a:srgbClr val="698097"/>
              </a:solidFill>
            </a:endParaRPr>
          </a:p>
          <a:p>
            <a:pPr algn="ctr"/>
            <a:r>
              <a:rPr lang="zh-CN" altLang="en-US" sz="1200" dirty="0">
                <a:solidFill>
                  <a:srgbClr val="698097"/>
                </a:solidFill>
              </a:rPr>
              <a:t> on a projector or </a:t>
            </a:r>
            <a:endParaRPr lang="en-US" altLang="zh-CN" sz="1200" dirty="0">
              <a:solidFill>
                <a:srgbClr val="698097"/>
              </a:solidFill>
            </a:endParaRPr>
          </a:p>
          <a:p>
            <a:pPr algn="ctr"/>
            <a:r>
              <a:rPr lang="zh-CN" altLang="en-US" sz="1200" dirty="0">
                <a:solidFill>
                  <a:srgbClr val="698097"/>
                </a:solidFill>
              </a:rPr>
              <a:t>computer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273B4686-9A67-4A84-902F-6F40BBB6608F}"/>
              </a:ext>
            </a:extLst>
          </p:cNvPr>
          <p:cNvSpPr/>
          <p:nvPr/>
        </p:nvSpPr>
        <p:spPr>
          <a:xfrm>
            <a:off x="5042349" y="2616088"/>
            <a:ext cx="747576" cy="747576"/>
          </a:xfrm>
          <a:prstGeom prst="ellipse">
            <a:avLst/>
          </a:prstGeom>
          <a:solidFill>
            <a:srgbClr val="698097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DA13C6A-2CA0-4243-9EEB-C41AB2854D13}"/>
              </a:ext>
            </a:extLst>
          </p:cNvPr>
          <p:cNvSpPr txBox="1"/>
          <p:nvPr/>
        </p:nvSpPr>
        <p:spPr>
          <a:xfrm>
            <a:off x="5152456" y="272826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AAD11FB5-F4B1-4303-8FCB-8A62A3F49260}"/>
              </a:ext>
            </a:extLst>
          </p:cNvPr>
          <p:cNvSpPr/>
          <p:nvPr/>
        </p:nvSpPr>
        <p:spPr>
          <a:xfrm>
            <a:off x="6174038" y="2872836"/>
            <a:ext cx="2250505" cy="225050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3149F96-9745-4D97-A3F1-77E08F83E50A}"/>
              </a:ext>
            </a:extLst>
          </p:cNvPr>
          <p:cNvSpPr txBox="1"/>
          <p:nvPr/>
        </p:nvSpPr>
        <p:spPr>
          <a:xfrm>
            <a:off x="6442151" y="3474873"/>
            <a:ext cx="17142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4DF1A4C-22D2-41B7-A0AB-5FC0E75102D8}"/>
              </a:ext>
            </a:extLst>
          </p:cNvPr>
          <p:cNvSpPr txBox="1"/>
          <p:nvPr/>
        </p:nvSpPr>
        <p:spPr>
          <a:xfrm>
            <a:off x="6174038" y="4110705"/>
            <a:ext cx="22449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698097"/>
                </a:solidFill>
              </a:rPr>
              <a:t>The user can demonstrate</a:t>
            </a:r>
            <a:endParaRPr lang="en-US" altLang="zh-CN" sz="1200" dirty="0">
              <a:solidFill>
                <a:srgbClr val="698097"/>
              </a:solidFill>
            </a:endParaRPr>
          </a:p>
          <a:p>
            <a:pPr algn="ctr"/>
            <a:r>
              <a:rPr lang="zh-CN" altLang="en-US" sz="1200" dirty="0">
                <a:solidFill>
                  <a:srgbClr val="698097"/>
                </a:solidFill>
              </a:rPr>
              <a:t> on a projector or </a:t>
            </a:r>
            <a:endParaRPr lang="en-US" altLang="zh-CN" sz="1200" dirty="0">
              <a:solidFill>
                <a:srgbClr val="698097"/>
              </a:solidFill>
            </a:endParaRPr>
          </a:p>
          <a:p>
            <a:pPr algn="ctr"/>
            <a:r>
              <a:rPr lang="zh-CN" altLang="en-US" sz="1200" dirty="0">
                <a:solidFill>
                  <a:srgbClr val="698097"/>
                </a:solidFill>
              </a:rPr>
              <a:t>computer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10486E5D-8E0C-474A-B40B-11A5AC952479}"/>
              </a:ext>
            </a:extLst>
          </p:cNvPr>
          <p:cNvSpPr/>
          <p:nvPr/>
        </p:nvSpPr>
        <p:spPr>
          <a:xfrm>
            <a:off x="7466969" y="2616088"/>
            <a:ext cx="747576" cy="747576"/>
          </a:xfrm>
          <a:prstGeom prst="ellipse">
            <a:avLst/>
          </a:prstGeom>
          <a:solidFill>
            <a:srgbClr val="698097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4FF4FD0-BC33-486E-9EC8-D5BB916F0D88}"/>
              </a:ext>
            </a:extLst>
          </p:cNvPr>
          <p:cNvSpPr txBox="1"/>
          <p:nvPr/>
        </p:nvSpPr>
        <p:spPr>
          <a:xfrm>
            <a:off x="7577076" y="272826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81BB075E-9394-426B-9C7D-DCA162EEB07B}"/>
              </a:ext>
            </a:extLst>
          </p:cNvPr>
          <p:cNvSpPr/>
          <p:nvPr/>
        </p:nvSpPr>
        <p:spPr>
          <a:xfrm>
            <a:off x="8598658" y="2872836"/>
            <a:ext cx="2250505" cy="225050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DF666CC-C482-4AE6-8CFD-0457FE0691A1}"/>
              </a:ext>
            </a:extLst>
          </p:cNvPr>
          <p:cNvSpPr txBox="1"/>
          <p:nvPr/>
        </p:nvSpPr>
        <p:spPr>
          <a:xfrm>
            <a:off x="8866771" y="3474873"/>
            <a:ext cx="17142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标题文本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3D55B16-2531-4F77-A0DE-C2EE878C6B56}"/>
              </a:ext>
            </a:extLst>
          </p:cNvPr>
          <p:cNvSpPr txBox="1"/>
          <p:nvPr/>
        </p:nvSpPr>
        <p:spPr>
          <a:xfrm>
            <a:off x="8598658" y="4110705"/>
            <a:ext cx="22449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698097"/>
                </a:solidFill>
              </a:rPr>
              <a:t>The user can demonstrate</a:t>
            </a:r>
            <a:endParaRPr lang="en-US" altLang="zh-CN" sz="1200" dirty="0">
              <a:solidFill>
                <a:srgbClr val="698097"/>
              </a:solidFill>
            </a:endParaRPr>
          </a:p>
          <a:p>
            <a:pPr algn="ctr"/>
            <a:r>
              <a:rPr lang="zh-CN" altLang="en-US" sz="1200" dirty="0">
                <a:solidFill>
                  <a:srgbClr val="698097"/>
                </a:solidFill>
              </a:rPr>
              <a:t> on a projector or </a:t>
            </a:r>
            <a:endParaRPr lang="en-US" altLang="zh-CN" sz="1200" dirty="0">
              <a:solidFill>
                <a:srgbClr val="698097"/>
              </a:solidFill>
            </a:endParaRPr>
          </a:p>
          <a:p>
            <a:pPr algn="ctr"/>
            <a:r>
              <a:rPr lang="zh-CN" altLang="en-US" sz="1200" dirty="0">
                <a:solidFill>
                  <a:srgbClr val="698097"/>
                </a:solidFill>
              </a:rPr>
              <a:t>computer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247208C9-17AD-43CA-B82A-45004DF02D24}"/>
              </a:ext>
            </a:extLst>
          </p:cNvPr>
          <p:cNvSpPr/>
          <p:nvPr/>
        </p:nvSpPr>
        <p:spPr>
          <a:xfrm>
            <a:off x="9891589" y="2616088"/>
            <a:ext cx="747576" cy="747576"/>
          </a:xfrm>
          <a:prstGeom prst="ellipse">
            <a:avLst/>
          </a:prstGeom>
          <a:solidFill>
            <a:srgbClr val="698097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573C7AC-794A-4169-A776-B5534CE77194}"/>
              </a:ext>
            </a:extLst>
          </p:cNvPr>
          <p:cNvSpPr txBox="1"/>
          <p:nvPr/>
        </p:nvSpPr>
        <p:spPr>
          <a:xfrm>
            <a:off x="10001696" y="272826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F86EB51-E213-4CF7-B5F0-CDFDFD7A0BDC}"/>
              </a:ext>
            </a:extLst>
          </p:cNvPr>
          <p:cNvSpPr txBox="1"/>
          <p:nvPr/>
        </p:nvSpPr>
        <p:spPr>
          <a:xfrm>
            <a:off x="-61290200" y="-43313866"/>
            <a:ext cx="706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63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F1F28FD-ED47-46EB-81A3-6273B206D38E}"/>
              </a:ext>
            </a:extLst>
          </p:cNvPr>
          <p:cNvSpPr txBox="1"/>
          <p:nvPr/>
        </p:nvSpPr>
        <p:spPr>
          <a:xfrm>
            <a:off x="1257300" y="2967335"/>
            <a:ext cx="4746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7581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>
            <a:extLst>
              <a:ext uri="{FF2B5EF4-FFF2-40B4-BE49-F238E27FC236}">
                <a16:creationId xmlns:a16="http://schemas.microsoft.com/office/drawing/2014/main" id="{765BA040-E8B7-4F35-B72E-51C16A171C26}"/>
              </a:ext>
            </a:extLst>
          </p:cNvPr>
          <p:cNvSpPr/>
          <p:nvPr/>
        </p:nvSpPr>
        <p:spPr>
          <a:xfrm>
            <a:off x="3041565" y="374565"/>
            <a:ext cx="6108869" cy="610886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05000" sy="105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888BC9-3B8B-41C2-A6E5-5976DAD10B49}"/>
              </a:ext>
            </a:extLst>
          </p:cNvPr>
          <p:cNvSpPr/>
          <p:nvPr/>
        </p:nvSpPr>
        <p:spPr>
          <a:xfrm>
            <a:off x="515938" y="792032"/>
            <a:ext cx="881430" cy="881430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899F117-667F-4766-9570-D7266ECFF96A}"/>
              </a:ext>
            </a:extLst>
          </p:cNvPr>
          <p:cNvSpPr/>
          <p:nvPr/>
        </p:nvSpPr>
        <p:spPr>
          <a:xfrm>
            <a:off x="8248650" y="6495828"/>
            <a:ext cx="1182006" cy="1182006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48F7A72-1DA0-4290-977F-2D763FECA1BA}"/>
              </a:ext>
            </a:extLst>
          </p:cNvPr>
          <p:cNvSpPr/>
          <p:nvPr/>
        </p:nvSpPr>
        <p:spPr>
          <a:xfrm>
            <a:off x="10263188" y="5372100"/>
            <a:ext cx="2971800" cy="2971800"/>
          </a:xfrm>
          <a:prstGeom prst="ellipse">
            <a:avLst/>
          </a:prstGeom>
          <a:solidFill>
            <a:srgbClr val="E9ECEF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573C0BC-239D-4CEB-8E92-5B551840544E}"/>
              </a:ext>
            </a:extLst>
          </p:cNvPr>
          <p:cNvSpPr/>
          <p:nvPr/>
        </p:nvSpPr>
        <p:spPr>
          <a:xfrm>
            <a:off x="1009664" y="-1309483"/>
            <a:ext cx="2250505" cy="225050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411693D-69B7-44CD-AA5C-9572A84A41AE}"/>
              </a:ext>
            </a:extLst>
          </p:cNvPr>
          <p:cNvSpPr/>
          <p:nvPr/>
        </p:nvSpPr>
        <p:spPr>
          <a:xfrm>
            <a:off x="484556" y="6065968"/>
            <a:ext cx="1536967" cy="1536967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92F654F-B7F4-47B9-8FDB-728441486934}"/>
              </a:ext>
            </a:extLst>
          </p:cNvPr>
          <p:cNvSpPr/>
          <p:nvPr/>
        </p:nvSpPr>
        <p:spPr>
          <a:xfrm>
            <a:off x="8825135" y="1074598"/>
            <a:ext cx="490315" cy="49031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0836589-7FCE-401F-AA59-5028042BC539}"/>
              </a:ext>
            </a:extLst>
          </p:cNvPr>
          <p:cNvGrpSpPr/>
          <p:nvPr/>
        </p:nvGrpSpPr>
        <p:grpSpPr>
          <a:xfrm>
            <a:off x="4176331" y="1052709"/>
            <a:ext cx="3835556" cy="4273134"/>
            <a:chOff x="1196298" y="2121494"/>
            <a:chExt cx="2250505" cy="250725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B60DE38-205B-4DB9-ABA5-DD59E38816CB}"/>
                </a:ext>
              </a:extLst>
            </p:cNvPr>
            <p:cNvSpPr/>
            <p:nvPr/>
          </p:nvSpPr>
          <p:spPr>
            <a:xfrm>
              <a:off x="1196298" y="2378242"/>
              <a:ext cx="2250505" cy="2250505"/>
            </a:xfrm>
            <a:prstGeom prst="ellipse">
              <a:avLst/>
            </a:prstGeom>
            <a:solidFill>
              <a:srgbClr val="F0F3F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FBA6FCD-2BE2-4077-B365-BB14337506F1}"/>
                </a:ext>
              </a:extLst>
            </p:cNvPr>
            <p:cNvSpPr txBox="1"/>
            <p:nvPr/>
          </p:nvSpPr>
          <p:spPr>
            <a:xfrm>
              <a:off x="1464411" y="2980279"/>
              <a:ext cx="1714277" cy="3792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F266051-C875-4826-B782-340691D59A55}"/>
                </a:ext>
              </a:extLst>
            </p:cNvPr>
            <p:cNvSpPr txBox="1"/>
            <p:nvPr/>
          </p:nvSpPr>
          <p:spPr>
            <a:xfrm>
              <a:off x="1493262" y="3495566"/>
              <a:ext cx="1651049" cy="5598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698097"/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90A9CD4-121F-4A38-AF29-A127797F99DA}"/>
                </a:ext>
              </a:extLst>
            </p:cNvPr>
            <p:cNvSpPr/>
            <p:nvPr/>
          </p:nvSpPr>
          <p:spPr>
            <a:xfrm>
              <a:off x="2489229" y="2121494"/>
              <a:ext cx="747576" cy="747576"/>
            </a:xfrm>
            <a:prstGeom prst="ellipse">
              <a:avLst/>
            </a:prstGeom>
            <a:solidFill>
              <a:srgbClr val="698097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DD941E8-EAF0-42A8-A27D-AAA004522AF7}"/>
                </a:ext>
              </a:extLst>
            </p:cNvPr>
            <p:cNvSpPr txBox="1"/>
            <p:nvPr/>
          </p:nvSpPr>
          <p:spPr>
            <a:xfrm>
              <a:off x="2633400" y="2242188"/>
              <a:ext cx="510911" cy="4875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01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99908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2291" y="1418943"/>
            <a:ext cx="7447216" cy="4319385"/>
          </a:xfrm>
          <a:prstGeom prst="rect">
            <a:avLst/>
          </a:prstGeom>
        </p:spPr>
      </p:pic>
      <p:pic>
        <p:nvPicPr>
          <p:cNvPr id="33" name="图片占位符 32"/>
          <p:cNvPicPr>
            <a:picLocks noGrp="1" noChangeAspect="1"/>
          </p:cNvPicPr>
          <p:nvPr>
            <p:ph type="pic" sz="quarter" idx="4294967295"/>
          </p:nvPr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3" b="2783"/>
          <a:stretch/>
        </p:blipFill>
        <p:spPr>
          <a:xfrm>
            <a:off x="-1162049" y="1666875"/>
            <a:ext cx="5667375" cy="3562350"/>
          </a:xfrm>
          <a:custGeom>
            <a:avLst/>
            <a:gdLst>
              <a:gd name="connsiteX0" fmla="*/ 0 w 5667375"/>
              <a:gd name="connsiteY0" fmla="*/ 0 h 3562350"/>
              <a:gd name="connsiteX1" fmla="*/ 5667375 w 5667375"/>
              <a:gd name="connsiteY1" fmla="*/ 0 h 3562350"/>
              <a:gd name="connsiteX2" fmla="*/ 5667375 w 5667375"/>
              <a:gd name="connsiteY2" fmla="*/ 3562350 h 3562350"/>
              <a:gd name="connsiteX3" fmla="*/ 0 w 5667375"/>
              <a:gd name="connsiteY3" fmla="*/ 3562350 h 356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7375" h="3562350">
                <a:moveTo>
                  <a:pt x="0" y="0"/>
                </a:moveTo>
                <a:lnTo>
                  <a:pt x="5667375" y="0"/>
                </a:lnTo>
                <a:lnTo>
                  <a:pt x="5667375" y="3562350"/>
                </a:lnTo>
                <a:lnTo>
                  <a:pt x="0" y="356235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E65DF92-1B12-401F-A738-BDE123A75711}"/>
              </a:ext>
            </a:extLst>
          </p:cNvPr>
          <p:cNvGrpSpPr/>
          <p:nvPr/>
        </p:nvGrpSpPr>
        <p:grpSpPr>
          <a:xfrm>
            <a:off x="460012" y="392405"/>
            <a:ext cx="4084537" cy="584775"/>
            <a:chOff x="460012" y="392405"/>
            <a:chExt cx="4084537" cy="58477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62C8622-20AF-46D4-BAB2-F0F380147B71}"/>
                </a:ext>
              </a:extLst>
            </p:cNvPr>
            <p:cNvSpPr txBox="1"/>
            <p:nvPr/>
          </p:nvSpPr>
          <p:spPr>
            <a:xfrm>
              <a:off x="1365920" y="392405"/>
              <a:ext cx="317862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96F8AA6-19E6-4816-8944-630D4C8AFF43}"/>
                </a:ext>
              </a:extLst>
            </p:cNvPr>
            <p:cNvSpPr txBox="1"/>
            <p:nvPr/>
          </p:nvSpPr>
          <p:spPr>
            <a:xfrm>
              <a:off x="460012" y="42318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9565C00-D882-4A82-91C3-CD5C2661266A}"/>
              </a:ext>
            </a:extLst>
          </p:cNvPr>
          <p:cNvGrpSpPr/>
          <p:nvPr/>
        </p:nvGrpSpPr>
        <p:grpSpPr>
          <a:xfrm>
            <a:off x="5857591" y="1625099"/>
            <a:ext cx="5720355" cy="1085770"/>
            <a:chOff x="5857591" y="1625099"/>
            <a:chExt cx="5720355" cy="1085770"/>
          </a:xfrm>
        </p:grpSpPr>
        <p:sp>
          <p:nvSpPr>
            <p:cNvPr id="8" name="TextBox 7"/>
            <p:cNvSpPr txBox="1"/>
            <p:nvPr/>
          </p:nvSpPr>
          <p:spPr>
            <a:xfrm>
              <a:off x="6973834" y="2052675"/>
              <a:ext cx="4604112" cy="6581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1400" dirty="0">
                  <a:solidFill>
                    <a:srgbClr val="414142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14142"/>
                  </a:solidFill>
                  <a:cs typeface="+mn-ea"/>
                  <a:sym typeface="+mn-lt"/>
                </a:rPr>
                <a:t>... ...</a:t>
              </a:r>
              <a:endParaRPr lang="en-GB" sz="1400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973833" y="1730384"/>
              <a:ext cx="4119469" cy="3948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2000" b="1" dirty="0">
                  <a:solidFill>
                    <a:srgbClr val="414142"/>
                  </a:solidFill>
                  <a:cs typeface="+mn-ea"/>
                  <a:sym typeface="+mn-lt"/>
                </a:rPr>
                <a:t>添加标题文本</a:t>
              </a:r>
              <a:endParaRPr lang="en-GB" sz="2000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E09CAD3-BF89-425E-B6E1-4DF9DA187D5C}"/>
                </a:ext>
              </a:extLst>
            </p:cNvPr>
            <p:cNvSpPr/>
            <p:nvPr/>
          </p:nvSpPr>
          <p:spPr>
            <a:xfrm>
              <a:off x="5857591" y="1625099"/>
              <a:ext cx="855152" cy="855152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CF7D45F-F606-4A78-8B31-E93A20DEA1FD}"/>
                </a:ext>
              </a:extLst>
            </p:cNvPr>
            <p:cNvSpPr txBox="1"/>
            <p:nvPr/>
          </p:nvSpPr>
          <p:spPr>
            <a:xfrm>
              <a:off x="5992458" y="1789784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/>
                <a:t>01</a:t>
              </a:r>
              <a:endParaRPr lang="zh-CN" altLang="en-US" sz="2800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4286AB7-4904-4CEF-B405-581A7343FFBC}"/>
              </a:ext>
            </a:extLst>
          </p:cNvPr>
          <p:cNvGrpSpPr/>
          <p:nvPr/>
        </p:nvGrpSpPr>
        <p:grpSpPr>
          <a:xfrm>
            <a:off x="5857591" y="3079134"/>
            <a:ext cx="5720355" cy="1085770"/>
            <a:chOff x="5857591" y="1625099"/>
            <a:chExt cx="5720355" cy="1085770"/>
          </a:xfrm>
        </p:grpSpPr>
        <p:sp>
          <p:nvSpPr>
            <p:cNvPr id="39" name="TextBox 7">
              <a:extLst>
                <a:ext uri="{FF2B5EF4-FFF2-40B4-BE49-F238E27FC236}">
                  <a16:creationId xmlns:a16="http://schemas.microsoft.com/office/drawing/2014/main" id="{7738D2A0-89A5-46FD-A2B6-9BF8355A08B8}"/>
                </a:ext>
              </a:extLst>
            </p:cNvPr>
            <p:cNvSpPr txBox="1"/>
            <p:nvPr/>
          </p:nvSpPr>
          <p:spPr>
            <a:xfrm>
              <a:off x="6973834" y="2052675"/>
              <a:ext cx="4604112" cy="6581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1400" dirty="0">
                  <a:solidFill>
                    <a:srgbClr val="414142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14142"/>
                  </a:solidFill>
                  <a:cs typeface="+mn-ea"/>
                  <a:sym typeface="+mn-lt"/>
                </a:rPr>
                <a:t>... ...</a:t>
              </a:r>
              <a:endParaRPr lang="en-GB" sz="1400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8">
              <a:extLst>
                <a:ext uri="{FF2B5EF4-FFF2-40B4-BE49-F238E27FC236}">
                  <a16:creationId xmlns:a16="http://schemas.microsoft.com/office/drawing/2014/main" id="{F78BC936-6E19-461B-A8FD-5A80E9C76E97}"/>
                </a:ext>
              </a:extLst>
            </p:cNvPr>
            <p:cNvSpPr txBox="1"/>
            <p:nvPr/>
          </p:nvSpPr>
          <p:spPr>
            <a:xfrm>
              <a:off x="6973833" y="1730384"/>
              <a:ext cx="4119469" cy="3948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2000" b="1" dirty="0">
                  <a:solidFill>
                    <a:srgbClr val="414142"/>
                  </a:solidFill>
                  <a:cs typeface="+mn-ea"/>
                  <a:sym typeface="+mn-lt"/>
                </a:rPr>
                <a:t>添加标题文本</a:t>
              </a:r>
              <a:endParaRPr lang="en-GB" sz="2000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DB46F9C1-A62F-496F-8A12-0638E4FC1D41}"/>
                </a:ext>
              </a:extLst>
            </p:cNvPr>
            <p:cNvSpPr/>
            <p:nvPr/>
          </p:nvSpPr>
          <p:spPr>
            <a:xfrm>
              <a:off x="5857591" y="1625099"/>
              <a:ext cx="855152" cy="855152"/>
            </a:xfrm>
            <a:prstGeom prst="ellipse">
              <a:avLst/>
            </a:prstGeom>
            <a:solidFill>
              <a:srgbClr val="698097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EA57FE8-AA48-4BE1-9A0C-B257EBAD642A}"/>
                </a:ext>
              </a:extLst>
            </p:cNvPr>
            <p:cNvSpPr txBox="1"/>
            <p:nvPr/>
          </p:nvSpPr>
          <p:spPr>
            <a:xfrm>
              <a:off x="5992458" y="1789784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82BA259-AAFE-408F-8318-E2E6F527131A}"/>
              </a:ext>
            </a:extLst>
          </p:cNvPr>
          <p:cNvGrpSpPr/>
          <p:nvPr/>
        </p:nvGrpSpPr>
        <p:grpSpPr>
          <a:xfrm>
            <a:off x="5857591" y="4429442"/>
            <a:ext cx="5720355" cy="1085770"/>
            <a:chOff x="5857591" y="1625099"/>
            <a:chExt cx="5720355" cy="1085770"/>
          </a:xfrm>
        </p:grpSpPr>
        <p:sp>
          <p:nvSpPr>
            <p:cNvPr id="44" name="TextBox 7">
              <a:extLst>
                <a:ext uri="{FF2B5EF4-FFF2-40B4-BE49-F238E27FC236}">
                  <a16:creationId xmlns:a16="http://schemas.microsoft.com/office/drawing/2014/main" id="{1F82A7AD-7CC2-4555-B1E4-73690CECF928}"/>
                </a:ext>
              </a:extLst>
            </p:cNvPr>
            <p:cNvSpPr txBox="1"/>
            <p:nvPr/>
          </p:nvSpPr>
          <p:spPr>
            <a:xfrm>
              <a:off x="6973834" y="2052675"/>
              <a:ext cx="4604112" cy="6581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1400" dirty="0">
                  <a:solidFill>
                    <a:srgbClr val="414142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14142"/>
                  </a:solidFill>
                  <a:cs typeface="+mn-ea"/>
                  <a:sym typeface="+mn-lt"/>
                </a:rPr>
                <a:t>... ...</a:t>
              </a:r>
              <a:endParaRPr lang="en-GB" sz="1400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8">
              <a:extLst>
                <a:ext uri="{FF2B5EF4-FFF2-40B4-BE49-F238E27FC236}">
                  <a16:creationId xmlns:a16="http://schemas.microsoft.com/office/drawing/2014/main" id="{624E7BC3-E367-4310-B0E6-A5A326515453}"/>
                </a:ext>
              </a:extLst>
            </p:cNvPr>
            <p:cNvSpPr txBox="1"/>
            <p:nvPr/>
          </p:nvSpPr>
          <p:spPr>
            <a:xfrm>
              <a:off x="6973833" y="1730384"/>
              <a:ext cx="4119469" cy="3948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2000" b="1" dirty="0">
                  <a:solidFill>
                    <a:srgbClr val="414142"/>
                  </a:solidFill>
                  <a:cs typeface="+mn-ea"/>
                  <a:sym typeface="+mn-lt"/>
                </a:rPr>
                <a:t>添加标题文本</a:t>
              </a:r>
              <a:endParaRPr lang="en-GB" sz="2000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A0B7E8D-9517-47C1-BFD5-0976B37FEE35}"/>
                </a:ext>
              </a:extLst>
            </p:cNvPr>
            <p:cNvSpPr/>
            <p:nvPr/>
          </p:nvSpPr>
          <p:spPr>
            <a:xfrm>
              <a:off x="5857591" y="1625099"/>
              <a:ext cx="855152" cy="855152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64DF0C5-7569-4B03-B386-2B0EA05BFA7B}"/>
                </a:ext>
              </a:extLst>
            </p:cNvPr>
            <p:cNvSpPr txBox="1"/>
            <p:nvPr/>
          </p:nvSpPr>
          <p:spPr>
            <a:xfrm>
              <a:off x="5992458" y="1789784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/>
                <a:t>03</a:t>
              </a:r>
              <a:endParaRPr lang="zh-CN" altLang="en-US" sz="2800" dirty="0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677500" y="1803776"/>
            <a:ext cx="1202265" cy="1382585"/>
            <a:chOff x="9677500" y="2282747"/>
            <a:chExt cx="1202265" cy="1382585"/>
          </a:xfrm>
          <a:solidFill>
            <a:schemeClr val="accent1"/>
          </a:solidFill>
        </p:grpSpPr>
        <p:sp>
          <p:nvSpPr>
            <p:cNvPr id="10" name="Shape 4114"/>
            <p:cNvSpPr/>
            <p:nvPr/>
          </p:nvSpPr>
          <p:spPr bwMode="auto">
            <a:xfrm>
              <a:off x="9677500" y="2282747"/>
              <a:ext cx="1202265" cy="1382585"/>
            </a:xfrm>
            <a:custGeom>
              <a:avLst/>
              <a:gdLst>
                <a:gd name="T0" fmla="*/ 845750 w 21600"/>
                <a:gd name="T1" fmla="*/ 864591 h 21600"/>
                <a:gd name="T2" fmla="*/ 845750 w 21600"/>
                <a:gd name="T3" fmla="*/ 864591 h 21600"/>
                <a:gd name="T4" fmla="*/ 845750 w 21600"/>
                <a:gd name="T5" fmla="*/ 864591 h 21600"/>
                <a:gd name="T6" fmla="*/ 845750 w 21600"/>
                <a:gd name="T7" fmla="*/ 86459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698097"/>
            </a:solidFill>
            <a:ln>
              <a:noFill/>
            </a:ln>
            <a:effectLst>
              <a:outerShdw blurRad="317500" dist="381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9849049" y="2705225"/>
              <a:ext cx="835847" cy="28732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865" b="1">
                  <a:latin typeface="Segoe UI" panose="020B0702040204020203" pitchFamily="34" charset="0"/>
                  <a:ea typeface="微软雅黑" panose="020B0503020204020204" pitchFamily="34" charset="-122"/>
                  <a:cs typeface="+mn-ea"/>
                </a:defRPr>
              </a:lvl1pPr>
              <a:lvl2pPr marL="742950" indent="-285750">
                <a:defRPr>
                  <a:latin typeface="Calibri" panose="020F0302020204030204" pitchFamily="34" charset="0"/>
                </a:defRPr>
              </a:lvl2pPr>
              <a:lvl3pPr marL="1143000" indent="-228600">
                <a:defRPr>
                  <a:latin typeface="Calibri" panose="020F0302020204030204" pitchFamily="34" charset="0"/>
                </a:defRPr>
              </a:lvl3pPr>
              <a:lvl4pPr marL="1600200" indent="-228600">
                <a:defRPr>
                  <a:latin typeface="Calibri" panose="020F0302020204030204" pitchFamily="34" charset="0"/>
                </a:defRPr>
              </a:lvl4pPr>
              <a:lvl5pPr marL="2057400" indent="-228600">
                <a:defRPr>
                  <a:latin typeface="Calibri" panose="020F03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3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3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3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302020204030204" pitchFamily="34" charset="0"/>
                </a:defRPr>
              </a:lvl9pPr>
            </a:lstStyle>
            <a:p>
              <a:r>
                <a:rPr lang="en-GB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4</a:t>
              </a:r>
              <a:endParaRPr lang="en-GB" dirty="0">
                <a:solidFill>
                  <a:schemeClr val="bg1"/>
                </a:solidFill>
                <a:latin typeface="+mn-lt"/>
                <a:ea typeface="+mn-ea"/>
                <a:sym typeface="+mn-lt"/>
              </a:endParaRPr>
            </a:p>
          </p:txBody>
        </p:sp>
      </p:grpSp>
      <p:sp>
        <p:nvSpPr>
          <p:cNvPr id="16" name="Text Placeholder 2"/>
          <p:cNvSpPr txBox="1"/>
          <p:nvPr/>
        </p:nvSpPr>
        <p:spPr>
          <a:xfrm>
            <a:off x="623392" y="3596855"/>
            <a:ext cx="2683933" cy="349249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id-ID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rgbClr val="414142"/>
                </a:solidFill>
                <a:cs typeface="+mn-ea"/>
                <a:sym typeface="+mn-lt"/>
              </a:rPr>
              <a:t>2020</a:t>
            </a:r>
          </a:p>
        </p:txBody>
      </p:sp>
      <p:sp>
        <p:nvSpPr>
          <p:cNvPr id="18" name="Text Placeholder 2"/>
          <p:cNvSpPr txBox="1"/>
          <p:nvPr/>
        </p:nvSpPr>
        <p:spPr>
          <a:xfrm>
            <a:off x="3265256" y="3577807"/>
            <a:ext cx="2683933" cy="349249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id-ID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rgbClr val="414142"/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20" name="Text Placeholder 2"/>
          <p:cNvSpPr txBox="1"/>
          <p:nvPr/>
        </p:nvSpPr>
        <p:spPr>
          <a:xfrm>
            <a:off x="6174218" y="3596855"/>
            <a:ext cx="2686049" cy="349249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id-ID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rgbClr val="414142"/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22" name="Text Placeholder 2"/>
          <p:cNvSpPr txBox="1"/>
          <p:nvPr/>
        </p:nvSpPr>
        <p:spPr>
          <a:xfrm>
            <a:off x="8950920" y="3596855"/>
            <a:ext cx="2686051" cy="349249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id-ID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rgbClr val="414142"/>
                </a:solidFill>
                <a:cs typeface="+mn-ea"/>
                <a:sym typeface="+mn-lt"/>
              </a:rPr>
              <a:t>2023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933176" y="1803776"/>
            <a:ext cx="1202265" cy="1382585"/>
            <a:chOff x="6933176" y="2282747"/>
            <a:chExt cx="1202265" cy="1382585"/>
          </a:xfrm>
          <a:solidFill>
            <a:schemeClr val="bg1"/>
          </a:solidFill>
        </p:grpSpPr>
        <p:sp>
          <p:nvSpPr>
            <p:cNvPr id="31" name="Shape 4114"/>
            <p:cNvSpPr/>
            <p:nvPr/>
          </p:nvSpPr>
          <p:spPr bwMode="auto">
            <a:xfrm>
              <a:off x="6933176" y="2282747"/>
              <a:ext cx="1202265" cy="1382585"/>
            </a:xfrm>
            <a:custGeom>
              <a:avLst/>
              <a:gdLst>
                <a:gd name="T0" fmla="*/ 845750 w 21600"/>
                <a:gd name="T1" fmla="*/ 864591 h 21600"/>
                <a:gd name="T2" fmla="*/ 845750 w 21600"/>
                <a:gd name="T3" fmla="*/ 864591 h 21600"/>
                <a:gd name="T4" fmla="*/ 845750 w 21600"/>
                <a:gd name="T5" fmla="*/ 864591 h 21600"/>
                <a:gd name="T6" fmla="*/ 845750 w 21600"/>
                <a:gd name="T7" fmla="*/ 86459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381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>
              <a:spLocks noChangeArrowheads="1"/>
            </p:cNvSpPr>
            <p:nvPr/>
          </p:nvSpPr>
          <p:spPr bwMode="auto">
            <a:xfrm>
              <a:off x="7116383" y="2724183"/>
              <a:ext cx="835847" cy="28732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865" b="1">
                  <a:latin typeface="Segoe UI" panose="020B0702040204020203" pitchFamily="34" charset="0"/>
                  <a:ea typeface="微软雅黑" panose="020B0503020204020204" pitchFamily="34" charset="-122"/>
                  <a:cs typeface="+mn-ea"/>
                </a:defRPr>
              </a:lvl1pPr>
              <a:lvl2pPr marL="742950" indent="-285750">
                <a:defRPr>
                  <a:latin typeface="Calibri" panose="020F0302020204030204" pitchFamily="34" charset="0"/>
                </a:defRPr>
              </a:lvl2pPr>
              <a:lvl3pPr marL="1143000" indent="-228600">
                <a:defRPr>
                  <a:latin typeface="Calibri" panose="020F0302020204030204" pitchFamily="34" charset="0"/>
                </a:defRPr>
              </a:lvl3pPr>
              <a:lvl4pPr marL="1600200" indent="-228600">
                <a:defRPr>
                  <a:latin typeface="Calibri" panose="020F0302020204030204" pitchFamily="34" charset="0"/>
                </a:defRPr>
              </a:lvl4pPr>
              <a:lvl5pPr marL="2057400" indent="-228600">
                <a:defRPr>
                  <a:latin typeface="Calibri" panose="020F03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3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3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3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302020204030204" pitchFamily="34" charset="0"/>
                </a:defRPr>
              </a:lvl9pPr>
            </a:lstStyle>
            <a:p>
              <a:r>
                <a:rPr lang="en-US" dirty="0">
                  <a:solidFill>
                    <a:srgbClr val="698097"/>
                  </a:solidFill>
                  <a:latin typeface="+mn-lt"/>
                  <a:ea typeface="+mn-ea"/>
                  <a:sym typeface="+mn-lt"/>
                </a:rPr>
                <a:t>3</a:t>
              </a:r>
              <a:endParaRPr lang="en-GB" dirty="0">
                <a:solidFill>
                  <a:srgbClr val="698097"/>
                </a:solidFill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48788" y="1804112"/>
            <a:ext cx="1202265" cy="1382585"/>
            <a:chOff x="4048788" y="2283083"/>
            <a:chExt cx="1202265" cy="1382585"/>
          </a:xfrm>
          <a:solidFill>
            <a:schemeClr val="accent1"/>
          </a:solidFill>
        </p:grpSpPr>
        <p:sp>
          <p:nvSpPr>
            <p:cNvPr id="33" name="Shape 4114"/>
            <p:cNvSpPr/>
            <p:nvPr/>
          </p:nvSpPr>
          <p:spPr bwMode="auto">
            <a:xfrm>
              <a:off x="4048788" y="2283083"/>
              <a:ext cx="1202265" cy="1382585"/>
            </a:xfrm>
            <a:custGeom>
              <a:avLst/>
              <a:gdLst>
                <a:gd name="T0" fmla="*/ 845750 w 21600"/>
                <a:gd name="T1" fmla="*/ 864591 h 21600"/>
                <a:gd name="T2" fmla="*/ 845750 w 21600"/>
                <a:gd name="T3" fmla="*/ 864591 h 21600"/>
                <a:gd name="T4" fmla="*/ 845750 w 21600"/>
                <a:gd name="T5" fmla="*/ 864591 h 21600"/>
                <a:gd name="T6" fmla="*/ 845750 w 21600"/>
                <a:gd name="T7" fmla="*/ 86459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698097"/>
            </a:solidFill>
            <a:ln>
              <a:noFill/>
            </a:ln>
            <a:effectLst>
              <a:outerShdw blurRad="317500" dist="381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>
              <a:spLocks noChangeArrowheads="1"/>
            </p:cNvSpPr>
            <p:nvPr/>
          </p:nvSpPr>
          <p:spPr bwMode="auto">
            <a:xfrm>
              <a:off x="4238341" y="2732720"/>
              <a:ext cx="835847" cy="28732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865" b="1">
                  <a:latin typeface="Segoe UI" panose="020B0702040204020203" pitchFamily="34" charset="0"/>
                  <a:ea typeface="微软雅黑" panose="020B0503020204020204" pitchFamily="34" charset="-122"/>
                  <a:cs typeface="+mn-ea"/>
                </a:defRPr>
              </a:lvl1pPr>
              <a:lvl2pPr marL="742950" indent="-285750">
                <a:defRPr>
                  <a:latin typeface="Calibri" panose="020F0302020204030204" pitchFamily="34" charset="0"/>
                </a:defRPr>
              </a:lvl2pPr>
              <a:lvl3pPr marL="1143000" indent="-228600">
                <a:defRPr>
                  <a:latin typeface="Calibri" panose="020F0302020204030204" pitchFamily="34" charset="0"/>
                </a:defRPr>
              </a:lvl3pPr>
              <a:lvl4pPr marL="1600200" indent="-228600">
                <a:defRPr>
                  <a:latin typeface="Calibri" panose="020F0302020204030204" pitchFamily="34" charset="0"/>
                </a:defRPr>
              </a:lvl4pPr>
              <a:lvl5pPr marL="2057400" indent="-228600">
                <a:defRPr>
                  <a:latin typeface="Calibri" panose="020F03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3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3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3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302020204030204" pitchFamily="34" charset="0"/>
                </a:defRPr>
              </a:lvl9pPr>
            </a:lstStyle>
            <a:p>
              <a:r>
                <a:rPr lang="en-US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2</a:t>
              </a:r>
              <a:endParaRPr lang="en-GB" dirty="0">
                <a:solidFill>
                  <a:schemeClr val="bg1"/>
                </a:solidFill>
                <a:latin typeface="+mn-lt"/>
                <a:ea typeface="+mn-ea"/>
                <a:sym typeface="+mn-lt"/>
              </a:endParaRPr>
            </a:p>
          </p:txBody>
        </p:sp>
      </p:grpSp>
      <p:sp>
        <p:nvSpPr>
          <p:cNvPr id="35" name="Shape 4114"/>
          <p:cNvSpPr/>
          <p:nvPr/>
        </p:nvSpPr>
        <p:spPr bwMode="auto">
          <a:xfrm>
            <a:off x="1341341" y="1791076"/>
            <a:ext cx="1202265" cy="1382585"/>
          </a:xfrm>
          <a:custGeom>
            <a:avLst/>
            <a:gdLst>
              <a:gd name="T0" fmla="*/ 845750 w 21600"/>
              <a:gd name="T1" fmla="*/ 864591 h 21600"/>
              <a:gd name="T2" fmla="*/ 845750 w 21600"/>
              <a:gd name="T3" fmla="*/ 864591 h 21600"/>
              <a:gd name="T4" fmla="*/ 845750 w 21600"/>
              <a:gd name="T5" fmla="*/ 864591 h 21600"/>
              <a:gd name="T6" fmla="*/ 845750 w 21600"/>
              <a:gd name="T7" fmla="*/ 864591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dist="381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511849" y="2216881"/>
            <a:ext cx="835847" cy="2873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</a:defRPr>
            </a:lvl9pPr>
          </a:lstStyle>
          <a:p>
            <a:pPr algn="ctr" eaLnBrk="1" hangingPunct="1"/>
            <a:r>
              <a:rPr lang="id-ID" sz="1865" b="1">
                <a:solidFill>
                  <a:srgbClr val="698097"/>
                </a:solidFill>
                <a:latin typeface="+mn-lt"/>
                <a:cs typeface="+mn-ea"/>
                <a:sym typeface="+mn-lt"/>
              </a:rPr>
              <a:t>1</a:t>
            </a:r>
            <a:endParaRPr lang="en-GB" sz="1865" b="1" dirty="0">
              <a:solidFill>
                <a:srgbClr val="698097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E05CB92-295D-472B-B1AB-7DE7362E3C4B}"/>
              </a:ext>
            </a:extLst>
          </p:cNvPr>
          <p:cNvGrpSpPr/>
          <p:nvPr/>
        </p:nvGrpSpPr>
        <p:grpSpPr>
          <a:xfrm>
            <a:off x="460012" y="392405"/>
            <a:ext cx="4084537" cy="584775"/>
            <a:chOff x="460012" y="392405"/>
            <a:chExt cx="4084537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7A24052-9BC4-46F1-B3A1-0463528C493C}"/>
                </a:ext>
              </a:extLst>
            </p:cNvPr>
            <p:cNvSpPr txBox="1"/>
            <p:nvPr/>
          </p:nvSpPr>
          <p:spPr>
            <a:xfrm>
              <a:off x="1365920" y="392405"/>
              <a:ext cx="317862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8027306-024E-4E2B-853C-A24F826C5A63}"/>
                </a:ext>
              </a:extLst>
            </p:cNvPr>
            <p:cNvSpPr txBox="1"/>
            <p:nvPr/>
          </p:nvSpPr>
          <p:spPr>
            <a:xfrm>
              <a:off x="460012" y="42318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18615E9-9CDF-49F5-8A05-7F5356CBD58D}"/>
              </a:ext>
            </a:extLst>
          </p:cNvPr>
          <p:cNvGrpSpPr/>
          <p:nvPr/>
        </p:nvGrpSpPr>
        <p:grpSpPr>
          <a:xfrm>
            <a:off x="928021" y="4069328"/>
            <a:ext cx="2003501" cy="1570390"/>
            <a:chOff x="752720" y="4650843"/>
            <a:chExt cx="2003501" cy="1570390"/>
          </a:xfrm>
        </p:grpSpPr>
        <p:sp>
          <p:nvSpPr>
            <p:cNvPr id="42" name="TextBox 7">
              <a:extLst>
                <a:ext uri="{FF2B5EF4-FFF2-40B4-BE49-F238E27FC236}">
                  <a16:creationId xmlns:a16="http://schemas.microsoft.com/office/drawing/2014/main" id="{79BF66A0-B656-4FBE-BD3E-C4510E36BB47}"/>
                </a:ext>
              </a:extLst>
            </p:cNvPr>
            <p:cNvSpPr txBox="1"/>
            <p:nvPr/>
          </p:nvSpPr>
          <p:spPr>
            <a:xfrm>
              <a:off x="752720" y="4973134"/>
              <a:ext cx="200350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sz="1400" dirty="0">
                  <a:solidFill>
                    <a:srgbClr val="414142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14142"/>
                  </a:solidFill>
                  <a:cs typeface="+mn-ea"/>
                  <a:sym typeface="+mn-lt"/>
                </a:rPr>
                <a:t>... ...</a:t>
              </a:r>
              <a:endParaRPr lang="en-GB" sz="1400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8">
              <a:extLst>
                <a:ext uri="{FF2B5EF4-FFF2-40B4-BE49-F238E27FC236}">
                  <a16:creationId xmlns:a16="http://schemas.microsoft.com/office/drawing/2014/main" id="{CA311A35-54DC-43EE-A28E-434C882662A3}"/>
                </a:ext>
              </a:extLst>
            </p:cNvPr>
            <p:cNvSpPr txBox="1"/>
            <p:nvPr/>
          </p:nvSpPr>
          <p:spPr>
            <a:xfrm>
              <a:off x="1033656" y="4650843"/>
              <a:ext cx="1412022" cy="3948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sz="2000" b="1" dirty="0">
                  <a:solidFill>
                    <a:srgbClr val="414142"/>
                  </a:solidFill>
                  <a:cs typeface="+mn-ea"/>
                  <a:sym typeface="+mn-lt"/>
                </a:rPr>
                <a:t>添加标题</a:t>
              </a:r>
              <a:endParaRPr lang="en-GB" sz="2000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380DA0A-1182-4989-B43F-83AD17FC6FDB}"/>
              </a:ext>
            </a:extLst>
          </p:cNvPr>
          <p:cNvGrpSpPr/>
          <p:nvPr/>
        </p:nvGrpSpPr>
        <p:grpSpPr>
          <a:xfrm>
            <a:off x="3648169" y="4069328"/>
            <a:ext cx="2003501" cy="1570390"/>
            <a:chOff x="752720" y="4650843"/>
            <a:chExt cx="2003501" cy="1570390"/>
          </a:xfrm>
        </p:grpSpPr>
        <p:sp>
          <p:nvSpPr>
            <p:cNvPr id="45" name="TextBox 7">
              <a:extLst>
                <a:ext uri="{FF2B5EF4-FFF2-40B4-BE49-F238E27FC236}">
                  <a16:creationId xmlns:a16="http://schemas.microsoft.com/office/drawing/2014/main" id="{A6B890FC-71A3-41C3-9D6A-85D8BAECC644}"/>
                </a:ext>
              </a:extLst>
            </p:cNvPr>
            <p:cNvSpPr txBox="1"/>
            <p:nvPr/>
          </p:nvSpPr>
          <p:spPr>
            <a:xfrm>
              <a:off x="752720" y="4973134"/>
              <a:ext cx="200350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sz="1400" dirty="0">
                  <a:solidFill>
                    <a:srgbClr val="414142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14142"/>
                  </a:solidFill>
                  <a:cs typeface="+mn-ea"/>
                  <a:sym typeface="+mn-lt"/>
                </a:rPr>
                <a:t>... ...</a:t>
              </a:r>
              <a:endParaRPr lang="en-GB" sz="1400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8">
              <a:extLst>
                <a:ext uri="{FF2B5EF4-FFF2-40B4-BE49-F238E27FC236}">
                  <a16:creationId xmlns:a16="http://schemas.microsoft.com/office/drawing/2014/main" id="{DA5CABC1-F476-4969-9049-E167ED1953A3}"/>
                </a:ext>
              </a:extLst>
            </p:cNvPr>
            <p:cNvSpPr txBox="1"/>
            <p:nvPr/>
          </p:nvSpPr>
          <p:spPr>
            <a:xfrm>
              <a:off x="1033656" y="4650843"/>
              <a:ext cx="1412022" cy="3948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sz="2000" b="1" dirty="0">
                  <a:solidFill>
                    <a:srgbClr val="414142"/>
                  </a:solidFill>
                  <a:cs typeface="+mn-ea"/>
                  <a:sym typeface="+mn-lt"/>
                </a:rPr>
                <a:t>添加标题</a:t>
              </a:r>
              <a:endParaRPr lang="en-GB" sz="2000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3A295D3-CC9B-4F5F-A4D6-75AEC09B24B4}"/>
              </a:ext>
            </a:extLst>
          </p:cNvPr>
          <p:cNvGrpSpPr/>
          <p:nvPr/>
        </p:nvGrpSpPr>
        <p:grpSpPr>
          <a:xfrm>
            <a:off x="6532555" y="4069328"/>
            <a:ext cx="2003501" cy="1570390"/>
            <a:chOff x="752720" y="4650843"/>
            <a:chExt cx="2003501" cy="1570390"/>
          </a:xfrm>
        </p:grpSpPr>
        <p:sp>
          <p:nvSpPr>
            <p:cNvPr id="48" name="TextBox 7">
              <a:extLst>
                <a:ext uri="{FF2B5EF4-FFF2-40B4-BE49-F238E27FC236}">
                  <a16:creationId xmlns:a16="http://schemas.microsoft.com/office/drawing/2014/main" id="{E668E28E-729D-48A5-929A-6FAF2DDE017B}"/>
                </a:ext>
              </a:extLst>
            </p:cNvPr>
            <p:cNvSpPr txBox="1"/>
            <p:nvPr/>
          </p:nvSpPr>
          <p:spPr>
            <a:xfrm>
              <a:off x="752720" y="4973134"/>
              <a:ext cx="200350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sz="1400" dirty="0">
                  <a:solidFill>
                    <a:srgbClr val="414142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14142"/>
                  </a:solidFill>
                  <a:cs typeface="+mn-ea"/>
                  <a:sym typeface="+mn-lt"/>
                </a:rPr>
                <a:t>... ...</a:t>
              </a:r>
              <a:endParaRPr lang="en-GB" sz="1400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8">
              <a:extLst>
                <a:ext uri="{FF2B5EF4-FFF2-40B4-BE49-F238E27FC236}">
                  <a16:creationId xmlns:a16="http://schemas.microsoft.com/office/drawing/2014/main" id="{1FA7A978-0E7A-4EB8-B805-500988894D27}"/>
                </a:ext>
              </a:extLst>
            </p:cNvPr>
            <p:cNvSpPr txBox="1"/>
            <p:nvPr/>
          </p:nvSpPr>
          <p:spPr>
            <a:xfrm>
              <a:off x="1033656" y="4650843"/>
              <a:ext cx="1412022" cy="3948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sz="2000" b="1" dirty="0">
                  <a:solidFill>
                    <a:srgbClr val="414142"/>
                  </a:solidFill>
                  <a:cs typeface="+mn-ea"/>
                  <a:sym typeface="+mn-lt"/>
                </a:rPr>
                <a:t>添加标题</a:t>
              </a:r>
              <a:endParaRPr lang="en-GB" sz="2000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14148C3-198B-4ED3-95CE-8E193360DDF3}"/>
              </a:ext>
            </a:extLst>
          </p:cNvPr>
          <p:cNvGrpSpPr/>
          <p:nvPr/>
        </p:nvGrpSpPr>
        <p:grpSpPr>
          <a:xfrm>
            <a:off x="9260478" y="4069328"/>
            <a:ext cx="2003501" cy="1570390"/>
            <a:chOff x="752720" y="4650843"/>
            <a:chExt cx="2003501" cy="1570390"/>
          </a:xfrm>
        </p:grpSpPr>
        <p:sp>
          <p:nvSpPr>
            <p:cNvPr id="51" name="TextBox 7">
              <a:extLst>
                <a:ext uri="{FF2B5EF4-FFF2-40B4-BE49-F238E27FC236}">
                  <a16:creationId xmlns:a16="http://schemas.microsoft.com/office/drawing/2014/main" id="{9FCE8494-7CA7-401F-9D7C-0AE697402542}"/>
                </a:ext>
              </a:extLst>
            </p:cNvPr>
            <p:cNvSpPr txBox="1"/>
            <p:nvPr/>
          </p:nvSpPr>
          <p:spPr>
            <a:xfrm>
              <a:off x="752720" y="4973134"/>
              <a:ext cx="200350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sz="1400" dirty="0">
                  <a:solidFill>
                    <a:srgbClr val="414142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14142"/>
                  </a:solidFill>
                  <a:cs typeface="+mn-ea"/>
                  <a:sym typeface="+mn-lt"/>
                </a:rPr>
                <a:t>... ...</a:t>
              </a:r>
              <a:endParaRPr lang="en-GB" sz="1400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8">
              <a:extLst>
                <a:ext uri="{FF2B5EF4-FFF2-40B4-BE49-F238E27FC236}">
                  <a16:creationId xmlns:a16="http://schemas.microsoft.com/office/drawing/2014/main" id="{6BF4F654-83E8-4D34-B4AA-1E8208E087BD}"/>
                </a:ext>
              </a:extLst>
            </p:cNvPr>
            <p:cNvSpPr txBox="1"/>
            <p:nvPr/>
          </p:nvSpPr>
          <p:spPr>
            <a:xfrm>
              <a:off x="1033656" y="4650843"/>
              <a:ext cx="1412022" cy="3948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sz="2000" b="1" dirty="0">
                  <a:solidFill>
                    <a:srgbClr val="414142"/>
                  </a:solidFill>
                  <a:cs typeface="+mn-ea"/>
                  <a:sym typeface="+mn-lt"/>
                </a:rPr>
                <a:t>添加标题</a:t>
              </a:r>
              <a:endParaRPr lang="en-GB" sz="2000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/>
          <p:nvPr/>
        </p:nvSpPr>
        <p:spPr>
          <a:xfrm>
            <a:off x="2228635" y="2957116"/>
            <a:ext cx="2483269" cy="2483269"/>
          </a:xfrm>
          <a:prstGeom prst="leftCircularArrow">
            <a:avLst>
              <a:gd name="adj1" fmla="val 383"/>
              <a:gd name="adj2" fmla="val 351158"/>
              <a:gd name="adj3" fmla="val 2182611"/>
              <a:gd name="adj4" fmla="val 9024489"/>
              <a:gd name="adj5" fmla="val 3351"/>
            </a:avLst>
          </a:prstGeom>
          <a:solidFill>
            <a:schemeClr val="tx1">
              <a:lumMod val="50000"/>
              <a:lumOff val="50000"/>
            </a:schemeClr>
          </a:solidFill>
        </p:spPr>
        <p:style>
          <a:lnRef idx="0">
            <a:schemeClr val="accent5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Circular Arrow 5"/>
          <p:cNvSpPr/>
          <p:nvPr/>
        </p:nvSpPr>
        <p:spPr>
          <a:xfrm>
            <a:off x="4673312" y="1217102"/>
            <a:ext cx="2779163" cy="2779163"/>
          </a:xfrm>
          <a:prstGeom prst="circularArrow">
            <a:avLst>
              <a:gd name="adj1" fmla="val 405"/>
              <a:gd name="adj2" fmla="val 311540"/>
              <a:gd name="adj3" fmla="val 19480519"/>
              <a:gd name="adj4" fmla="val 12575511"/>
              <a:gd name="adj5" fmla="val 2994"/>
            </a:avLst>
          </a:prstGeom>
          <a:solidFill>
            <a:schemeClr val="tx1">
              <a:lumMod val="50000"/>
              <a:lumOff val="50000"/>
            </a:schemeClr>
          </a:solidFill>
        </p:spPr>
        <p:style>
          <a:lnRef idx="0">
            <a:schemeClr val="accent5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Shape 16"/>
          <p:cNvSpPr/>
          <p:nvPr/>
        </p:nvSpPr>
        <p:spPr>
          <a:xfrm>
            <a:off x="7278873" y="2946929"/>
            <a:ext cx="2483269" cy="2483269"/>
          </a:xfrm>
          <a:prstGeom prst="leftCircularArrow">
            <a:avLst>
              <a:gd name="adj1" fmla="val 283"/>
              <a:gd name="adj2" fmla="val 351158"/>
              <a:gd name="adj3" fmla="val 2019771"/>
              <a:gd name="adj4" fmla="val 9024489"/>
              <a:gd name="adj5" fmla="val 3351"/>
            </a:avLst>
          </a:prstGeom>
          <a:solidFill>
            <a:schemeClr val="tx1">
              <a:lumMod val="50000"/>
              <a:lumOff val="50000"/>
            </a:schemeClr>
          </a:solidFill>
        </p:spPr>
        <p:style>
          <a:lnRef idx="0">
            <a:schemeClr val="accent5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38726" y="2957116"/>
            <a:ext cx="1811673" cy="1652700"/>
            <a:chOff x="1538726" y="3232888"/>
            <a:chExt cx="1811673" cy="1652700"/>
          </a:xfrm>
        </p:grpSpPr>
        <p:sp>
          <p:nvSpPr>
            <p:cNvPr id="4" name="Freeform 4"/>
            <p:cNvSpPr/>
            <p:nvPr/>
          </p:nvSpPr>
          <p:spPr>
            <a:xfrm>
              <a:off x="1538726" y="4165146"/>
              <a:ext cx="1811673" cy="720442"/>
            </a:xfrm>
            <a:custGeom>
              <a:avLst/>
              <a:gdLst>
                <a:gd name="connsiteX0" fmla="*/ 0 w 1138814"/>
                <a:gd name="connsiteY0" fmla="*/ 45287 h 452869"/>
                <a:gd name="connsiteX1" fmla="*/ 45287 w 1138814"/>
                <a:gd name="connsiteY1" fmla="*/ 0 h 452869"/>
                <a:gd name="connsiteX2" fmla="*/ 1093527 w 1138814"/>
                <a:gd name="connsiteY2" fmla="*/ 0 h 452869"/>
                <a:gd name="connsiteX3" fmla="*/ 1138814 w 1138814"/>
                <a:gd name="connsiteY3" fmla="*/ 45287 h 452869"/>
                <a:gd name="connsiteX4" fmla="*/ 1138814 w 1138814"/>
                <a:gd name="connsiteY4" fmla="*/ 407582 h 452869"/>
                <a:gd name="connsiteX5" fmla="*/ 1093527 w 1138814"/>
                <a:gd name="connsiteY5" fmla="*/ 452869 h 452869"/>
                <a:gd name="connsiteX6" fmla="*/ 45287 w 1138814"/>
                <a:gd name="connsiteY6" fmla="*/ 452869 h 452869"/>
                <a:gd name="connsiteX7" fmla="*/ 0 w 1138814"/>
                <a:gd name="connsiteY7" fmla="*/ 407582 h 452869"/>
                <a:gd name="connsiteX8" fmla="*/ 0 w 1138814"/>
                <a:gd name="connsiteY8" fmla="*/ 45287 h 45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8814" h="452869">
                  <a:moveTo>
                    <a:pt x="0" y="45287"/>
                  </a:moveTo>
                  <a:cubicBezTo>
                    <a:pt x="0" y="20276"/>
                    <a:pt x="20276" y="0"/>
                    <a:pt x="45287" y="0"/>
                  </a:cubicBezTo>
                  <a:lnTo>
                    <a:pt x="1093527" y="0"/>
                  </a:lnTo>
                  <a:cubicBezTo>
                    <a:pt x="1118538" y="0"/>
                    <a:pt x="1138814" y="20276"/>
                    <a:pt x="1138814" y="45287"/>
                  </a:cubicBezTo>
                  <a:lnTo>
                    <a:pt x="1138814" y="407582"/>
                  </a:lnTo>
                  <a:cubicBezTo>
                    <a:pt x="1138814" y="432593"/>
                    <a:pt x="1118538" y="452869"/>
                    <a:pt x="1093527" y="452869"/>
                  </a:cubicBezTo>
                  <a:lnTo>
                    <a:pt x="45287" y="452869"/>
                  </a:lnTo>
                  <a:cubicBezTo>
                    <a:pt x="20276" y="452869"/>
                    <a:pt x="0" y="432593"/>
                    <a:pt x="0" y="407582"/>
                  </a:cubicBezTo>
                  <a:lnTo>
                    <a:pt x="0" y="45287"/>
                  </a:lnTo>
                  <a:close/>
                </a:path>
              </a:pathLst>
            </a:custGeom>
            <a:solidFill>
              <a:srgbClr val="698097"/>
            </a:solidFill>
            <a:ln>
              <a:noFill/>
            </a:ln>
            <a:effectLst>
              <a:outerShdw blurRad="317500" dist="381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50245" y="4315871"/>
              <a:ext cx="15869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585618" y="3232888"/>
              <a:ext cx="1553572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14142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414142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35510" y="2213986"/>
            <a:ext cx="1811673" cy="1890831"/>
            <a:chOff x="4135510" y="2489758"/>
            <a:chExt cx="1811673" cy="1890831"/>
          </a:xfrm>
        </p:grpSpPr>
        <p:sp>
          <p:nvSpPr>
            <p:cNvPr id="7" name="Freeform 8"/>
            <p:cNvSpPr/>
            <p:nvPr/>
          </p:nvSpPr>
          <p:spPr>
            <a:xfrm>
              <a:off x="4135510" y="2489758"/>
              <a:ext cx="1811673" cy="720443"/>
            </a:xfrm>
            <a:custGeom>
              <a:avLst/>
              <a:gdLst>
                <a:gd name="connsiteX0" fmla="*/ 0 w 1138814"/>
                <a:gd name="connsiteY0" fmla="*/ 45287 h 452869"/>
                <a:gd name="connsiteX1" fmla="*/ 45287 w 1138814"/>
                <a:gd name="connsiteY1" fmla="*/ 0 h 452869"/>
                <a:gd name="connsiteX2" fmla="*/ 1093527 w 1138814"/>
                <a:gd name="connsiteY2" fmla="*/ 0 h 452869"/>
                <a:gd name="connsiteX3" fmla="*/ 1138814 w 1138814"/>
                <a:gd name="connsiteY3" fmla="*/ 45287 h 452869"/>
                <a:gd name="connsiteX4" fmla="*/ 1138814 w 1138814"/>
                <a:gd name="connsiteY4" fmla="*/ 407582 h 452869"/>
                <a:gd name="connsiteX5" fmla="*/ 1093527 w 1138814"/>
                <a:gd name="connsiteY5" fmla="*/ 452869 h 452869"/>
                <a:gd name="connsiteX6" fmla="*/ 45287 w 1138814"/>
                <a:gd name="connsiteY6" fmla="*/ 452869 h 452869"/>
                <a:gd name="connsiteX7" fmla="*/ 0 w 1138814"/>
                <a:gd name="connsiteY7" fmla="*/ 407582 h 452869"/>
                <a:gd name="connsiteX8" fmla="*/ 0 w 1138814"/>
                <a:gd name="connsiteY8" fmla="*/ 45287 h 45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8814" h="452869">
                  <a:moveTo>
                    <a:pt x="0" y="45287"/>
                  </a:moveTo>
                  <a:cubicBezTo>
                    <a:pt x="0" y="20276"/>
                    <a:pt x="20276" y="0"/>
                    <a:pt x="45287" y="0"/>
                  </a:cubicBezTo>
                  <a:lnTo>
                    <a:pt x="1093527" y="0"/>
                  </a:lnTo>
                  <a:cubicBezTo>
                    <a:pt x="1118538" y="0"/>
                    <a:pt x="1138814" y="20276"/>
                    <a:pt x="1138814" y="45287"/>
                  </a:cubicBezTo>
                  <a:lnTo>
                    <a:pt x="1138814" y="407582"/>
                  </a:lnTo>
                  <a:cubicBezTo>
                    <a:pt x="1138814" y="432593"/>
                    <a:pt x="1118538" y="452869"/>
                    <a:pt x="1093527" y="452869"/>
                  </a:cubicBezTo>
                  <a:lnTo>
                    <a:pt x="45287" y="452869"/>
                  </a:lnTo>
                  <a:cubicBezTo>
                    <a:pt x="20276" y="452869"/>
                    <a:pt x="0" y="432593"/>
                    <a:pt x="0" y="407582"/>
                  </a:cubicBezTo>
                  <a:lnTo>
                    <a:pt x="0" y="452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17500" dist="381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221557" y="2646728"/>
              <a:ext cx="15869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414142"/>
                  </a:solidFill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207430" y="3518815"/>
              <a:ext cx="1553572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14142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414142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15016" y="2957116"/>
            <a:ext cx="1811673" cy="1676323"/>
            <a:chOff x="6715016" y="3232888"/>
            <a:chExt cx="1811673" cy="1676323"/>
          </a:xfrm>
        </p:grpSpPr>
        <p:sp>
          <p:nvSpPr>
            <p:cNvPr id="9" name="Freeform 11"/>
            <p:cNvSpPr/>
            <p:nvPr/>
          </p:nvSpPr>
          <p:spPr>
            <a:xfrm>
              <a:off x="6715016" y="4188768"/>
              <a:ext cx="1811673" cy="720443"/>
            </a:xfrm>
            <a:custGeom>
              <a:avLst/>
              <a:gdLst>
                <a:gd name="connsiteX0" fmla="*/ 0 w 1138814"/>
                <a:gd name="connsiteY0" fmla="*/ 45287 h 452869"/>
                <a:gd name="connsiteX1" fmla="*/ 45287 w 1138814"/>
                <a:gd name="connsiteY1" fmla="*/ 0 h 452869"/>
                <a:gd name="connsiteX2" fmla="*/ 1093527 w 1138814"/>
                <a:gd name="connsiteY2" fmla="*/ 0 h 452869"/>
                <a:gd name="connsiteX3" fmla="*/ 1138814 w 1138814"/>
                <a:gd name="connsiteY3" fmla="*/ 45287 h 452869"/>
                <a:gd name="connsiteX4" fmla="*/ 1138814 w 1138814"/>
                <a:gd name="connsiteY4" fmla="*/ 407582 h 452869"/>
                <a:gd name="connsiteX5" fmla="*/ 1093527 w 1138814"/>
                <a:gd name="connsiteY5" fmla="*/ 452869 h 452869"/>
                <a:gd name="connsiteX6" fmla="*/ 45287 w 1138814"/>
                <a:gd name="connsiteY6" fmla="*/ 452869 h 452869"/>
                <a:gd name="connsiteX7" fmla="*/ 0 w 1138814"/>
                <a:gd name="connsiteY7" fmla="*/ 407582 h 452869"/>
                <a:gd name="connsiteX8" fmla="*/ 0 w 1138814"/>
                <a:gd name="connsiteY8" fmla="*/ 45287 h 45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8814" h="452869">
                  <a:moveTo>
                    <a:pt x="0" y="45287"/>
                  </a:moveTo>
                  <a:cubicBezTo>
                    <a:pt x="0" y="20276"/>
                    <a:pt x="20276" y="0"/>
                    <a:pt x="45287" y="0"/>
                  </a:cubicBezTo>
                  <a:lnTo>
                    <a:pt x="1093527" y="0"/>
                  </a:lnTo>
                  <a:cubicBezTo>
                    <a:pt x="1118538" y="0"/>
                    <a:pt x="1138814" y="20276"/>
                    <a:pt x="1138814" y="45287"/>
                  </a:cubicBezTo>
                  <a:lnTo>
                    <a:pt x="1138814" y="407582"/>
                  </a:lnTo>
                  <a:cubicBezTo>
                    <a:pt x="1138814" y="432593"/>
                    <a:pt x="1118538" y="452869"/>
                    <a:pt x="1093527" y="452869"/>
                  </a:cubicBezTo>
                  <a:lnTo>
                    <a:pt x="45287" y="452869"/>
                  </a:lnTo>
                  <a:cubicBezTo>
                    <a:pt x="20276" y="452869"/>
                    <a:pt x="0" y="432593"/>
                    <a:pt x="0" y="407582"/>
                  </a:cubicBezTo>
                  <a:lnTo>
                    <a:pt x="0" y="452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17500" dist="381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860874" y="4344899"/>
              <a:ext cx="15869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414142"/>
                  </a:solidFill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852213" y="3232888"/>
              <a:ext cx="1553572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14142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414142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94523" y="2226487"/>
            <a:ext cx="1811671" cy="1878330"/>
            <a:chOff x="9294523" y="2502259"/>
            <a:chExt cx="1811671" cy="1878330"/>
          </a:xfrm>
        </p:grpSpPr>
        <p:sp>
          <p:nvSpPr>
            <p:cNvPr id="12" name="Freeform 19"/>
            <p:cNvSpPr/>
            <p:nvPr/>
          </p:nvSpPr>
          <p:spPr>
            <a:xfrm>
              <a:off x="9294523" y="2502259"/>
              <a:ext cx="1811671" cy="720443"/>
            </a:xfrm>
            <a:custGeom>
              <a:avLst/>
              <a:gdLst>
                <a:gd name="connsiteX0" fmla="*/ 0 w 1138814"/>
                <a:gd name="connsiteY0" fmla="*/ 45287 h 452869"/>
                <a:gd name="connsiteX1" fmla="*/ 45287 w 1138814"/>
                <a:gd name="connsiteY1" fmla="*/ 0 h 452869"/>
                <a:gd name="connsiteX2" fmla="*/ 1093527 w 1138814"/>
                <a:gd name="connsiteY2" fmla="*/ 0 h 452869"/>
                <a:gd name="connsiteX3" fmla="*/ 1138814 w 1138814"/>
                <a:gd name="connsiteY3" fmla="*/ 45287 h 452869"/>
                <a:gd name="connsiteX4" fmla="*/ 1138814 w 1138814"/>
                <a:gd name="connsiteY4" fmla="*/ 407582 h 452869"/>
                <a:gd name="connsiteX5" fmla="*/ 1093527 w 1138814"/>
                <a:gd name="connsiteY5" fmla="*/ 452869 h 452869"/>
                <a:gd name="connsiteX6" fmla="*/ 45287 w 1138814"/>
                <a:gd name="connsiteY6" fmla="*/ 452869 h 452869"/>
                <a:gd name="connsiteX7" fmla="*/ 0 w 1138814"/>
                <a:gd name="connsiteY7" fmla="*/ 407582 h 452869"/>
                <a:gd name="connsiteX8" fmla="*/ 0 w 1138814"/>
                <a:gd name="connsiteY8" fmla="*/ 45287 h 45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8814" h="452869">
                  <a:moveTo>
                    <a:pt x="0" y="45287"/>
                  </a:moveTo>
                  <a:cubicBezTo>
                    <a:pt x="0" y="20276"/>
                    <a:pt x="20276" y="0"/>
                    <a:pt x="45287" y="0"/>
                  </a:cubicBezTo>
                  <a:lnTo>
                    <a:pt x="1093527" y="0"/>
                  </a:lnTo>
                  <a:cubicBezTo>
                    <a:pt x="1118538" y="0"/>
                    <a:pt x="1138814" y="20276"/>
                    <a:pt x="1138814" y="45287"/>
                  </a:cubicBezTo>
                  <a:lnTo>
                    <a:pt x="1138814" y="407582"/>
                  </a:lnTo>
                  <a:cubicBezTo>
                    <a:pt x="1138814" y="432593"/>
                    <a:pt x="1118538" y="452869"/>
                    <a:pt x="1093527" y="452869"/>
                  </a:cubicBezTo>
                  <a:lnTo>
                    <a:pt x="45287" y="452869"/>
                  </a:lnTo>
                  <a:cubicBezTo>
                    <a:pt x="20276" y="452869"/>
                    <a:pt x="0" y="432593"/>
                    <a:pt x="0" y="407582"/>
                  </a:cubicBezTo>
                  <a:lnTo>
                    <a:pt x="0" y="45287"/>
                  </a:lnTo>
                  <a:close/>
                </a:path>
              </a:pathLst>
            </a:custGeom>
            <a:solidFill>
              <a:srgbClr val="698097"/>
            </a:solidFill>
            <a:ln>
              <a:noFill/>
            </a:ln>
            <a:effectLst>
              <a:outerShdw blurRad="317500" dist="381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414142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417672" y="2661242"/>
              <a:ext cx="15869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423572" y="3518815"/>
              <a:ext cx="1553572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14142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414142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007C284-6942-4F72-9C7D-4FCEE1BB7564}"/>
              </a:ext>
            </a:extLst>
          </p:cNvPr>
          <p:cNvGrpSpPr/>
          <p:nvPr/>
        </p:nvGrpSpPr>
        <p:grpSpPr>
          <a:xfrm>
            <a:off x="460012" y="392405"/>
            <a:ext cx="4084537" cy="584775"/>
            <a:chOff x="460012" y="392405"/>
            <a:chExt cx="4084537" cy="58477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0DE5654-E4FD-4917-B4E6-9668932D9F4B}"/>
                </a:ext>
              </a:extLst>
            </p:cNvPr>
            <p:cNvSpPr txBox="1"/>
            <p:nvPr/>
          </p:nvSpPr>
          <p:spPr>
            <a:xfrm>
              <a:off x="1365920" y="392405"/>
              <a:ext cx="317862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2F380DD-2E44-422F-817C-0C6FA51DB651}"/>
                </a:ext>
              </a:extLst>
            </p:cNvPr>
            <p:cNvSpPr txBox="1"/>
            <p:nvPr/>
          </p:nvSpPr>
          <p:spPr>
            <a:xfrm>
              <a:off x="460012" y="42318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>
            <a:extLst>
              <a:ext uri="{FF2B5EF4-FFF2-40B4-BE49-F238E27FC236}">
                <a16:creationId xmlns:a16="http://schemas.microsoft.com/office/drawing/2014/main" id="{765BA040-E8B7-4F35-B72E-51C16A171C26}"/>
              </a:ext>
            </a:extLst>
          </p:cNvPr>
          <p:cNvSpPr/>
          <p:nvPr/>
        </p:nvSpPr>
        <p:spPr>
          <a:xfrm>
            <a:off x="3041565" y="374565"/>
            <a:ext cx="6108869" cy="610886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05000" sy="105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888BC9-3B8B-41C2-A6E5-5976DAD10B49}"/>
              </a:ext>
            </a:extLst>
          </p:cNvPr>
          <p:cNvSpPr/>
          <p:nvPr/>
        </p:nvSpPr>
        <p:spPr>
          <a:xfrm>
            <a:off x="515938" y="792032"/>
            <a:ext cx="881430" cy="881430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899F117-667F-4766-9570-D7266ECFF96A}"/>
              </a:ext>
            </a:extLst>
          </p:cNvPr>
          <p:cNvSpPr/>
          <p:nvPr/>
        </p:nvSpPr>
        <p:spPr>
          <a:xfrm>
            <a:off x="8248650" y="6495828"/>
            <a:ext cx="1182006" cy="1182006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48F7A72-1DA0-4290-977F-2D763FECA1BA}"/>
              </a:ext>
            </a:extLst>
          </p:cNvPr>
          <p:cNvSpPr/>
          <p:nvPr/>
        </p:nvSpPr>
        <p:spPr>
          <a:xfrm>
            <a:off x="10263188" y="5372100"/>
            <a:ext cx="2971800" cy="2971800"/>
          </a:xfrm>
          <a:prstGeom prst="ellipse">
            <a:avLst/>
          </a:prstGeom>
          <a:solidFill>
            <a:srgbClr val="E9ECEF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573C0BC-239D-4CEB-8E92-5B551840544E}"/>
              </a:ext>
            </a:extLst>
          </p:cNvPr>
          <p:cNvSpPr/>
          <p:nvPr/>
        </p:nvSpPr>
        <p:spPr>
          <a:xfrm>
            <a:off x="1009664" y="-1309483"/>
            <a:ext cx="2250505" cy="225050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411693D-69B7-44CD-AA5C-9572A84A41AE}"/>
              </a:ext>
            </a:extLst>
          </p:cNvPr>
          <p:cNvSpPr/>
          <p:nvPr/>
        </p:nvSpPr>
        <p:spPr>
          <a:xfrm>
            <a:off x="484556" y="6065968"/>
            <a:ext cx="1536967" cy="1536967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92F654F-B7F4-47B9-8FDB-728441486934}"/>
              </a:ext>
            </a:extLst>
          </p:cNvPr>
          <p:cNvSpPr/>
          <p:nvPr/>
        </p:nvSpPr>
        <p:spPr>
          <a:xfrm>
            <a:off x="8825135" y="1074598"/>
            <a:ext cx="490315" cy="490315"/>
          </a:xfrm>
          <a:prstGeom prst="ellipse">
            <a:avLst/>
          </a:prstGeom>
          <a:solidFill>
            <a:srgbClr val="F0F3F5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5400000" scaled="1"/>
            </a:gradFill>
          </a:ln>
          <a:effectLst>
            <a:outerShdw blurRad="431800" dir="5040000" sx="110000" sy="110000" algn="tl" rotWithShape="0">
              <a:srgbClr val="B1BDC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0836589-7FCE-401F-AA59-5028042BC539}"/>
              </a:ext>
            </a:extLst>
          </p:cNvPr>
          <p:cNvGrpSpPr/>
          <p:nvPr/>
        </p:nvGrpSpPr>
        <p:grpSpPr>
          <a:xfrm>
            <a:off x="4176331" y="1052709"/>
            <a:ext cx="3835556" cy="4273134"/>
            <a:chOff x="1196298" y="2121494"/>
            <a:chExt cx="2250505" cy="250725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B60DE38-205B-4DB9-ABA5-DD59E38816CB}"/>
                </a:ext>
              </a:extLst>
            </p:cNvPr>
            <p:cNvSpPr/>
            <p:nvPr/>
          </p:nvSpPr>
          <p:spPr>
            <a:xfrm>
              <a:off x="1196298" y="2378242"/>
              <a:ext cx="2250505" cy="2250505"/>
            </a:xfrm>
            <a:prstGeom prst="ellipse">
              <a:avLst/>
            </a:prstGeom>
            <a:solidFill>
              <a:srgbClr val="F0F3F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FBA6FCD-2BE2-4077-B365-BB14337506F1}"/>
                </a:ext>
              </a:extLst>
            </p:cNvPr>
            <p:cNvSpPr txBox="1"/>
            <p:nvPr/>
          </p:nvSpPr>
          <p:spPr>
            <a:xfrm>
              <a:off x="1464411" y="2980279"/>
              <a:ext cx="1714277" cy="3792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F266051-C875-4826-B782-340691D59A55}"/>
                </a:ext>
              </a:extLst>
            </p:cNvPr>
            <p:cNvSpPr txBox="1"/>
            <p:nvPr/>
          </p:nvSpPr>
          <p:spPr>
            <a:xfrm>
              <a:off x="1493262" y="3495566"/>
              <a:ext cx="1651049" cy="5598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698097"/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90A9CD4-121F-4A38-AF29-A127797F99DA}"/>
                </a:ext>
              </a:extLst>
            </p:cNvPr>
            <p:cNvSpPr/>
            <p:nvPr/>
          </p:nvSpPr>
          <p:spPr>
            <a:xfrm>
              <a:off x="2489229" y="2121494"/>
              <a:ext cx="747576" cy="747576"/>
            </a:xfrm>
            <a:prstGeom prst="ellipse">
              <a:avLst/>
            </a:prstGeom>
            <a:solidFill>
              <a:srgbClr val="698097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6000"/>
                    </a:schemeClr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1"/>
              </a:gradFill>
            </a:ln>
            <a:effectLst>
              <a:outerShdw blurRad="431800" dir="5040000" sx="110000" sy="110000" algn="tl" rotWithShape="0">
                <a:srgbClr val="B1BDC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DD941E8-EAF0-42A8-A27D-AAA004522AF7}"/>
                </a:ext>
              </a:extLst>
            </p:cNvPr>
            <p:cNvSpPr txBox="1"/>
            <p:nvPr/>
          </p:nvSpPr>
          <p:spPr>
            <a:xfrm>
              <a:off x="2633400" y="2242188"/>
              <a:ext cx="510911" cy="4875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02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55744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Chart 6"/>
          <p:cNvGraphicFramePr/>
          <p:nvPr>
            <p:extLst>
              <p:ext uri="{D42A27DB-BD31-4B8C-83A1-F6EECF244321}">
                <p14:modId xmlns:p14="http://schemas.microsoft.com/office/powerpoint/2010/main" val="3483366820"/>
              </p:ext>
            </p:extLst>
          </p:nvPr>
        </p:nvGraphicFramePr>
        <p:xfrm>
          <a:off x="877824" y="1759284"/>
          <a:ext cx="10436352" cy="2496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TextBox 34"/>
          <p:cNvSpPr txBox="1"/>
          <p:nvPr/>
        </p:nvSpPr>
        <p:spPr>
          <a:xfrm>
            <a:off x="1016971" y="4390855"/>
            <a:ext cx="10158059" cy="619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1386EC4-60DF-4F3D-8C96-A92519CDE3F0}"/>
              </a:ext>
            </a:extLst>
          </p:cNvPr>
          <p:cNvGrpSpPr/>
          <p:nvPr/>
        </p:nvGrpSpPr>
        <p:grpSpPr>
          <a:xfrm>
            <a:off x="460012" y="392405"/>
            <a:ext cx="4084537" cy="584775"/>
            <a:chOff x="460012" y="392405"/>
            <a:chExt cx="4084537" cy="58477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74AA552-194D-4BE3-B6A0-FB1A3DED2978}"/>
                </a:ext>
              </a:extLst>
            </p:cNvPr>
            <p:cNvSpPr txBox="1"/>
            <p:nvPr/>
          </p:nvSpPr>
          <p:spPr>
            <a:xfrm>
              <a:off x="1365920" y="392405"/>
              <a:ext cx="317862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77FFA69-038D-46D0-89F5-FC886CFA9FD4}"/>
                </a:ext>
              </a:extLst>
            </p:cNvPr>
            <p:cNvSpPr txBox="1"/>
            <p:nvPr/>
          </p:nvSpPr>
          <p:spPr>
            <a:xfrm>
              <a:off x="460012" y="42318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34">
            <a:extLst>
              <a:ext uri="{FF2B5EF4-FFF2-40B4-BE49-F238E27FC236}">
                <a16:creationId xmlns:a16="http://schemas.microsoft.com/office/drawing/2014/main" id="{60125899-45A9-411B-82BD-10709158DD5B}"/>
              </a:ext>
            </a:extLst>
          </p:cNvPr>
          <p:cNvSpPr txBox="1"/>
          <p:nvPr/>
        </p:nvSpPr>
        <p:spPr>
          <a:xfrm>
            <a:off x="1016971" y="5098357"/>
            <a:ext cx="10158059" cy="619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0"/>
          <p:cNvSpPr>
            <a:spLocks noChangeArrowheads="1"/>
          </p:cNvSpPr>
          <p:nvPr/>
        </p:nvSpPr>
        <p:spPr bwMode="auto">
          <a:xfrm>
            <a:off x="6767513" y="3487285"/>
            <a:ext cx="4432300" cy="181588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9pPr>
          </a:lstStyle>
          <a:p>
            <a:pPr marL="285750" indent="-285750" algn="just"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rgbClr val="41414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1414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 marL="285750" indent="-285750" algn="just">
              <a:buFont typeface="Wingdings" panose="05000000000000000000" pitchFamily="2" charset="2"/>
              <a:buChar char="Ø"/>
              <a:defRPr/>
            </a:pPr>
            <a:endParaRPr lang="en-US" altLang="zh-CN" sz="1400" dirty="0">
              <a:solidFill>
                <a:srgbClr val="414142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rgbClr val="41414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1414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400" dirty="0">
              <a:solidFill>
                <a:srgbClr val="414142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rgbClr val="41414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1414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4" name="文本框 39"/>
          <p:cNvSpPr txBox="1">
            <a:spLocks noChangeArrowheads="1"/>
          </p:cNvSpPr>
          <p:nvPr/>
        </p:nvSpPr>
        <p:spPr bwMode="auto">
          <a:xfrm>
            <a:off x="6908828" y="2796767"/>
            <a:ext cx="1127233" cy="3872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9pPr>
          </a:lstStyle>
          <a:p>
            <a:pPr algn="ctr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414142"/>
                </a:solidFill>
                <a:latin typeface="+mn-lt"/>
                <a:ea typeface="+mn-ea"/>
                <a:cs typeface="+mn-ea"/>
                <a:sym typeface="+mn-lt"/>
              </a:rPr>
              <a:t>66,666</a:t>
            </a:r>
            <a:endParaRPr lang="zh-CN" altLang="en-US" sz="2400" dirty="0">
              <a:solidFill>
                <a:srgbClr val="41414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文本框 62"/>
          <p:cNvSpPr txBox="1">
            <a:spLocks noChangeArrowheads="1"/>
          </p:cNvSpPr>
          <p:nvPr/>
        </p:nvSpPr>
        <p:spPr bwMode="auto">
          <a:xfrm>
            <a:off x="8477990" y="2796767"/>
            <a:ext cx="1127233" cy="3872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9pPr>
          </a:lstStyle>
          <a:p>
            <a:pPr algn="ctr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414142"/>
                </a:solidFill>
                <a:latin typeface="+mn-lt"/>
                <a:ea typeface="+mn-ea"/>
                <a:cs typeface="+mn-ea"/>
                <a:sym typeface="+mn-lt"/>
              </a:rPr>
              <a:t>66,666</a:t>
            </a:r>
            <a:endParaRPr lang="zh-CN" altLang="en-US" sz="2400" dirty="0">
              <a:solidFill>
                <a:srgbClr val="41414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9905153" y="2796767"/>
            <a:ext cx="1127232" cy="3872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pitchFamily="34" charset="0"/>
                <a:ea typeface="宋体" pitchFamily="2" charset="-122"/>
              </a:defRPr>
            </a:lvl9pPr>
          </a:lstStyle>
          <a:p>
            <a:pPr algn="ctr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414142"/>
                </a:solidFill>
                <a:latin typeface="+mn-lt"/>
                <a:ea typeface="+mn-ea"/>
                <a:cs typeface="+mn-ea"/>
                <a:sym typeface="+mn-lt"/>
              </a:rPr>
              <a:t>66,666</a:t>
            </a:r>
            <a:endParaRPr lang="zh-CN" altLang="en-US" sz="2400" dirty="0">
              <a:solidFill>
                <a:srgbClr val="41414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7" name="直接连接符 46"/>
          <p:cNvCxnSpPr/>
          <p:nvPr/>
        </p:nvCxnSpPr>
        <p:spPr bwMode="auto">
          <a:xfrm>
            <a:off x="6815138" y="1987552"/>
            <a:ext cx="0" cy="12223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 bwMode="auto">
          <a:xfrm>
            <a:off x="8277225" y="1987552"/>
            <a:ext cx="0" cy="12223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 bwMode="auto">
          <a:xfrm>
            <a:off x="9737724" y="1987552"/>
            <a:ext cx="0" cy="12223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 bwMode="auto">
          <a:xfrm>
            <a:off x="11199813" y="1987552"/>
            <a:ext cx="0" cy="12223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reeform 24"/>
          <p:cNvSpPr>
            <a:spLocks noEditPoints="1"/>
          </p:cNvSpPr>
          <p:nvPr/>
        </p:nvSpPr>
        <p:spPr bwMode="auto">
          <a:xfrm>
            <a:off x="7309680" y="2133604"/>
            <a:ext cx="473002" cy="489174"/>
          </a:xfrm>
          <a:custGeom>
            <a:avLst/>
            <a:gdLst>
              <a:gd name="T0" fmla="*/ 164550 w 89"/>
              <a:gd name="T1" fmla="*/ 51721 h 92"/>
              <a:gd name="T2" fmla="*/ 263281 w 89"/>
              <a:gd name="T3" fmla="*/ 51721 h 92"/>
              <a:gd name="T4" fmla="*/ 329101 w 89"/>
              <a:gd name="T5" fmla="*/ 47019 h 92"/>
              <a:gd name="T6" fmla="*/ 329101 w 89"/>
              <a:gd name="T7" fmla="*/ 126952 h 92"/>
              <a:gd name="T8" fmla="*/ 329101 w 89"/>
              <a:gd name="T9" fmla="*/ 47019 h 92"/>
              <a:gd name="T10" fmla="*/ 141043 w 89"/>
              <a:gd name="T11" fmla="*/ 258606 h 92"/>
              <a:gd name="T12" fmla="*/ 150446 w 89"/>
              <a:gd name="T13" fmla="*/ 399664 h 92"/>
              <a:gd name="T14" fmla="*/ 103432 w 89"/>
              <a:gd name="T15" fmla="*/ 277414 h 92"/>
              <a:gd name="T16" fmla="*/ 79924 w 89"/>
              <a:gd name="T17" fmla="*/ 399664 h 92"/>
              <a:gd name="T18" fmla="*/ 51716 w 89"/>
              <a:gd name="T19" fmla="*/ 258606 h 92"/>
              <a:gd name="T20" fmla="*/ 18806 w 89"/>
              <a:gd name="T21" fmla="*/ 249203 h 92"/>
              <a:gd name="T22" fmla="*/ 47014 w 89"/>
              <a:gd name="T23" fmla="*/ 131654 h 92"/>
              <a:gd name="T24" fmla="*/ 98730 w 89"/>
              <a:gd name="T25" fmla="*/ 164568 h 92"/>
              <a:gd name="T26" fmla="*/ 145745 w 89"/>
              <a:gd name="T27" fmla="*/ 131654 h 92"/>
              <a:gd name="T28" fmla="*/ 206863 w 89"/>
              <a:gd name="T29" fmla="*/ 112846 h 92"/>
              <a:gd name="T30" fmla="*/ 206863 w 89"/>
              <a:gd name="T31" fmla="*/ 126952 h 92"/>
              <a:gd name="T32" fmla="*/ 211565 w 89"/>
              <a:gd name="T33" fmla="*/ 225693 h 92"/>
              <a:gd name="T34" fmla="*/ 211565 w 89"/>
              <a:gd name="T35" fmla="*/ 225693 h 92"/>
              <a:gd name="T36" fmla="*/ 211565 w 89"/>
              <a:gd name="T37" fmla="*/ 225693 h 92"/>
              <a:gd name="T38" fmla="*/ 220968 w 89"/>
              <a:gd name="T39" fmla="*/ 126952 h 92"/>
              <a:gd name="T40" fmla="*/ 220968 w 89"/>
              <a:gd name="T41" fmla="*/ 112846 h 92"/>
              <a:gd name="T42" fmla="*/ 277385 w 89"/>
              <a:gd name="T43" fmla="*/ 131654 h 92"/>
              <a:gd name="T44" fmla="*/ 329101 w 89"/>
              <a:gd name="T45" fmla="*/ 164568 h 92"/>
              <a:gd name="T46" fmla="*/ 376115 w 89"/>
              <a:gd name="T47" fmla="*/ 131654 h 92"/>
              <a:gd name="T48" fmla="*/ 399622 w 89"/>
              <a:gd name="T49" fmla="*/ 239799 h 92"/>
              <a:gd name="T50" fmla="*/ 371414 w 89"/>
              <a:gd name="T51" fmla="*/ 258606 h 92"/>
              <a:gd name="T52" fmla="*/ 376115 w 89"/>
              <a:gd name="T53" fmla="*/ 399664 h 92"/>
              <a:gd name="T54" fmla="*/ 333802 w 89"/>
              <a:gd name="T55" fmla="*/ 277414 h 92"/>
              <a:gd name="T56" fmla="*/ 310295 w 89"/>
              <a:gd name="T57" fmla="*/ 399664 h 92"/>
              <a:gd name="T58" fmla="*/ 282086 w 89"/>
              <a:gd name="T59" fmla="*/ 258606 h 92"/>
              <a:gd name="T60" fmla="*/ 267982 w 89"/>
              <a:gd name="T61" fmla="*/ 258606 h 92"/>
              <a:gd name="T62" fmla="*/ 230370 w 89"/>
              <a:gd name="T63" fmla="*/ 432578 h 92"/>
              <a:gd name="T64" fmla="*/ 202162 w 89"/>
              <a:gd name="T65" fmla="*/ 286818 h 92"/>
              <a:gd name="T66" fmla="*/ 150446 w 89"/>
              <a:gd name="T67" fmla="*/ 432578 h 92"/>
              <a:gd name="T68" fmla="*/ 141043 w 89"/>
              <a:gd name="T69" fmla="*/ 244501 h 92"/>
              <a:gd name="T70" fmla="*/ 61119 w 89"/>
              <a:gd name="T71" fmla="*/ 84635 h 92"/>
              <a:gd name="T72" fmla="*/ 136342 w 89"/>
              <a:gd name="T73" fmla="*/ 84635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38100" dir="2700000" sx="112000" sy="112000" algn="tl" rotWithShape="0">
              <a:srgbClr val="69809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52" name="Freeform 27"/>
          <p:cNvSpPr>
            <a:spLocks noEditPoints="1"/>
          </p:cNvSpPr>
          <p:nvPr/>
        </p:nvSpPr>
        <p:spPr bwMode="auto">
          <a:xfrm>
            <a:off x="8701573" y="2154151"/>
            <a:ext cx="611804" cy="470308"/>
          </a:xfrm>
          <a:custGeom>
            <a:avLst/>
            <a:gdLst>
              <a:gd name="T0" fmla="*/ 183563 w 97"/>
              <a:gd name="T1" fmla="*/ 416611 h 75"/>
              <a:gd name="T2" fmla="*/ 244751 w 97"/>
              <a:gd name="T3" fmla="*/ 416611 h 75"/>
              <a:gd name="T4" fmla="*/ 261439 w 97"/>
              <a:gd name="T5" fmla="*/ 405501 h 75"/>
              <a:gd name="T6" fmla="*/ 261439 w 97"/>
              <a:gd name="T7" fmla="*/ 272186 h 75"/>
              <a:gd name="T8" fmla="*/ 216939 w 97"/>
              <a:gd name="T9" fmla="*/ 249967 h 75"/>
              <a:gd name="T10" fmla="*/ 166876 w 97"/>
              <a:gd name="T11" fmla="*/ 277741 h 75"/>
              <a:gd name="T12" fmla="*/ 166876 w 97"/>
              <a:gd name="T13" fmla="*/ 405501 h 75"/>
              <a:gd name="T14" fmla="*/ 183563 w 97"/>
              <a:gd name="T15" fmla="*/ 416611 h 75"/>
              <a:gd name="T16" fmla="*/ 0 w 97"/>
              <a:gd name="T17" fmla="*/ 272186 h 75"/>
              <a:gd name="T18" fmla="*/ 205813 w 97"/>
              <a:gd name="T19" fmla="*/ 155535 h 75"/>
              <a:gd name="T20" fmla="*/ 216939 w 97"/>
              <a:gd name="T21" fmla="*/ 144425 h 75"/>
              <a:gd name="T22" fmla="*/ 228064 w 97"/>
              <a:gd name="T23" fmla="*/ 155535 h 75"/>
              <a:gd name="T24" fmla="*/ 289251 w 97"/>
              <a:gd name="T25" fmla="*/ 188864 h 75"/>
              <a:gd name="T26" fmla="*/ 450565 w 97"/>
              <a:gd name="T27" fmla="*/ 49993 h 75"/>
              <a:gd name="T28" fmla="*/ 428314 w 97"/>
              <a:gd name="T29" fmla="*/ 22219 h 75"/>
              <a:gd name="T30" fmla="*/ 483940 w 97"/>
              <a:gd name="T31" fmla="*/ 11110 h 75"/>
              <a:gd name="T32" fmla="*/ 539565 w 97"/>
              <a:gd name="T33" fmla="*/ 0 h 75"/>
              <a:gd name="T34" fmla="*/ 522877 w 97"/>
              <a:gd name="T35" fmla="*/ 55548 h 75"/>
              <a:gd name="T36" fmla="*/ 506190 w 97"/>
              <a:gd name="T37" fmla="*/ 105541 h 75"/>
              <a:gd name="T38" fmla="*/ 483940 w 97"/>
              <a:gd name="T39" fmla="*/ 83322 h 75"/>
              <a:gd name="T40" fmla="*/ 305939 w 97"/>
              <a:gd name="T41" fmla="*/ 233302 h 75"/>
              <a:gd name="T42" fmla="*/ 294814 w 97"/>
              <a:gd name="T43" fmla="*/ 244412 h 75"/>
              <a:gd name="T44" fmla="*/ 278126 w 97"/>
              <a:gd name="T45" fmla="*/ 238857 h 75"/>
              <a:gd name="T46" fmla="*/ 216939 w 97"/>
              <a:gd name="T47" fmla="*/ 199973 h 75"/>
              <a:gd name="T48" fmla="*/ 27813 w 97"/>
              <a:gd name="T49" fmla="*/ 316624 h 75"/>
              <a:gd name="T50" fmla="*/ 0 w 97"/>
              <a:gd name="T51" fmla="*/ 272186 h 75"/>
              <a:gd name="T52" fmla="*/ 55625 w 97"/>
              <a:gd name="T53" fmla="*/ 416611 h 75"/>
              <a:gd name="T54" fmla="*/ 116813 w 97"/>
              <a:gd name="T55" fmla="*/ 416611 h 75"/>
              <a:gd name="T56" fmla="*/ 127938 w 97"/>
              <a:gd name="T57" fmla="*/ 405501 h 75"/>
              <a:gd name="T58" fmla="*/ 127938 w 97"/>
              <a:gd name="T59" fmla="*/ 299960 h 75"/>
              <a:gd name="T60" fmla="*/ 38938 w 97"/>
              <a:gd name="T61" fmla="*/ 355508 h 75"/>
              <a:gd name="T62" fmla="*/ 38938 w 97"/>
              <a:gd name="T63" fmla="*/ 405501 h 75"/>
              <a:gd name="T64" fmla="*/ 55625 w 97"/>
              <a:gd name="T65" fmla="*/ 416611 h 75"/>
              <a:gd name="T66" fmla="*/ 311501 w 97"/>
              <a:gd name="T67" fmla="*/ 416611 h 75"/>
              <a:gd name="T68" fmla="*/ 372689 w 97"/>
              <a:gd name="T69" fmla="*/ 416611 h 75"/>
              <a:gd name="T70" fmla="*/ 389377 w 97"/>
              <a:gd name="T71" fmla="*/ 405501 h 75"/>
              <a:gd name="T72" fmla="*/ 389377 w 97"/>
              <a:gd name="T73" fmla="*/ 216638 h 75"/>
              <a:gd name="T74" fmla="*/ 389377 w 97"/>
              <a:gd name="T75" fmla="*/ 216638 h 75"/>
              <a:gd name="T76" fmla="*/ 300376 w 97"/>
              <a:gd name="T77" fmla="*/ 294405 h 75"/>
              <a:gd name="T78" fmla="*/ 294814 w 97"/>
              <a:gd name="T79" fmla="*/ 288850 h 75"/>
              <a:gd name="T80" fmla="*/ 294814 w 97"/>
              <a:gd name="T81" fmla="*/ 405501 h 75"/>
              <a:gd name="T82" fmla="*/ 311501 w 97"/>
              <a:gd name="T83" fmla="*/ 416611 h 75"/>
              <a:gd name="T84" fmla="*/ 439440 w 97"/>
              <a:gd name="T85" fmla="*/ 416611 h 75"/>
              <a:gd name="T86" fmla="*/ 500627 w 97"/>
              <a:gd name="T87" fmla="*/ 416611 h 75"/>
              <a:gd name="T88" fmla="*/ 517315 w 97"/>
              <a:gd name="T89" fmla="*/ 405501 h 75"/>
              <a:gd name="T90" fmla="*/ 517315 w 97"/>
              <a:gd name="T91" fmla="*/ 177754 h 75"/>
              <a:gd name="T92" fmla="*/ 478377 w 97"/>
              <a:gd name="T93" fmla="*/ 133316 h 75"/>
              <a:gd name="T94" fmla="*/ 428314 w 97"/>
              <a:gd name="T95" fmla="*/ 183309 h 75"/>
              <a:gd name="T96" fmla="*/ 428314 w 97"/>
              <a:gd name="T97" fmla="*/ 405501 h 75"/>
              <a:gd name="T98" fmla="*/ 439440 w 97"/>
              <a:gd name="T99" fmla="*/ 416611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rgbClr val="698097"/>
          </a:solidFill>
          <a:ln>
            <a:noFill/>
          </a:ln>
          <a:effectLst>
            <a:outerShdw blurRad="152400" dist="38100" dir="2700000" sx="112000" sy="112000" algn="tl" rotWithShape="0">
              <a:srgbClr val="69809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14142"/>
              </a:solidFill>
              <a:cs typeface="+mn-ea"/>
              <a:sym typeface="+mn-lt"/>
            </a:endParaRPr>
          </a:p>
        </p:txBody>
      </p:sp>
      <p:sp>
        <p:nvSpPr>
          <p:cNvPr id="53" name="Freeform 25"/>
          <p:cNvSpPr>
            <a:spLocks noEditPoints="1"/>
          </p:cNvSpPr>
          <p:nvPr/>
        </p:nvSpPr>
        <p:spPr bwMode="auto">
          <a:xfrm>
            <a:off x="10240345" y="2133604"/>
            <a:ext cx="385412" cy="489174"/>
          </a:xfrm>
          <a:custGeom>
            <a:avLst/>
            <a:gdLst>
              <a:gd name="T0" fmla="*/ 0 w 77"/>
              <a:gd name="T1" fmla="*/ 375195 h 98"/>
              <a:gd name="T2" fmla="*/ 128247 w 77"/>
              <a:gd name="T3" fmla="*/ 432578 h 98"/>
              <a:gd name="T4" fmla="*/ 132670 w 77"/>
              <a:gd name="T5" fmla="*/ 432578 h 98"/>
              <a:gd name="T6" fmla="*/ 132670 w 77"/>
              <a:gd name="T7" fmla="*/ 432578 h 98"/>
              <a:gd name="T8" fmla="*/ 137092 w 77"/>
              <a:gd name="T9" fmla="*/ 432578 h 98"/>
              <a:gd name="T10" fmla="*/ 145937 w 77"/>
              <a:gd name="T11" fmla="*/ 432578 h 98"/>
              <a:gd name="T12" fmla="*/ 145937 w 77"/>
              <a:gd name="T13" fmla="*/ 432578 h 98"/>
              <a:gd name="T14" fmla="*/ 150359 w 77"/>
              <a:gd name="T15" fmla="*/ 432578 h 98"/>
              <a:gd name="T16" fmla="*/ 154781 w 77"/>
              <a:gd name="T17" fmla="*/ 432578 h 98"/>
              <a:gd name="T18" fmla="*/ 159204 w 77"/>
              <a:gd name="T19" fmla="*/ 432578 h 98"/>
              <a:gd name="T20" fmla="*/ 163626 w 77"/>
              <a:gd name="T21" fmla="*/ 432578 h 98"/>
              <a:gd name="T22" fmla="*/ 168048 w 77"/>
              <a:gd name="T23" fmla="*/ 432578 h 98"/>
              <a:gd name="T24" fmla="*/ 172471 w 77"/>
              <a:gd name="T25" fmla="*/ 432578 h 98"/>
              <a:gd name="T26" fmla="*/ 176893 w 77"/>
              <a:gd name="T27" fmla="*/ 432578 h 98"/>
              <a:gd name="T28" fmla="*/ 181315 w 77"/>
              <a:gd name="T29" fmla="*/ 432578 h 98"/>
              <a:gd name="T30" fmla="*/ 185738 w 77"/>
              <a:gd name="T31" fmla="*/ 432578 h 98"/>
              <a:gd name="T32" fmla="*/ 190160 w 77"/>
              <a:gd name="T33" fmla="*/ 432578 h 98"/>
              <a:gd name="T34" fmla="*/ 190160 w 77"/>
              <a:gd name="T35" fmla="*/ 432578 h 98"/>
              <a:gd name="T36" fmla="*/ 194582 w 77"/>
              <a:gd name="T37" fmla="*/ 432578 h 98"/>
              <a:gd name="T38" fmla="*/ 199005 w 77"/>
              <a:gd name="T39" fmla="*/ 432578 h 98"/>
              <a:gd name="T40" fmla="*/ 203427 w 77"/>
              <a:gd name="T41" fmla="*/ 432578 h 98"/>
              <a:gd name="T42" fmla="*/ 207849 w 77"/>
              <a:gd name="T43" fmla="*/ 432578 h 98"/>
              <a:gd name="T44" fmla="*/ 207849 w 77"/>
              <a:gd name="T45" fmla="*/ 432578 h 98"/>
              <a:gd name="T46" fmla="*/ 340519 w 77"/>
              <a:gd name="T47" fmla="*/ 375195 h 98"/>
              <a:gd name="T48" fmla="*/ 97291 w 77"/>
              <a:gd name="T49" fmla="*/ 145664 h 98"/>
              <a:gd name="T50" fmla="*/ 110558 w 77"/>
              <a:gd name="T51" fmla="*/ 88281 h 98"/>
              <a:gd name="T52" fmla="*/ 97291 w 77"/>
              <a:gd name="T53" fmla="*/ 0 h 98"/>
              <a:gd name="T54" fmla="*/ 119403 w 77"/>
              <a:gd name="T55" fmla="*/ 26484 h 98"/>
              <a:gd name="T56" fmla="*/ 154781 w 77"/>
              <a:gd name="T57" fmla="*/ 0 h 98"/>
              <a:gd name="T58" fmla="*/ 176893 w 77"/>
              <a:gd name="T59" fmla="*/ 26484 h 98"/>
              <a:gd name="T60" fmla="*/ 212272 w 77"/>
              <a:gd name="T61" fmla="*/ 0 h 98"/>
              <a:gd name="T62" fmla="*/ 221116 w 77"/>
              <a:gd name="T63" fmla="*/ 26484 h 98"/>
              <a:gd name="T64" fmla="*/ 260917 w 77"/>
              <a:gd name="T65" fmla="*/ 4414 h 98"/>
              <a:gd name="T66" fmla="*/ 79602 w 77"/>
              <a:gd name="T67" fmla="*/ 136836 h 98"/>
              <a:gd name="T68" fmla="*/ 79602 w 77"/>
              <a:gd name="T69" fmla="*/ 97109 h 98"/>
              <a:gd name="T70" fmla="*/ 278606 w 77"/>
              <a:gd name="T71" fmla="*/ 114766 h 98"/>
              <a:gd name="T72" fmla="*/ 79602 w 77"/>
              <a:gd name="T73" fmla="*/ 136836 h 98"/>
              <a:gd name="T74" fmla="*/ 190160 w 77"/>
              <a:gd name="T75" fmla="*/ 379609 h 98"/>
              <a:gd name="T76" fmla="*/ 154781 w 77"/>
              <a:gd name="T77" fmla="*/ 370781 h 98"/>
              <a:gd name="T78" fmla="*/ 132670 w 77"/>
              <a:gd name="T79" fmla="*/ 304570 h 98"/>
              <a:gd name="T80" fmla="*/ 163626 w 77"/>
              <a:gd name="T81" fmla="*/ 344297 h 98"/>
              <a:gd name="T82" fmla="*/ 176893 w 77"/>
              <a:gd name="T83" fmla="*/ 344297 h 98"/>
              <a:gd name="T84" fmla="*/ 172471 w 77"/>
              <a:gd name="T85" fmla="*/ 308984 h 98"/>
              <a:gd name="T86" fmla="*/ 132670 w 77"/>
              <a:gd name="T87" fmla="*/ 251601 h 98"/>
              <a:gd name="T88" fmla="*/ 154781 w 77"/>
              <a:gd name="T89" fmla="*/ 203047 h 98"/>
              <a:gd name="T90" fmla="*/ 190160 w 77"/>
              <a:gd name="T91" fmla="*/ 194219 h 98"/>
              <a:gd name="T92" fmla="*/ 212272 w 77"/>
              <a:gd name="T93" fmla="*/ 233945 h 98"/>
              <a:gd name="T94" fmla="*/ 176893 w 77"/>
              <a:gd name="T95" fmla="*/ 260430 h 98"/>
              <a:gd name="T96" fmla="*/ 172471 w 77"/>
              <a:gd name="T97" fmla="*/ 225117 h 98"/>
              <a:gd name="T98" fmla="*/ 168048 w 77"/>
              <a:gd name="T99" fmla="*/ 247187 h 98"/>
              <a:gd name="T100" fmla="*/ 207849 w 77"/>
              <a:gd name="T101" fmla="*/ 300156 h 98"/>
              <a:gd name="T102" fmla="*/ 216694 w 77"/>
              <a:gd name="T103" fmla="*/ 339883 h 9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7" h="98">
                <a:moveTo>
                  <a:pt x="22" y="33"/>
                </a:moveTo>
                <a:cubicBezTo>
                  <a:pt x="11" y="49"/>
                  <a:pt x="4" y="66"/>
                  <a:pt x="0" y="85"/>
                </a:cubicBezTo>
                <a:cubicBezTo>
                  <a:pt x="1" y="91"/>
                  <a:pt x="5" y="96"/>
                  <a:pt x="11" y="98"/>
                </a:cubicBezTo>
                <a:cubicBezTo>
                  <a:pt x="29" y="98"/>
                  <a:pt x="29" y="98"/>
                  <a:pt x="29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6" y="98"/>
                  <a:pt x="36" y="98"/>
                  <a:pt x="36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6"/>
                  <a:pt x="75" y="91"/>
                  <a:pt x="77" y="85"/>
                </a:cubicBezTo>
                <a:cubicBezTo>
                  <a:pt x="72" y="66"/>
                  <a:pt x="66" y="49"/>
                  <a:pt x="55" y="33"/>
                </a:cubicBezTo>
                <a:cubicBezTo>
                  <a:pt x="44" y="33"/>
                  <a:pt x="33" y="33"/>
                  <a:pt x="22" y="33"/>
                </a:cubicBezTo>
                <a:close/>
                <a:moveTo>
                  <a:pt x="50" y="20"/>
                </a:moveTo>
                <a:cubicBezTo>
                  <a:pt x="42" y="20"/>
                  <a:pt x="34" y="20"/>
                  <a:pt x="25" y="20"/>
                </a:cubicBezTo>
                <a:cubicBezTo>
                  <a:pt x="16" y="1"/>
                  <a:pt x="16" y="1"/>
                  <a:pt x="16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6"/>
                  <a:pt x="36" y="6"/>
                  <a:pt x="36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0"/>
                  <a:pt x="40" y="0"/>
                  <a:pt x="4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6"/>
                  <a:pt x="48" y="6"/>
                  <a:pt x="48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3" y="0"/>
                  <a:pt x="53" y="0"/>
                  <a:pt x="53" y="0"/>
                </a:cubicBezTo>
                <a:cubicBezTo>
                  <a:pt x="59" y="1"/>
                  <a:pt x="59" y="1"/>
                  <a:pt x="59" y="1"/>
                </a:cubicBezTo>
                <a:cubicBezTo>
                  <a:pt x="50" y="20"/>
                  <a:pt x="50" y="20"/>
                  <a:pt x="50" y="20"/>
                </a:cubicBezTo>
                <a:close/>
                <a:moveTo>
                  <a:pt x="18" y="31"/>
                </a:moveTo>
                <a:cubicBezTo>
                  <a:pt x="16" y="31"/>
                  <a:pt x="14" y="29"/>
                  <a:pt x="14" y="26"/>
                </a:cubicBezTo>
                <a:cubicBezTo>
                  <a:pt x="14" y="24"/>
                  <a:pt x="16" y="22"/>
                  <a:pt x="18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61" y="22"/>
                  <a:pt x="63" y="24"/>
                  <a:pt x="63" y="26"/>
                </a:cubicBezTo>
                <a:cubicBezTo>
                  <a:pt x="63" y="29"/>
                  <a:pt x="61" y="31"/>
                  <a:pt x="59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43" y="84"/>
                </a:moveTo>
                <a:cubicBezTo>
                  <a:pt x="43" y="86"/>
                  <a:pt x="43" y="86"/>
                  <a:pt x="43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4"/>
                  <a:pt x="35" y="84"/>
                  <a:pt x="35" y="84"/>
                </a:cubicBezTo>
                <a:cubicBezTo>
                  <a:pt x="32" y="83"/>
                  <a:pt x="30" y="81"/>
                  <a:pt x="30" y="77"/>
                </a:cubicBezTo>
                <a:cubicBezTo>
                  <a:pt x="30" y="69"/>
                  <a:pt x="30" y="69"/>
                  <a:pt x="30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8" y="79"/>
                  <a:pt x="39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72"/>
                  <a:pt x="40" y="71"/>
                  <a:pt x="39" y="70"/>
                </a:cubicBezTo>
                <a:cubicBezTo>
                  <a:pt x="38" y="69"/>
                  <a:pt x="36" y="67"/>
                  <a:pt x="32" y="63"/>
                </a:cubicBezTo>
                <a:cubicBezTo>
                  <a:pt x="31" y="61"/>
                  <a:pt x="30" y="59"/>
                  <a:pt x="30" y="57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49"/>
                  <a:pt x="32" y="47"/>
                  <a:pt x="35" y="46"/>
                </a:cubicBezTo>
                <a:cubicBezTo>
                  <a:pt x="35" y="44"/>
                  <a:pt x="35" y="44"/>
                  <a:pt x="35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6"/>
                  <a:pt x="43" y="46"/>
                  <a:pt x="43" y="46"/>
                </a:cubicBezTo>
                <a:cubicBezTo>
                  <a:pt x="46" y="47"/>
                  <a:pt x="48" y="49"/>
                  <a:pt x="48" y="53"/>
                </a:cubicBezTo>
                <a:cubicBezTo>
                  <a:pt x="48" y="59"/>
                  <a:pt x="48" y="59"/>
                  <a:pt x="48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1"/>
                  <a:pt x="40" y="51"/>
                  <a:pt x="39" y="51"/>
                </a:cubicBezTo>
                <a:cubicBezTo>
                  <a:pt x="38" y="51"/>
                  <a:pt x="38" y="52"/>
                  <a:pt x="38" y="53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9" y="59"/>
                  <a:pt x="41" y="61"/>
                </a:cubicBezTo>
                <a:cubicBezTo>
                  <a:pt x="44" y="64"/>
                  <a:pt x="47" y="67"/>
                  <a:pt x="47" y="68"/>
                </a:cubicBezTo>
                <a:cubicBezTo>
                  <a:pt x="48" y="69"/>
                  <a:pt x="49" y="71"/>
                  <a:pt x="49" y="72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81"/>
                  <a:pt x="47" y="83"/>
                  <a:pt x="43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38100" dir="2700000" sx="112000" sy="112000" algn="tl" rotWithShape="0">
              <a:srgbClr val="69809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14142"/>
              </a:solidFill>
              <a:cs typeface="+mn-ea"/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AA9FE7A-8727-47CA-8175-32956679F390}"/>
              </a:ext>
            </a:extLst>
          </p:cNvPr>
          <p:cNvGrpSpPr/>
          <p:nvPr/>
        </p:nvGrpSpPr>
        <p:grpSpPr>
          <a:xfrm>
            <a:off x="460012" y="392405"/>
            <a:ext cx="4084537" cy="584775"/>
            <a:chOff x="460012" y="392405"/>
            <a:chExt cx="4084537" cy="58477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5EC1544-79F6-46F9-AF1A-1A9B163AF04B}"/>
                </a:ext>
              </a:extLst>
            </p:cNvPr>
            <p:cNvSpPr txBox="1"/>
            <p:nvPr/>
          </p:nvSpPr>
          <p:spPr>
            <a:xfrm>
              <a:off x="1365920" y="392405"/>
              <a:ext cx="317862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413AF6F-A2F1-4751-B494-922ED9455675}"/>
                </a:ext>
              </a:extLst>
            </p:cNvPr>
            <p:cNvSpPr txBox="1"/>
            <p:nvPr/>
          </p:nvSpPr>
          <p:spPr>
            <a:xfrm>
              <a:off x="460012" y="42318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C4D3965-9044-4BC7-9A13-D23E6058FB18}"/>
              </a:ext>
            </a:extLst>
          </p:cNvPr>
          <p:cNvGrpSpPr/>
          <p:nvPr/>
        </p:nvGrpSpPr>
        <p:grpSpPr>
          <a:xfrm>
            <a:off x="506217" y="1120575"/>
            <a:ext cx="6038980" cy="5045374"/>
            <a:chOff x="3132268" y="653774"/>
            <a:chExt cx="5002229" cy="4100527"/>
          </a:xfrm>
          <a:solidFill>
            <a:srgbClr val="B1BDC9"/>
          </a:solidFill>
        </p:grpSpPr>
        <p:sp>
          <p:nvSpPr>
            <p:cNvPr id="99" name="Freeform 5">
              <a:extLst>
                <a:ext uri="{FF2B5EF4-FFF2-40B4-BE49-F238E27FC236}">
                  <a16:creationId xmlns:a16="http://schemas.microsoft.com/office/drawing/2014/main" id="{5E6C29BA-E8CE-4300-BF6D-F53DDCE2C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751" y="3114408"/>
              <a:ext cx="823915" cy="579440"/>
            </a:xfrm>
            <a:custGeom>
              <a:avLst/>
              <a:gdLst>
                <a:gd name="T0" fmla="*/ 126 w 303"/>
                <a:gd name="T1" fmla="*/ 18 h 214"/>
                <a:gd name="T2" fmla="*/ 106 w 303"/>
                <a:gd name="T3" fmla="*/ 198 h 214"/>
                <a:gd name="T4" fmla="*/ 269 w 303"/>
                <a:gd name="T5" fmla="*/ 172 h 214"/>
                <a:gd name="T6" fmla="*/ 252 w 303"/>
                <a:gd name="T7" fmla="*/ 11 h 214"/>
                <a:gd name="T8" fmla="*/ 126 w 303"/>
                <a:gd name="T9" fmla="*/ 1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214">
                  <a:moveTo>
                    <a:pt x="126" y="18"/>
                  </a:moveTo>
                  <a:cubicBezTo>
                    <a:pt x="126" y="18"/>
                    <a:pt x="0" y="182"/>
                    <a:pt x="106" y="198"/>
                  </a:cubicBezTo>
                  <a:cubicBezTo>
                    <a:pt x="212" y="214"/>
                    <a:pt x="269" y="212"/>
                    <a:pt x="269" y="172"/>
                  </a:cubicBezTo>
                  <a:cubicBezTo>
                    <a:pt x="269" y="131"/>
                    <a:pt x="303" y="22"/>
                    <a:pt x="252" y="11"/>
                  </a:cubicBezTo>
                  <a:cubicBezTo>
                    <a:pt x="202" y="0"/>
                    <a:pt x="126" y="18"/>
                    <a:pt x="126" y="18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0" name="Freeform 6">
              <a:extLst>
                <a:ext uri="{FF2B5EF4-FFF2-40B4-BE49-F238E27FC236}">
                  <a16:creationId xmlns:a16="http://schemas.microsoft.com/office/drawing/2014/main" id="{AB8DD986-F8D4-48E6-B6C1-5AE8DAAA0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9486" y="2785794"/>
              <a:ext cx="1258891" cy="1220792"/>
            </a:xfrm>
            <a:custGeom>
              <a:avLst/>
              <a:gdLst>
                <a:gd name="T0" fmla="*/ 460 w 463"/>
                <a:gd name="T1" fmla="*/ 130 h 451"/>
                <a:gd name="T2" fmla="*/ 455 w 463"/>
                <a:gd name="T3" fmla="*/ 133 h 451"/>
                <a:gd name="T4" fmla="*/ 457 w 463"/>
                <a:gd name="T5" fmla="*/ 137 h 451"/>
                <a:gd name="T6" fmla="*/ 456 w 463"/>
                <a:gd name="T7" fmla="*/ 145 h 451"/>
                <a:gd name="T8" fmla="*/ 455 w 463"/>
                <a:gd name="T9" fmla="*/ 148 h 451"/>
                <a:gd name="T10" fmla="*/ 453 w 463"/>
                <a:gd name="T11" fmla="*/ 149 h 451"/>
                <a:gd name="T12" fmla="*/ 453 w 463"/>
                <a:gd name="T13" fmla="*/ 151 h 451"/>
                <a:gd name="T14" fmla="*/ 462 w 463"/>
                <a:gd name="T15" fmla="*/ 159 h 451"/>
                <a:gd name="T16" fmla="*/ 463 w 463"/>
                <a:gd name="T17" fmla="*/ 163 h 451"/>
                <a:gd name="T18" fmla="*/ 458 w 463"/>
                <a:gd name="T19" fmla="*/ 165 h 451"/>
                <a:gd name="T20" fmla="*/ 454 w 463"/>
                <a:gd name="T21" fmla="*/ 169 h 451"/>
                <a:gd name="T22" fmla="*/ 452 w 463"/>
                <a:gd name="T23" fmla="*/ 170 h 451"/>
                <a:gd name="T24" fmla="*/ 449 w 463"/>
                <a:gd name="T25" fmla="*/ 176 h 451"/>
                <a:gd name="T26" fmla="*/ 444 w 463"/>
                <a:gd name="T27" fmla="*/ 182 h 451"/>
                <a:gd name="T28" fmla="*/ 447 w 463"/>
                <a:gd name="T29" fmla="*/ 184 h 451"/>
                <a:gd name="T30" fmla="*/ 444 w 463"/>
                <a:gd name="T31" fmla="*/ 187 h 451"/>
                <a:gd name="T32" fmla="*/ 446 w 463"/>
                <a:gd name="T33" fmla="*/ 190 h 451"/>
                <a:gd name="T34" fmla="*/ 442 w 463"/>
                <a:gd name="T35" fmla="*/ 194 h 451"/>
                <a:gd name="T36" fmla="*/ 443 w 463"/>
                <a:gd name="T37" fmla="*/ 196 h 451"/>
                <a:gd name="T38" fmla="*/ 438 w 463"/>
                <a:gd name="T39" fmla="*/ 201 h 451"/>
                <a:gd name="T40" fmla="*/ 434 w 463"/>
                <a:gd name="T41" fmla="*/ 197 h 451"/>
                <a:gd name="T42" fmla="*/ 432 w 463"/>
                <a:gd name="T43" fmla="*/ 199 h 451"/>
                <a:gd name="T44" fmla="*/ 427 w 463"/>
                <a:gd name="T45" fmla="*/ 197 h 451"/>
                <a:gd name="T46" fmla="*/ 424 w 463"/>
                <a:gd name="T47" fmla="*/ 203 h 451"/>
                <a:gd name="T48" fmla="*/ 426 w 463"/>
                <a:gd name="T49" fmla="*/ 208 h 451"/>
                <a:gd name="T50" fmla="*/ 419 w 463"/>
                <a:gd name="T51" fmla="*/ 220 h 451"/>
                <a:gd name="T52" fmla="*/ 409 w 463"/>
                <a:gd name="T53" fmla="*/ 233 h 451"/>
                <a:gd name="T54" fmla="*/ 403 w 463"/>
                <a:gd name="T55" fmla="*/ 234 h 451"/>
                <a:gd name="T56" fmla="*/ 392 w 463"/>
                <a:gd name="T57" fmla="*/ 221 h 451"/>
                <a:gd name="T58" fmla="*/ 381 w 463"/>
                <a:gd name="T59" fmla="*/ 226 h 451"/>
                <a:gd name="T60" fmla="*/ 375 w 463"/>
                <a:gd name="T61" fmla="*/ 222 h 451"/>
                <a:gd name="T62" fmla="*/ 364 w 463"/>
                <a:gd name="T63" fmla="*/ 219 h 451"/>
                <a:gd name="T64" fmla="*/ 363 w 463"/>
                <a:gd name="T65" fmla="*/ 223 h 451"/>
                <a:gd name="T66" fmla="*/ 358 w 463"/>
                <a:gd name="T67" fmla="*/ 232 h 451"/>
                <a:gd name="T68" fmla="*/ 365 w 463"/>
                <a:gd name="T69" fmla="*/ 239 h 451"/>
                <a:gd name="T70" fmla="*/ 363 w 463"/>
                <a:gd name="T71" fmla="*/ 243 h 451"/>
                <a:gd name="T72" fmla="*/ 358 w 463"/>
                <a:gd name="T73" fmla="*/ 245 h 451"/>
                <a:gd name="T74" fmla="*/ 355 w 463"/>
                <a:gd name="T75" fmla="*/ 248 h 451"/>
                <a:gd name="T76" fmla="*/ 348 w 463"/>
                <a:gd name="T77" fmla="*/ 257 h 451"/>
                <a:gd name="T78" fmla="*/ 351 w 463"/>
                <a:gd name="T79" fmla="*/ 260 h 451"/>
                <a:gd name="T80" fmla="*/ 354 w 463"/>
                <a:gd name="T81" fmla="*/ 262 h 451"/>
                <a:gd name="T82" fmla="*/ 354 w 463"/>
                <a:gd name="T83" fmla="*/ 266 h 451"/>
                <a:gd name="T84" fmla="*/ 362 w 463"/>
                <a:gd name="T85" fmla="*/ 266 h 451"/>
                <a:gd name="T86" fmla="*/ 364 w 463"/>
                <a:gd name="T87" fmla="*/ 272 h 451"/>
                <a:gd name="T88" fmla="*/ 365 w 463"/>
                <a:gd name="T89" fmla="*/ 280 h 451"/>
                <a:gd name="T90" fmla="*/ 371 w 463"/>
                <a:gd name="T91" fmla="*/ 281 h 451"/>
                <a:gd name="T92" fmla="*/ 376 w 463"/>
                <a:gd name="T93" fmla="*/ 282 h 451"/>
                <a:gd name="T94" fmla="*/ 379 w 463"/>
                <a:gd name="T95" fmla="*/ 282 h 451"/>
                <a:gd name="T96" fmla="*/ 383 w 463"/>
                <a:gd name="T97" fmla="*/ 285 h 451"/>
                <a:gd name="T98" fmla="*/ 386 w 463"/>
                <a:gd name="T99" fmla="*/ 294 h 451"/>
                <a:gd name="T100" fmla="*/ 390 w 463"/>
                <a:gd name="T101" fmla="*/ 297 h 451"/>
                <a:gd name="T102" fmla="*/ 387 w 463"/>
                <a:gd name="T103" fmla="*/ 302 h 451"/>
                <a:gd name="T104" fmla="*/ 376 w 463"/>
                <a:gd name="T105" fmla="*/ 293 h 451"/>
                <a:gd name="T106" fmla="*/ 381 w 463"/>
                <a:gd name="T107" fmla="*/ 304 h 451"/>
                <a:gd name="T108" fmla="*/ 384 w 463"/>
                <a:gd name="T109" fmla="*/ 320 h 451"/>
                <a:gd name="T110" fmla="*/ 383 w 463"/>
                <a:gd name="T111" fmla="*/ 329 h 451"/>
                <a:gd name="T112" fmla="*/ 350 w 463"/>
                <a:gd name="T113" fmla="*/ 343 h 451"/>
                <a:gd name="T114" fmla="*/ 262 w 463"/>
                <a:gd name="T115" fmla="*/ 425 h 451"/>
                <a:gd name="T116" fmla="*/ 161 w 463"/>
                <a:gd name="T117" fmla="*/ 401 h 451"/>
                <a:gd name="T118" fmla="*/ 85 w 463"/>
                <a:gd name="T119" fmla="*/ 258 h 451"/>
                <a:gd name="T120" fmla="*/ 50 w 463"/>
                <a:gd name="T121" fmla="*/ 6 h 451"/>
                <a:gd name="T122" fmla="*/ 226 w 463"/>
                <a:gd name="T123" fmla="*/ 11 h 451"/>
                <a:gd name="T124" fmla="*/ 460 w 463"/>
                <a:gd name="T125" fmla="*/ 13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3" h="451">
                  <a:moveTo>
                    <a:pt x="460" y="130"/>
                  </a:moveTo>
                  <a:cubicBezTo>
                    <a:pt x="460" y="130"/>
                    <a:pt x="456" y="132"/>
                    <a:pt x="455" y="133"/>
                  </a:cubicBezTo>
                  <a:cubicBezTo>
                    <a:pt x="453" y="135"/>
                    <a:pt x="459" y="135"/>
                    <a:pt x="457" y="137"/>
                  </a:cubicBezTo>
                  <a:cubicBezTo>
                    <a:pt x="455" y="139"/>
                    <a:pt x="457" y="144"/>
                    <a:pt x="456" y="145"/>
                  </a:cubicBezTo>
                  <a:cubicBezTo>
                    <a:pt x="455" y="146"/>
                    <a:pt x="455" y="148"/>
                    <a:pt x="455" y="148"/>
                  </a:cubicBezTo>
                  <a:cubicBezTo>
                    <a:pt x="454" y="149"/>
                    <a:pt x="453" y="148"/>
                    <a:pt x="453" y="149"/>
                  </a:cubicBezTo>
                  <a:cubicBezTo>
                    <a:pt x="452" y="150"/>
                    <a:pt x="452" y="151"/>
                    <a:pt x="453" y="151"/>
                  </a:cubicBezTo>
                  <a:cubicBezTo>
                    <a:pt x="454" y="153"/>
                    <a:pt x="461" y="157"/>
                    <a:pt x="462" y="159"/>
                  </a:cubicBezTo>
                  <a:cubicBezTo>
                    <a:pt x="462" y="160"/>
                    <a:pt x="463" y="162"/>
                    <a:pt x="463" y="163"/>
                  </a:cubicBezTo>
                  <a:cubicBezTo>
                    <a:pt x="462" y="164"/>
                    <a:pt x="459" y="164"/>
                    <a:pt x="458" y="165"/>
                  </a:cubicBezTo>
                  <a:cubicBezTo>
                    <a:pt x="457" y="166"/>
                    <a:pt x="456" y="167"/>
                    <a:pt x="454" y="169"/>
                  </a:cubicBezTo>
                  <a:cubicBezTo>
                    <a:pt x="453" y="169"/>
                    <a:pt x="453" y="169"/>
                    <a:pt x="452" y="170"/>
                  </a:cubicBezTo>
                  <a:cubicBezTo>
                    <a:pt x="451" y="171"/>
                    <a:pt x="450" y="175"/>
                    <a:pt x="449" y="176"/>
                  </a:cubicBezTo>
                  <a:cubicBezTo>
                    <a:pt x="448" y="178"/>
                    <a:pt x="446" y="180"/>
                    <a:pt x="444" y="182"/>
                  </a:cubicBezTo>
                  <a:cubicBezTo>
                    <a:pt x="443" y="183"/>
                    <a:pt x="448" y="183"/>
                    <a:pt x="447" y="184"/>
                  </a:cubicBezTo>
                  <a:cubicBezTo>
                    <a:pt x="447" y="185"/>
                    <a:pt x="445" y="186"/>
                    <a:pt x="444" y="187"/>
                  </a:cubicBezTo>
                  <a:cubicBezTo>
                    <a:pt x="443" y="188"/>
                    <a:pt x="446" y="190"/>
                    <a:pt x="446" y="190"/>
                  </a:cubicBezTo>
                  <a:cubicBezTo>
                    <a:pt x="444" y="191"/>
                    <a:pt x="444" y="193"/>
                    <a:pt x="442" y="194"/>
                  </a:cubicBezTo>
                  <a:cubicBezTo>
                    <a:pt x="442" y="194"/>
                    <a:pt x="444" y="195"/>
                    <a:pt x="443" y="196"/>
                  </a:cubicBezTo>
                  <a:cubicBezTo>
                    <a:pt x="442" y="198"/>
                    <a:pt x="439" y="201"/>
                    <a:pt x="438" y="201"/>
                  </a:cubicBezTo>
                  <a:cubicBezTo>
                    <a:pt x="436" y="201"/>
                    <a:pt x="434" y="196"/>
                    <a:pt x="434" y="197"/>
                  </a:cubicBezTo>
                  <a:cubicBezTo>
                    <a:pt x="433" y="197"/>
                    <a:pt x="433" y="198"/>
                    <a:pt x="432" y="199"/>
                  </a:cubicBezTo>
                  <a:cubicBezTo>
                    <a:pt x="432" y="200"/>
                    <a:pt x="428" y="196"/>
                    <a:pt x="427" y="197"/>
                  </a:cubicBezTo>
                  <a:cubicBezTo>
                    <a:pt x="426" y="198"/>
                    <a:pt x="424" y="201"/>
                    <a:pt x="424" y="203"/>
                  </a:cubicBezTo>
                  <a:cubicBezTo>
                    <a:pt x="424" y="205"/>
                    <a:pt x="427" y="207"/>
                    <a:pt x="426" y="208"/>
                  </a:cubicBezTo>
                  <a:cubicBezTo>
                    <a:pt x="424" y="212"/>
                    <a:pt x="421" y="217"/>
                    <a:pt x="419" y="220"/>
                  </a:cubicBezTo>
                  <a:cubicBezTo>
                    <a:pt x="415" y="227"/>
                    <a:pt x="414" y="231"/>
                    <a:pt x="409" y="233"/>
                  </a:cubicBezTo>
                  <a:cubicBezTo>
                    <a:pt x="407" y="233"/>
                    <a:pt x="406" y="234"/>
                    <a:pt x="403" y="234"/>
                  </a:cubicBezTo>
                  <a:cubicBezTo>
                    <a:pt x="398" y="234"/>
                    <a:pt x="397" y="223"/>
                    <a:pt x="392" y="221"/>
                  </a:cubicBezTo>
                  <a:cubicBezTo>
                    <a:pt x="389" y="220"/>
                    <a:pt x="384" y="229"/>
                    <a:pt x="381" y="226"/>
                  </a:cubicBezTo>
                  <a:cubicBezTo>
                    <a:pt x="379" y="225"/>
                    <a:pt x="377" y="224"/>
                    <a:pt x="375" y="222"/>
                  </a:cubicBezTo>
                  <a:cubicBezTo>
                    <a:pt x="369" y="219"/>
                    <a:pt x="366" y="218"/>
                    <a:pt x="364" y="219"/>
                  </a:cubicBezTo>
                  <a:cubicBezTo>
                    <a:pt x="363" y="220"/>
                    <a:pt x="363" y="222"/>
                    <a:pt x="363" y="223"/>
                  </a:cubicBezTo>
                  <a:cubicBezTo>
                    <a:pt x="361" y="226"/>
                    <a:pt x="359" y="230"/>
                    <a:pt x="358" y="232"/>
                  </a:cubicBezTo>
                  <a:cubicBezTo>
                    <a:pt x="357" y="233"/>
                    <a:pt x="367" y="237"/>
                    <a:pt x="365" y="239"/>
                  </a:cubicBezTo>
                  <a:cubicBezTo>
                    <a:pt x="364" y="240"/>
                    <a:pt x="364" y="242"/>
                    <a:pt x="363" y="243"/>
                  </a:cubicBezTo>
                  <a:cubicBezTo>
                    <a:pt x="362" y="244"/>
                    <a:pt x="359" y="244"/>
                    <a:pt x="358" y="245"/>
                  </a:cubicBezTo>
                  <a:cubicBezTo>
                    <a:pt x="356" y="246"/>
                    <a:pt x="356" y="248"/>
                    <a:pt x="355" y="248"/>
                  </a:cubicBezTo>
                  <a:cubicBezTo>
                    <a:pt x="350" y="252"/>
                    <a:pt x="346" y="255"/>
                    <a:pt x="348" y="257"/>
                  </a:cubicBezTo>
                  <a:cubicBezTo>
                    <a:pt x="349" y="258"/>
                    <a:pt x="350" y="259"/>
                    <a:pt x="351" y="260"/>
                  </a:cubicBezTo>
                  <a:cubicBezTo>
                    <a:pt x="352" y="261"/>
                    <a:pt x="353" y="261"/>
                    <a:pt x="354" y="262"/>
                  </a:cubicBezTo>
                  <a:cubicBezTo>
                    <a:pt x="354" y="263"/>
                    <a:pt x="353" y="265"/>
                    <a:pt x="354" y="266"/>
                  </a:cubicBezTo>
                  <a:cubicBezTo>
                    <a:pt x="354" y="268"/>
                    <a:pt x="361" y="265"/>
                    <a:pt x="362" y="266"/>
                  </a:cubicBezTo>
                  <a:cubicBezTo>
                    <a:pt x="363" y="267"/>
                    <a:pt x="364" y="270"/>
                    <a:pt x="364" y="272"/>
                  </a:cubicBezTo>
                  <a:cubicBezTo>
                    <a:pt x="364" y="276"/>
                    <a:pt x="364" y="279"/>
                    <a:pt x="365" y="280"/>
                  </a:cubicBezTo>
                  <a:cubicBezTo>
                    <a:pt x="366" y="281"/>
                    <a:pt x="368" y="281"/>
                    <a:pt x="371" y="281"/>
                  </a:cubicBezTo>
                  <a:cubicBezTo>
                    <a:pt x="373" y="281"/>
                    <a:pt x="375" y="282"/>
                    <a:pt x="376" y="282"/>
                  </a:cubicBezTo>
                  <a:cubicBezTo>
                    <a:pt x="377" y="282"/>
                    <a:pt x="378" y="281"/>
                    <a:pt x="379" y="282"/>
                  </a:cubicBezTo>
                  <a:cubicBezTo>
                    <a:pt x="380" y="284"/>
                    <a:pt x="383" y="283"/>
                    <a:pt x="383" y="285"/>
                  </a:cubicBezTo>
                  <a:cubicBezTo>
                    <a:pt x="383" y="286"/>
                    <a:pt x="384" y="291"/>
                    <a:pt x="386" y="294"/>
                  </a:cubicBezTo>
                  <a:cubicBezTo>
                    <a:pt x="387" y="296"/>
                    <a:pt x="390" y="297"/>
                    <a:pt x="390" y="297"/>
                  </a:cubicBezTo>
                  <a:cubicBezTo>
                    <a:pt x="389" y="298"/>
                    <a:pt x="388" y="301"/>
                    <a:pt x="387" y="302"/>
                  </a:cubicBezTo>
                  <a:cubicBezTo>
                    <a:pt x="387" y="302"/>
                    <a:pt x="376" y="293"/>
                    <a:pt x="376" y="293"/>
                  </a:cubicBezTo>
                  <a:cubicBezTo>
                    <a:pt x="371" y="298"/>
                    <a:pt x="372" y="304"/>
                    <a:pt x="381" y="304"/>
                  </a:cubicBezTo>
                  <a:cubicBezTo>
                    <a:pt x="386" y="305"/>
                    <a:pt x="385" y="313"/>
                    <a:pt x="384" y="320"/>
                  </a:cubicBezTo>
                  <a:cubicBezTo>
                    <a:pt x="384" y="324"/>
                    <a:pt x="383" y="329"/>
                    <a:pt x="383" y="329"/>
                  </a:cubicBezTo>
                  <a:cubicBezTo>
                    <a:pt x="350" y="343"/>
                    <a:pt x="350" y="343"/>
                    <a:pt x="350" y="343"/>
                  </a:cubicBezTo>
                  <a:cubicBezTo>
                    <a:pt x="262" y="425"/>
                    <a:pt x="262" y="425"/>
                    <a:pt x="262" y="425"/>
                  </a:cubicBezTo>
                  <a:cubicBezTo>
                    <a:pt x="262" y="425"/>
                    <a:pt x="181" y="451"/>
                    <a:pt x="161" y="401"/>
                  </a:cubicBezTo>
                  <a:cubicBezTo>
                    <a:pt x="141" y="351"/>
                    <a:pt x="85" y="258"/>
                    <a:pt x="85" y="258"/>
                  </a:cubicBezTo>
                  <a:cubicBezTo>
                    <a:pt x="85" y="258"/>
                    <a:pt x="0" y="13"/>
                    <a:pt x="50" y="6"/>
                  </a:cubicBezTo>
                  <a:cubicBezTo>
                    <a:pt x="101" y="0"/>
                    <a:pt x="220" y="11"/>
                    <a:pt x="226" y="11"/>
                  </a:cubicBezTo>
                  <a:cubicBezTo>
                    <a:pt x="232" y="11"/>
                    <a:pt x="448" y="113"/>
                    <a:pt x="460" y="130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1" name="Freeform 7">
              <a:extLst>
                <a:ext uri="{FF2B5EF4-FFF2-40B4-BE49-F238E27FC236}">
                  <a16:creationId xmlns:a16="http://schemas.microsoft.com/office/drawing/2014/main" id="{705F6AE8-D42C-4517-8959-8EC63949F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662" y="3468421"/>
              <a:ext cx="973141" cy="942978"/>
            </a:xfrm>
            <a:custGeom>
              <a:avLst/>
              <a:gdLst>
                <a:gd name="T0" fmla="*/ 72 w 358"/>
                <a:gd name="T1" fmla="*/ 26 h 348"/>
                <a:gd name="T2" fmla="*/ 79 w 358"/>
                <a:gd name="T3" fmla="*/ 52 h 348"/>
                <a:gd name="T4" fmla="*/ 81 w 358"/>
                <a:gd name="T5" fmla="*/ 40 h 348"/>
                <a:gd name="T6" fmla="*/ 92 w 358"/>
                <a:gd name="T7" fmla="*/ 29 h 348"/>
                <a:gd name="T8" fmla="*/ 100 w 358"/>
                <a:gd name="T9" fmla="*/ 39 h 348"/>
                <a:gd name="T10" fmla="*/ 106 w 358"/>
                <a:gd name="T11" fmla="*/ 50 h 348"/>
                <a:gd name="T12" fmla="*/ 103 w 358"/>
                <a:gd name="T13" fmla="*/ 62 h 348"/>
                <a:gd name="T14" fmla="*/ 111 w 358"/>
                <a:gd name="T15" fmla="*/ 71 h 348"/>
                <a:gd name="T16" fmla="*/ 116 w 358"/>
                <a:gd name="T17" fmla="*/ 71 h 348"/>
                <a:gd name="T18" fmla="*/ 126 w 358"/>
                <a:gd name="T19" fmla="*/ 71 h 348"/>
                <a:gd name="T20" fmla="*/ 131 w 358"/>
                <a:gd name="T21" fmla="*/ 81 h 348"/>
                <a:gd name="T22" fmla="*/ 135 w 358"/>
                <a:gd name="T23" fmla="*/ 88 h 348"/>
                <a:gd name="T24" fmla="*/ 142 w 358"/>
                <a:gd name="T25" fmla="*/ 99 h 348"/>
                <a:gd name="T26" fmla="*/ 152 w 358"/>
                <a:gd name="T27" fmla="*/ 114 h 348"/>
                <a:gd name="T28" fmla="*/ 154 w 358"/>
                <a:gd name="T29" fmla="*/ 118 h 348"/>
                <a:gd name="T30" fmla="*/ 150 w 358"/>
                <a:gd name="T31" fmla="*/ 124 h 348"/>
                <a:gd name="T32" fmla="*/ 158 w 358"/>
                <a:gd name="T33" fmla="*/ 139 h 348"/>
                <a:gd name="T34" fmla="*/ 173 w 358"/>
                <a:gd name="T35" fmla="*/ 145 h 348"/>
                <a:gd name="T36" fmla="*/ 190 w 358"/>
                <a:gd name="T37" fmla="*/ 136 h 348"/>
                <a:gd name="T38" fmla="*/ 202 w 358"/>
                <a:gd name="T39" fmla="*/ 139 h 348"/>
                <a:gd name="T40" fmla="*/ 214 w 358"/>
                <a:gd name="T41" fmla="*/ 130 h 348"/>
                <a:gd name="T42" fmla="*/ 210 w 358"/>
                <a:gd name="T43" fmla="*/ 103 h 348"/>
                <a:gd name="T44" fmla="*/ 225 w 358"/>
                <a:gd name="T45" fmla="*/ 83 h 348"/>
                <a:gd name="T46" fmla="*/ 233 w 358"/>
                <a:gd name="T47" fmla="*/ 69 h 348"/>
                <a:gd name="T48" fmla="*/ 244 w 358"/>
                <a:gd name="T49" fmla="*/ 54 h 348"/>
                <a:gd name="T50" fmla="*/ 256 w 358"/>
                <a:gd name="T51" fmla="*/ 42 h 348"/>
                <a:gd name="T52" fmla="*/ 260 w 358"/>
                <a:gd name="T53" fmla="*/ 46 h 348"/>
                <a:gd name="T54" fmla="*/ 266 w 358"/>
                <a:gd name="T55" fmla="*/ 59 h 348"/>
                <a:gd name="T56" fmla="*/ 263 w 358"/>
                <a:gd name="T57" fmla="*/ 66 h 348"/>
                <a:gd name="T58" fmla="*/ 278 w 358"/>
                <a:gd name="T59" fmla="*/ 73 h 348"/>
                <a:gd name="T60" fmla="*/ 284 w 358"/>
                <a:gd name="T61" fmla="*/ 69 h 348"/>
                <a:gd name="T62" fmla="*/ 293 w 358"/>
                <a:gd name="T63" fmla="*/ 65 h 348"/>
                <a:gd name="T64" fmla="*/ 297 w 358"/>
                <a:gd name="T65" fmla="*/ 69 h 348"/>
                <a:gd name="T66" fmla="*/ 298 w 358"/>
                <a:gd name="T67" fmla="*/ 117 h 348"/>
                <a:gd name="T68" fmla="*/ 343 w 358"/>
                <a:gd name="T69" fmla="*/ 263 h 348"/>
                <a:gd name="T70" fmla="*/ 293 w 358"/>
                <a:gd name="T71" fmla="*/ 264 h 348"/>
                <a:gd name="T72" fmla="*/ 275 w 358"/>
                <a:gd name="T73" fmla="*/ 283 h 348"/>
                <a:gd name="T74" fmla="*/ 261 w 358"/>
                <a:gd name="T75" fmla="*/ 287 h 348"/>
                <a:gd name="T76" fmla="*/ 251 w 358"/>
                <a:gd name="T77" fmla="*/ 296 h 348"/>
                <a:gd name="T78" fmla="*/ 229 w 358"/>
                <a:gd name="T79" fmla="*/ 287 h 348"/>
                <a:gd name="T80" fmla="*/ 204 w 358"/>
                <a:gd name="T81" fmla="*/ 293 h 348"/>
                <a:gd name="T82" fmla="*/ 173 w 358"/>
                <a:gd name="T83" fmla="*/ 297 h 348"/>
                <a:gd name="T84" fmla="*/ 161 w 358"/>
                <a:gd name="T85" fmla="*/ 322 h 348"/>
                <a:gd name="T86" fmla="*/ 162 w 358"/>
                <a:gd name="T87" fmla="*/ 341 h 348"/>
                <a:gd name="T88" fmla="*/ 148 w 358"/>
                <a:gd name="T89" fmla="*/ 345 h 348"/>
                <a:gd name="T90" fmla="*/ 141 w 358"/>
                <a:gd name="T91" fmla="*/ 331 h 348"/>
                <a:gd name="T92" fmla="*/ 117 w 358"/>
                <a:gd name="T93" fmla="*/ 332 h 348"/>
                <a:gd name="T94" fmla="*/ 91 w 358"/>
                <a:gd name="T95" fmla="*/ 314 h 348"/>
                <a:gd name="T96" fmla="*/ 61 w 358"/>
                <a:gd name="T97" fmla="*/ 302 h 348"/>
                <a:gd name="T98" fmla="*/ 76 w 358"/>
                <a:gd name="T99" fmla="*/ 271 h 348"/>
                <a:gd name="T100" fmla="*/ 53 w 358"/>
                <a:gd name="T101" fmla="*/ 260 h 348"/>
                <a:gd name="T102" fmla="*/ 46 w 358"/>
                <a:gd name="T103" fmla="*/ 230 h 348"/>
                <a:gd name="T104" fmla="*/ 14 w 358"/>
                <a:gd name="T105" fmla="*/ 224 h 348"/>
                <a:gd name="T106" fmla="*/ 7 w 358"/>
                <a:gd name="T107" fmla="*/ 209 h 348"/>
                <a:gd name="T108" fmla="*/ 11 w 358"/>
                <a:gd name="T109" fmla="*/ 176 h 348"/>
                <a:gd name="T110" fmla="*/ 27 w 358"/>
                <a:gd name="T111" fmla="*/ 166 h 348"/>
                <a:gd name="T112" fmla="*/ 37 w 358"/>
                <a:gd name="T113" fmla="*/ 159 h 348"/>
                <a:gd name="T114" fmla="*/ 48 w 358"/>
                <a:gd name="T115" fmla="*/ 148 h 348"/>
                <a:gd name="T116" fmla="*/ 51 w 358"/>
                <a:gd name="T117" fmla="*/ 131 h 348"/>
                <a:gd name="T118" fmla="*/ 46 w 358"/>
                <a:gd name="T119" fmla="*/ 73 h 348"/>
                <a:gd name="T120" fmla="*/ 32 w 358"/>
                <a:gd name="T121" fmla="*/ 64 h 348"/>
                <a:gd name="T122" fmla="*/ 70 w 358"/>
                <a:gd name="T12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8" h="348">
                  <a:moveTo>
                    <a:pt x="70" y="0"/>
                  </a:moveTo>
                  <a:cubicBezTo>
                    <a:pt x="70" y="0"/>
                    <a:pt x="71" y="22"/>
                    <a:pt x="72" y="26"/>
                  </a:cubicBezTo>
                  <a:cubicBezTo>
                    <a:pt x="72" y="30"/>
                    <a:pt x="75" y="47"/>
                    <a:pt x="75" y="47"/>
                  </a:cubicBezTo>
                  <a:cubicBezTo>
                    <a:pt x="75" y="47"/>
                    <a:pt x="78" y="53"/>
                    <a:pt x="79" y="52"/>
                  </a:cubicBezTo>
                  <a:cubicBezTo>
                    <a:pt x="80" y="52"/>
                    <a:pt x="81" y="47"/>
                    <a:pt x="81" y="44"/>
                  </a:cubicBezTo>
                  <a:cubicBezTo>
                    <a:pt x="81" y="43"/>
                    <a:pt x="81" y="41"/>
                    <a:pt x="81" y="40"/>
                  </a:cubicBezTo>
                  <a:cubicBezTo>
                    <a:pt x="83" y="38"/>
                    <a:pt x="84" y="40"/>
                    <a:pt x="86" y="36"/>
                  </a:cubicBezTo>
                  <a:cubicBezTo>
                    <a:pt x="87" y="33"/>
                    <a:pt x="90" y="28"/>
                    <a:pt x="92" y="29"/>
                  </a:cubicBezTo>
                  <a:cubicBezTo>
                    <a:pt x="93" y="29"/>
                    <a:pt x="92" y="32"/>
                    <a:pt x="93" y="32"/>
                  </a:cubicBezTo>
                  <a:cubicBezTo>
                    <a:pt x="95" y="35"/>
                    <a:pt x="98" y="37"/>
                    <a:pt x="100" y="39"/>
                  </a:cubicBezTo>
                  <a:cubicBezTo>
                    <a:pt x="102" y="41"/>
                    <a:pt x="102" y="44"/>
                    <a:pt x="103" y="45"/>
                  </a:cubicBezTo>
                  <a:cubicBezTo>
                    <a:pt x="105" y="46"/>
                    <a:pt x="105" y="48"/>
                    <a:pt x="106" y="50"/>
                  </a:cubicBezTo>
                  <a:cubicBezTo>
                    <a:pt x="107" y="51"/>
                    <a:pt x="109" y="53"/>
                    <a:pt x="108" y="54"/>
                  </a:cubicBezTo>
                  <a:cubicBezTo>
                    <a:pt x="107" y="56"/>
                    <a:pt x="100" y="58"/>
                    <a:pt x="103" y="62"/>
                  </a:cubicBezTo>
                  <a:cubicBezTo>
                    <a:pt x="105" y="64"/>
                    <a:pt x="105" y="67"/>
                    <a:pt x="106" y="68"/>
                  </a:cubicBezTo>
                  <a:cubicBezTo>
                    <a:pt x="107" y="69"/>
                    <a:pt x="109" y="70"/>
                    <a:pt x="111" y="71"/>
                  </a:cubicBezTo>
                  <a:cubicBezTo>
                    <a:pt x="112" y="73"/>
                    <a:pt x="112" y="76"/>
                    <a:pt x="114" y="76"/>
                  </a:cubicBezTo>
                  <a:cubicBezTo>
                    <a:pt x="115" y="76"/>
                    <a:pt x="115" y="71"/>
                    <a:pt x="116" y="71"/>
                  </a:cubicBezTo>
                  <a:cubicBezTo>
                    <a:pt x="118" y="70"/>
                    <a:pt x="120" y="73"/>
                    <a:pt x="121" y="72"/>
                  </a:cubicBezTo>
                  <a:cubicBezTo>
                    <a:pt x="125" y="71"/>
                    <a:pt x="124" y="67"/>
                    <a:pt x="126" y="71"/>
                  </a:cubicBezTo>
                  <a:cubicBezTo>
                    <a:pt x="126" y="72"/>
                    <a:pt x="126" y="74"/>
                    <a:pt x="128" y="77"/>
                  </a:cubicBezTo>
                  <a:cubicBezTo>
                    <a:pt x="128" y="78"/>
                    <a:pt x="130" y="79"/>
                    <a:pt x="131" y="81"/>
                  </a:cubicBezTo>
                  <a:cubicBezTo>
                    <a:pt x="131" y="82"/>
                    <a:pt x="132" y="83"/>
                    <a:pt x="132" y="83"/>
                  </a:cubicBezTo>
                  <a:cubicBezTo>
                    <a:pt x="133" y="85"/>
                    <a:pt x="134" y="86"/>
                    <a:pt x="135" y="88"/>
                  </a:cubicBezTo>
                  <a:cubicBezTo>
                    <a:pt x="137" y="90"/>
                    <a:pt x="139" y="92"/>
                    <a:pt x="139" y="94"/>
                  </a:cubicBezTo>
                  <a:cubicBezTo>
                    <a:pt x="139" y="96"/>
                    <a:pt x="141" y="98"/>
                    <a:pt x="142" y="99"/>
                  </a:cubicBezTo>
                  <a:cubicBezTo>
                    <a:pt x="145" y="101"/>
                    <a:pt x="143" y="105"/>
                    <a:pt x="143" y="105"/>
                  </a:cubicBezTo>
                  <a:cubicBezTo>
                    <a:pt x="145" y="107"/>
                    <a:pt x="149" y="110"/>
                    <a:pt x="152" y="114"/>
                  </a:cubicBezTo>
                  <a:cubicBezTo>
                    <a:pt x="152" y="115"/>
                    <a:pt x="150" y="117"/>
                    <a:pt x="151" y="118"/>
                  </a:cubicBezTo>
                  <a:cubicBezTo>
                    <a:pt x="152" y="119"/>
                    <a:pt x="153" y="118"/>
                    <a:pt x="154" y="118"/>
                  </a:cubicBezTo>
                  <a:cubicBezTo>
                    <a:pt x="155" y="119"/>
                    <a:pt x="154" y="122"/>
                    <a:pt x="154" y="123"/>
                  </a:cubicBezTo>
                  <a:cubicBezTo>
                    <a:pt x="154" y="123"/>
                    <a:pt x="150" y="123"/>
                    <a:pt x="150" y="124"/>
                  </a:cubicBezTo>
                  <a:cubicBezTo>
                    <a:pt x="151" y="127"/>
                    <a:pt x="158" y="129"/>
                    <a:pt x="159" y="132"/>
                  </a:cubicBezTo>
                  <a:cubicBezTo>
                    <a:pt x="161" y="134"/>
                    <a:pt x="156" y="140"/>
                    <a:pt x="158" y="139"/>
                  </a:cubicBezTo>
                  <a:cubicBezTo>
                    <a:pt x="162" y="139"/>
                    <a:pt x="164" y="142"/>
                    <a:pt x="166" y="143"/>
                  </a:cubicBezTo>
                  <a:cubicBezTo>
                    <a:pt x="167" y="144"/>
                    <a:pt x="171" y="145"/>
                    <a:pt x="173" y="145"/>
                  </a:cubicBezTo>
                  <a:cubicBezTo>
                    <a:pt x="175" y="145"/>
                    <a:pt x="177" y="147"/>
                    <a:pt x="179" y="144"/>
                  </a:cubicBezTo>
                  <a:cubicBezTo>
                    <a:pt x="182" y="140"/>
                    <a:pt x="187" y="136"/>
                    <a:pt x="190" y="136"/>
                  </a:cubicBezTo>
                  <a:cubicBezTo>
                    <a:pt x="193" y="135"/>
                    <a:pt x="196" y="133"/>
                    <a:pt x="197" y="136"/>
                  </a:cubicBezTo>
                  <a:cubicBezTo>
                    <a:pt x="199" y="139"/>
                    <a:pt x="200" y="142"/>
                    <a:pt x="202" y="139"/>
                  </a:cubicBezTo>
                  <a:cubicBezTo>
                    <a:pt x="204" y="135"/>
                    <a:pt x="210" y="135"/>
                    <a:pt x="210" y="135"/>
                  </a:cubicBezTo>
                  <a:cubicBezTo>
                    <a:pt x="210" y="135"/>
                    <a:pt x="214" y="133"/>
                    <a:pt x="214" y="130"/>
                  </a:cubicBezTo>
                  <a:cubicBezTo>
                    <a:pt x="214" y="128"/>
                    <a:pt x="213" y="119"/>
                    <a:pt x="212" y="117"/>
                  </a:cubicBezTo>
                  <a:cubicBezTo>
                    <a:pt x="211" y="114"/>
                    <a:pt x="209" y="106"/>
                    <a:pt x="210" y="103"/>
                  </a:cubicBezTo>
                  <a:cubicBezTo>
                    <a:pt x="210" y="100"/>
                    <a:pt x="207" y="94"/>
                    <a:pt x="211" y="92"/>
                  </a:cubicBezTo>
                  <a:cubicBezTo>
                    <a:pt x="215" y="90"/>
                    <a:pt x="224" y="86"/>
                    <a:pt x="225" y="83"/>
                  </a:cubicBezTo>
                  <a:cubicBezTo>
                    <a:pt x="227" y="79"/>
                    <a:pt x="228" y="75"/>
                    <a:pt x="232" y="74"/>
                  </a:cubicBezTo>
                  <a:cubicBezTo>
                    <a:pt x="236" y="73"/>
                    <a:pt x="236" y="71"/>
                    <a:pt x="233" y="69"/>
                  </a:cubicBezTo>
                  <a:cubicBezTo>
                    <a:pt x="231" y="67"/>
                    <a:pt x="228" y="60"/>
                    <a:pt x="234" y="59"/>
                  </a:cubicBezTo>
                  <a:cubicBezTo>
                    <a:pt x="239" y="57"/>
                    <a:pt x="244" y="57"/>
                    <a:pt x="244" y="54"/>
                  </a:cubicBezTo>
                  <a:cubicBezTo>
                    <a:pt x="244" y="50"/>
                    <a:pt x="247" y="42"/>
                    <a:pt x="251" y="42"/>
                  </a:cubicBezTo>
                  <a:cubicBezTo>
                    <a:pt x="253" y="42"/>
                    <a:pt x="254" y="42"/>
                    <a:pt x="256" y="42"/>
                  </a:cubicBezTo>
                  <a:cubicBezTo>
                    <a:pt x="257" y="43"/>
                    <a:pt x="263" y="43"/>
                    <a:pt x="264" y="43"/>
                  </a:cubicBezTo>
                  <a:cubicBezTo>
                    <a:pt x="264" y="44"/>
                    <a:pt x="260" y="45"/>
                    <a:pt x="260" y="46"/>
                  </a:cubicBezTo>
                  <a:cubicBezTo>
                    <a:pt x="260" y="47"/>
                    <a:pt x="258" y="50"/>
                    <a:pt x="259" y="52"/>
                  </a:cubicBezTo>
                  <a:cubicBezTo>
                    <a:pt x="262" y="55"/>
                    <a:pt x="268" y="56"/>
                    <a:pt x="266" y="59"/>
                  </a:cubicBezTo>
                  <a:cubicBezTo>
                    <a:pt x="265" y="60"/>
                    <a:pt x="266" y="61"/>
                    <a:pt x="265" y="63"/>
                  </a:cubicBezTo>
                  <a:cubicBezTo>
                    <a:pt x="265" y="64"/>
                    <a:pt x="262" y="65"/>
                    <a:pt x="263" y="66"/>
                  </a:cubicBezTo>
                  <a:cubicBezTo>
                    <a:pt x="263" y="69"/>
                    <a:pt x="266" y="73"/>
                    <a:pt x="269" y="74"/>
                  </a:cubicBezTo>
                  <a:cubicBezTo>
                    <a:pt x="274" y="75"/>
                    <a:pt x="276" y="74"/>
                    <a:pt x="278" y="73"/>
                  </a:cubicBezTo>
                  <a:cubicBezTo>
                    <a:pt x="279" y="73"/>
                    <a:pt x="281" y="74"/>
                    <a:pt x="282" y="73"/>
                  </a:cubicBezTo>
                  <a:cubicBezTo>
                    <a:pt x="283" y="72"/>
                    <a:pt x="283" y="70"/>
                    <a:pt x="284" y="69"/>
                  </a:cubicBezTo>
                  <a:cubicBezTo>
                    <a:pt x="285" y="66"/>
                    <a:pt x="286" y="65"/>
                    <a:pt x="288" y="65"/>
                  </a:cubicBezTo>
                  <a:cubicBezTo>
                    <a:pt x="289" y="65"/>
                    <a:pt x="291" y="65"/>
                    <a:pt x="293" y="65"/>
                  </a:cubicBezTo>
                  <a:cubicBezTo>
                    <a:pt x="294" y="65"/>
                    <a:pt x="294" y="67"/>
                    <a:pt x="295" y="68"/>
                  </a:cubicBezTo>
                  <a:cubicBezTo>
                    <a:pt x="295" y="69"/>
                    <a:pt x="297" y="68"/>
                    <a:pt x="297" y="69"/>
                  </a:cubicBezTo>
                  <a:cubicBezTo>
                    <a:pt x="298" y="73"/>
                    <a:pt x="297" y="78"/>
                    <a:pt x="299" y="79"/>
                  </a:cubicBezTo>
                  <a:cubicBezTo>
                    <a:pt x="302" y="81"/>
                    <a:pt x="298" y="117"/>
                    <a:pt x="298" y="117"/>
                  </a:cubicBezTo>
                  <a:cubicBezTo>
                    <a:pt x="298" y="117"/>
                    <a:pt x="296" y="182"/>
                    <a:pt x="317" y="196"/>
                  </a:cubicBezTo>
                  <a:cubicBezTo>
                    <a:pt x="337" y="210"/>
                    <a:pt x="358" y="252"/>
                    <a:pt x="343" y="263"/>
                  </a:cubicBezTo>
                  <a:cubicBezTo>
                    <a:pt x="328" y="274"/>
                    <a:pt x="317" y="268"/>
                    <a:pt x="311" y="266"/>
                  </a:cubicBezTo>
                  <a:cubicBezTo>
                    <a:pt x="306" y="264"/>
                    <a:pt x="300" y="261"/>
                    <a:pt x="293" y="264"/>
                  </a:cubicBezTo>
                  <a:cubicBezTo>
                    <a:pt x="286" y="268"/>
                    <a:pt x="278" y="271"/>
                    <a:pt x="279" y="274"/>
                  </a:cubicBezTo>
                  <a:cubicBezTo>
                    <a:pt x="281" y="277"/>
                    <a:pt x="279" y="283"/>
                    <a:pt x="275" y="283"/>
                  </a:cubicBezTo>
                  <a:cubicBezTo>
                    <a:pt x="270" y="284"/>
                    <a:pt x="266" y="285"/>
                    <a:pt x="266" y="285"/>
                  </a:cubicBezTo>
                  <a:cubicBezTo>
                    <a:pt x="266" y="285"/>
                    <a:pt x="263" y="290"/>
                    <a:pt x="261" y="287"/>
                  </a:cubicBezTo>
                  <a:cubicBezTo>
                    <a:pt x="258" y="284"/>
                    <a:pt x="254" y="285"/>
                    <a:pt x="254" y="286"/>
                  </a:cubicBezTo>
                  <a:cubicBezTo>
                    <a:pt x="251" y="296"/>
                    <a:pt x="251" y="296"/>
                    <a:pt x="251" y="296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2" y="291"/>
                    <a:pt x="229" y="287"/>
                  </a:cubicBezTo>
                  <a:cubicBezTo>
                    <a:pt x="227" y="283"/>
                    <a:pt x="223" y="283"/>
                    <a:pt x="219" y="287"/>
                  </a:cubicBezTo>
                  <a:cubicBezTo>
                    <a:pt x="215" y="291"/>
                    <a:pt x="212" y="298"/>
                    <a:pt x="204" y="293"/>
                  </a:cubicBezTo>
                  <a:cubicBezTo>
                    <a:pt x="197" y="288"/>
                    <a:pt x="194" y="285"/>
                    <a:pt x="191" y="290"/>
                  </a:cubicBezTo>
                  <a:cubicBezTo>
                    <a:pt x="189" y="294"/>
                    <a:pt x="186" y="297"/>
                    <a:pt x="173" y="297"/>
                  </a:cubicBezTo>
                  <a:cubicBezTo>
                    <a:pt x="160" y="297"/>
                    <a:pt x="153" y="297"/>
                    <a:pt x="154" y="304"/>
                  </a:cubicBezTo>
                  <a:cubicBezTo>
                    <a:pt x="156" y="312"/>
                    <a:pt x="159" y="320"/>
                    <a:pt x="161" y="322"/>
                  </a:cubicBezTo>
                  <a:cubicBezTo>
                    <a:pt x="163" y="325"/>
                    <a:pt x="163" y="328"/>
                    <a:pt x="162" y="332"/>
                  </a:cubicBezTo>
                  <a:cubicBezTo>
                    <a:pt x="162" y="335"/>
                    <a:pt x="161" y="338"/>
                    <a:pt x="162" y="341"/>
                  </a:cubicBezTo>
                  <a:cubicBezTo>
                    <a:pt x="163" y="343"/>
                    <a:pt x="166" y="348"/>
                    <a:pt x="160" y="347"/>
                  </a:cubicBezTo>
                  <a:cubicBezTo>
                    <a:pt x="153" y="345"/>
                    <a:pt x="152" y="345"/>
                    <a:pt x="148" y="345"/>
                  </a:cubicBezTo>
                  <a:cubicBezTo>
                    <a:pt x="144" y="346"/>
                    <a:pt x="140" y="346"/>
                    <a:pt x="141" y="342"/>
                  </a:cubicBezTo>
                  <a:cubicBezTo>
                    <a:pt x="141" y="338"/>
                    <a:pt x="141" y="333"/>
                    <a:pt x="141" y="331"/>
                  </a:cubicBezTo>
                  <a:cubicBezTo>
                    <a:pt x="141" y="328"/>
                    <a:pt x="142" y="320"/>
                    <a:pt x="137" y="322"/>
                  </a:cubicBezTo>
                  <a:cubicBezTo>
                    <a:pt x="132" y="325"/>
                    <a:pt x="123" y="334"/>
                    <a:pt x="117" y="332"/>
                  </a:cubicBezTo>
                  <a:cubicBezTo>
                    <a:pt x="112" y="331"/>
                    <a:pt x="107" y="335"/>
                    <a:pt x="101" y="328"/>
                  </a:cubicBezTo>
                  <a:cubicBezTo>
                    <a:pt x="94" y="320"/>
                    <a:pt x="91" y="317"/>
                    <a:pt x="91" y="314"/>
                  </a:cubicBezTo>
                  <a:cubicBezTo>
                    <a:pt x="91" y="312"/>
                    <a:pt x="89" y="308"/>
                    <a:pt x="83" y="308"/>
                  </a:cubicBezTo>
                  <a:cubicBezTo>
                    <a:pt x="76" y="308"/>
                    <a:pt x="61" y="307"/>
                    <a:pt x="61" y="302"/>
                  </a:cubicBezTo>
                  <a:cubicBezTo>
                    <a:pt x="62" y="297"/>
                    <a:pt x="66" y="281"/>
                    <a:pt x="68" y="278"/>
                  </a:cubicBezTo>
                  <a:cubicBezTo>
                    <a:pt x="71" y="274"/>
                    <a:pt x="76" y="273"/>
                    <a:pt x="76" y="271"/>
                  </a:cubicBezTo>
                  <a:cubicBezTo>
                    <a:pt x="76" y="269"/>
                    <a:pt x="77" y="265"/>
                    <a:pt x="68" y="265"/>
                  </a:cubicBezTo>
                  <a:cubicBezTo>
                    <a:pt x="58" y="266"/>
                    <a:pt x="53" y="267"/>
                    <a:pt x="53" y="260"/>
                  </a:cubicBezTo>
                  <a:cubicBezTo>
                    <a:pt x="53" y="253"/>
                    <a:pt x="47" y="238"/>
                    <a:pt x="45" y="236"/>
                  </a:cubicBezTo>
                  <a:cubicBezTo>
                    <a:pt x="43" y="234"/>
                    <a:pt x="44" y="232"/>
                    <a:pt x="46" y="230"/>
                  </a:cubicBezTo>
                  <a:cubicBezTo>
                    <a:pt x="48" y="227"/>
                    <a:pt x="52" y="224"/>
                    <a:pt x="39" y="223"/>
                  </a:cubicBezTo>
                  <a:cubicBezTo>
                    <a:pt x="26" y="222"/>
                    <a:pt x="19" y="221"/>
                    <a:pt x="14" y="224"/>
                  </a:cubicBezTo>
                  <a:cubicBezTo>
                    <a:pt x="9" y="227"/>
                    <a:pt x="3" y="230"/>
                    <a:pt x="4" y="223"/>
                  </a:cubicBezTo>
                  <a:cubicBezTo>
                    <a:pt x="5" y="217"/>
                    <a:pt x="10" y="214"/>
                    <a:pt x="7" y="209"/>
                  </a:cubicBezTo>
                  <a:cubicBezTo>
                    <a:pt x="5" y="205"/>
                    <a:pt x="0" y="194"/>
                    <a:pt x="6" y="192"/>
                  </a:cubicBezTo>
                  <a:cubicBezTo>
                    <a:pt x="11" y="190"/>
                    <a:pt x="9" y="178"/>
                    <a:pt x="11" y="176"/>
                  </a:cubicBezTo>
                  <a:cubicBezTo>
                    <a:pt x="13" y="174"/>
                    <a:pt x="18" y="175"/>
                    <a:pt x="18" y="175"/>
                  </a:cubicBezTo>
                  <a:cubicBezTo>
                    <a:pt x="18" y="175"/>
                    <a:pt x="27" y="169"/>
                    <a:pt x="27" y="166"/>
                  </a:cubicBezTo>
                  <a:cubicBezTo>
                    <a:pt x="27" y="163"/>
                    <a:pt x="25" y="157"/>
                    <a:pt x="29" y="159"/>
                  </a:cubicBezTo>
                  <a:cubicBezTo>
                    <a:pt x="34" y="160"/>
                    <a:pt x="35" y="162"/>
                    <a:pt x="37" y="159"/>
                  </a:cubicBezTo>
                  <a:cubicBezTo>
                    <a:pt x="39" y="155"/>
                    <a:pt x="40" y="151"/>
                    <a:pt x="43" y="152"/>
                  </a:cubicBezTo>
                  <a:cubicBezTo>
                    <a:pt x="47" y="152"/>
                    <a:pt x="49" y="151"/>
                    <a:pt x="48" y="148"/>
                  </a:cubicBezTo>
                  <a:cubicBezTo>
                    <a:pt x="47" y="145"/>
                    <a:pt x="44" y="140"/>
                    <a:pt x="47" y="139"/>
                  </a:cubicBezTo>
                  <a:cubicBezTo>
                    <a:pt x="50" y="138"/>
                    <a:pt x="51" y="135"/>
                    <a:pt x="51" y="131"/>
                  </a:cubicBezTo>
                  <a:cubicBezTo>
                    <a:pt x="51" y="127"/>
                    <a:pt x="51" y="112"/>
                    <a:pt x="51" y="101"/>
                  </a:cubicBezTo>
                  <a:cubicBezTo>
                    <a:pt x="51" y="90"/>
                    <a:pt x="51" y="73"/>
                    <a:pt x="46" y="73"/>
                  </a:cubicBezTo>
                  <a:cubicBezTo>
                    <a:pt x="40" y="72"/>
                    <a:pt x="38" y="78"/>
                    <a:pt x="36" y="75"/>
                  </a:cubicBezTo>
                  <a:cubicBezTo>
                    <a:pt x="34" y="73"/>
                    <a:pt x="33" y="68"/>
                    <a:pt x="32" y="64"/>
                  </a:cubicBezTo>
                  <a:cubicBezTo>
                    <a:pt x="32" y="59"/>
                    <a:pt x="29" y="50"/>
                    <a:pt x="29" y="50"/>
                  </a:cubicBezTo>
                  <a:cubicBezTo>
                    <a:pt x="29" y="50"/>
                    <a:pt x="49" y="0"/>
                    <a:pt x="70" y="0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2" name="Freeform 8">
              <a:extLst>
                <a:ext uri="{FF2B5EF4-FFF2-40B4-BE49-F238E27FC236}">
                  <a16:creationId xmlns:a16="http://schemas.microsoft.com/office/drawing/2014/main" id="{0D7E3B10-200E-46D9-96CC-7ED9D8642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4189" y="3511284"/>
              <a:ext cx="646115" cy="531814"/>
            </a:xfrm>
            <a:custGeom>
              <a:avLst/>
              <a:gdLst>
                <a:gd name="T0" fmla="*/ 207 w 238"/>
                <a:gd name="T1" fmla="*/ 31 h 196"/>
                <a:gd name="T2" fmla="*/ 200 w 238"/>
                <a:gd name="T3" fmla="*/ 40 h 196"/>
                <a:gd name="T4" fmla="*/ 191 w 238"/>
                <a:gd name="T5" fmla="*/ 36 h 196"/>
                <a:gd name="T6" fmla="*/ 190 w 238"/>
                <a:gd name="T7" fmla="*/ 27 h 196"/>
                <a:gd name="T8" fmla="*/ 185 w 238"/>
                <a:gd name="T9" fmla="*/ 33 h 196"/>
                <a:gd name="T10" fmla="*/ 181 w 238"/>
                <a:gd name="T11" fmla="*/ 21 h 196"/>
                <a:gd name="T12" fmla="*/ 175 w 238"/>
                <a:gd name="T13" fmla="*/ 20 h 196"/>
                <a:gd name="T14" fmla="*/ 165 w 238"/>
                <a:gd name="T15" fmla="*/ 5 h 196"/>
                <a:gd name="T16" fmla="*/ 155 w 238"/>
                <a:gd name="T17" fmla="*/ 9 h 196"/>
                <a:gd name="T18" fmla="*/ 150 w 238"/>
                <a:gd name="T19" fmla="*/ 1 h 196"/>
                <a:gd name="T20" fmla="*/ 141 w 238"/>
                <a:gd name="T21" fmla="*/ 8 h 196"/>
                <a:gd name="T22" fmla="*/ 126 w 238"/>
                <a:gd name="T23" fmla="*/ 17 h 196"/>
                <a:gd name="T24" fmla="*/ 121 w 238"/>
                <a:gd name="T25" fmla="*/ 24 h 196"/>
                <a:gd name="T26" fmla="*/ 117 w 238"/>
                <a:gd name="T27" fmla="*/ 26 h 196"/>
                <a:gd name="T28" fmla="*/ 114 w 238"/>
                <a:gd name="T29" fmla="*/ 31 h 196"/>
                <a:gd name="T30" fmla="*/ 105 w 238"/>
                <a:gd name="T31" fmla="*/ 28 h 196"/>
                <a:gd name="T32" fmla="*/ 94 w 238"/>
                <a:gd name="T33" fmla="*/ 28 h 196"/>
                <a:gd name="T34" fmla="*/ 84 w 238"/>
                <a:gd name="T35" fmla="*/ 26 h 196"/>
                <a:gd name="T36" fmla="*/ 75 w 238"/>
                <a:gd name="T37" fmla="*/ 32 h 196"/>
                <a:gd name="T38" fmla="*/ 82 w 238"/>
                <a:gd name="T39" fmla="*/ 39 h 196"/>
                <a:gd name="T40" fmla="*/ 94 w 238"/>
                <a:gd name="T41" fmla="*/ 47 h 196"/>
                <a:gd name="T42" fmla="*/ 99 w 238"/>
                <a:gd name="T43" fmla="*/ 54 h 196"/>
                <a:gd name="T44" fmla="*/ 95 w 238"/>
                <a:gd name="T45" fmla="*/ 61 h 196"/>
                <a:gd name="T46" fmla="*/ 77 w 238"/>
                <a:gd name="T47" fmla="*/ 65 h 196"/>
                <a:gd name="T48" fmla="*/ 61 w 238"/>
                <a:gd name="T49" fmla="*/ 67 h 196"/>
                <a:gd name="T50" fmla="*/ 55 w 238"/>
                <a:gd name="T51" fmla="*/ 76 h 196"/>
                <a:gd name="T52" fmla="*/ 37 w 238"/>
                <a:gd name="T53" fmla="*/ 78 h 196"/>
                <a:gd name="T54" fmla="*/ 24 w 238"/>
                <a:gd name="T55" fmla="*/ 78 h 196"/>
                <a:gd name="T56" fmla="*/ 12 w 238"/>
                <a:gd name="T57" fmla="*/ 75 h 196"/>
                <a:gd name="T58" fmla="*/ 0 w 238"/>
                <a:gd name="T59" fmla="*/ 90 h 196"/>
                <a:gd name="T60" fmla="*/ 3 w 238"/>
                <a:gd name="T61" fmla="*/ 103 h 196"/>
                <a:gd name="T62" fmla="*/ 10 w 238"/>
                <a:gd name="T63" fmla="*/ 112 h 196"/>
                <a:gd name="T64" fmla="*/ 21 w 238"/>
                <a:gd name="T65" fmla="*/ 109 h 196"/>
                <a:gd name="T66" fmla="*/ 35 w 238"/>
                <a:gd name="T67" fmla="*/ 111 h 196"/>
                <a:gd name="T68" fmla="*/ 42 w 238"/>
                <a:gd name="T69" fmla="*/ 119 h 196"/>
                <a:gd name="T70" fmla="*/ 33 w 238"/>
                <a:gd name="T71" fmla="*/ 132 h 196"/>
                <a:gd name="T72" fmla="*/ 28 w 238"/>
                <a:gd name="T73" fmla="*/ 145 h 196"/>
                <a:gd name="T74" fmla="*/ 30 w 238"/>
                <a:gd name="T75" fmla="*/ 154 h 196"/>
                <a:gd name="T76" fmla="*/ 33 w 238"/>
                <a:gd name="T77" fmla="*/ 156 h 196"/>
                <a:gd name="T78" fmla="*/ 43 w 238"/>
                <a:gd name="T79" fmla="*/ 168 h 196"/>
                <a:gd name="T80" fmla="*/ 41 w 238"/>
                <a:gd name="T81" fmla="*/ 176 h 196"/>
                <a:gd name="T82" fmla="*/ 33 w 238"/>
                <a:gd name="T83" fmla="*/ 191 h 196"/>
                <a:gd name="T84" fmla="*/ 107 w 238"/>
                <a:gd name="T85" fmla="*/ 194 h 196"/>
                <a:gd name="T86" fmla="*/ 217 w 238"/>
                <a:gd name="T87" fmla="*/ 2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196">
                  <a:moveTo>
                    <a:pt x="217" y="28"/>
                  </a:moveTo>
                  <a:cubicBezTo>
                    <a:pt x="217" y="28"/>
                    <a:pt x="212" y="28"/>
                    <a:pt x="207" y="31"/>
                  </a:cubicBezTo>
                  <a:cubicBezTo>
                    <a:pt x="205" y="33"/>
                    <a:pt x="205" y="39"/>
                    <a:pt x="203" y="40"/>
                  </a:cubicBezTo>
                  <a:cubicBezTo>
                    <a:pt x="202" y="40"/>
                    <a:pt x="201" y="40"/>
                    <a:pt x="200" y="40"/>
                  </a:cubicBezTo>
                  <a:cubicBezTo>
                    <a:pt x="198" y="40"/>
                    <a:pt x="194" y="38"/>
                    <a:pt x="193" y="38"/>
                  </a:cubicBezTo>
                  <a:cubicBezTo>
                    <a:pt x="190" y="37"/>
                    <a:pt x="191" y="38"/>
                    <a:pt x="191" y="36"/>
                  </a:cubicBezTo>
                  <a:cubicBezTo>
                    <a:pt x="191" y="35"/>
                    <a:pt x="191" y="32"/>
                    <a:pt x="191" y="30"/>
                  </a:cubicBezTo>
                  <a:cubicBezTo>
                    <a:pt x="191" y="28"/>
                    <a:pt x="190" y="28"/>
                    <a:pt x="190" y="27"/>
                  </a:cubicBezTo>
                  <a:cubicBezTo>
                    <a:pt x="189" y="27"/>
                    <a:pt x="188" y="31"/>
                    <a:pt x="186" y="33"/>
                  </a:cubicBezTo>
                  <a:cubicBezTo>
                    <a:pt x="186" y="33"/>
                    <a:pt x="185" y="33"/>
                    <a:pt x="185" y="33"/>
                  </a:cubicBezTo>
                  <a:cubicBezTo>
                    <a:pt x="183" y="33"/>
                    <a:pt x="185" y="22"/>
                    <a:pt x="184" y="21"/>
                  </a:cubicBezTo>
                  <a:cubicBezTo>
                    <a:pt x="183" y="21"/>
                    <a:pt x="182" y="21"/>
                    <a:pt x="181" y="21"/>
                  </a:cubicBezTo>
                  <a:cubicBezTo>
                    <a:pt x="181" y="21"/>
                    <a:pt x="179" y="24"/>
                    <a:pt x="179" y="22"/>
                  </a:cubicBezTo>
                  <a:cubicBezTo>
                    <a:pt x="179" y="22"/>
                    <a:pt x="175" y="21"/>
                    <a:pt x="175" y="20"/>
                  </a:cubicBezTo>
                  <a:cubicBezTo>
                    <a:pt x="175" y="17"/>
                    <a:pt x="175" y="8"/>
                    <a:pt x="172" y="6"/>
                  </a:cubicBezTo>
                  <a:cubicBezTo>
                    <a:pt x="171" y="5"/>
                    <a:pt x="167" y="6"/>
                    <a:pt x="165" y="5"/>
                  </a:cubicBezTo>
                  <a:cubicBezTo>
                    <a:pt x="163" y="5"/>
                    <a:pt x="161" y="5"/>
                    <a:pt x="160" y="6"/>
                  </a:cubicBezTo>
                  <a:cubicBezTo>
                    <a:pt x="159" y="7"/>
                    <a:pt x="156" y="11"/>
                    <a:pt x="155" y="9"/>
                  </a:cubicBezTo>
                  <a:cubicBezTo>
                    <a:pt x="154" y="8"/>
                    <a:pt x="155" y="2"/>
                    <a:pt x="154" y="1"/>
                  </a:cubicBezTo>
                  <a:cubicBezTo>
                    <a:pt x="153" y="0"/>
                    <a:pt x="151" y="2"/>
                    <a:pt x="150" y="1"/>
                  </a:cubicBezTo>
                  <a:cubicBezTo>
                    <a:pt x="147" y="0"/>
                    <a:pt x="141" y="0"/>
                    <a:pt x="141" y="1"/>
                  </a:cubicBezTo>
                  <a:cubicBezTo>
                    <a:pt x="139" y="4"/>
                    <a:pt x="140" y="6"/>
                    <a:pt x="141" y="8"/>
                  </a:cubicBezTo>
                  <a:cubicBezTo>
                    <a:pt x="143" y="11"/>
                    <a:pt x="141" y="13"/>
                    <a:pt x="138" y="15"/>
                  </a:cubicBezTo>
                  <a:cubicBezTo>
                    <a:pt x="134" y="17"/>
                    <a:pt x="127" y="15"/>
                    <a:pt x="126" y="17"/>
                  </a:cubicBezTo>
                  <a:cubicBezTo>
                    <a:pt x="126" y="18"/>
                    <a:pt x="127" y="19"/>
                    <a:pt x="123" y="19"/>
                  </a:cubicBezTo>
                  <a:cubicBezTo>
                    <a:pt x="119" y="19"/>
                    <a:pt x="120" y="22"/>
                    <a:pt x="121" y="24"/>
                  </a:cubicBezTo>
                  <a:cubicBezTo>
                    <a:pt x="121" y="24"/>
                    <a:pt x="119" y="25"/>
                    <a:pt x="119" y="25"/>
                  </a:cubicBezTo>
                  <a:cubicBezTo>
                    <a:pt x="118" y="25"/>
                    <a:pt x="117" y="25"/>
                    <a:pt x="117" y="26"/>
                  </a:cubicBezTo>
                  <a:cubicBezTo>
                    <a:pt x="116" y="27"/>
                    <a:pt x="117" y="28"/>
                    <a:pt x="116" y="29"/>
                  </a:cubicBezTo>
                  <a:cubicBezTo>
                    <a:pt x="115" y="31"/>
                    <a:pt x="114" y="31"/>
                    <a:pt x="114" y="31"/>
                  </a:cubicBezTo>
                  <a:cubicBezTo>
                    <a:pt x="114" y="31"/>
                    <a:pt x="110" y="28"/>
                    <a:pt x="110" y="27"/>
                  </a:cubicBezTo>
                  <a:cubicBezTo>
                    <a:pt x="109" y="25"/>
                    <a:pt x="106" y="26"/>
                    <a:pt x="105" y="28"/>
                  </a:cubicBezTo>
                  <a:cubicBezTo>
                    <a:pt x="105" y="28"/>
                    <a:pt x="104" y="32"/>
                    <a:pt x="101" y="33"/>
                  </a:cubicBezTo>
                  <a:cubicBezTo>
                    <a:pt x="99" y="34"/>
                    <a:pt x="96" y="28"/>
                    <a:pt x="94" y="28"/>
                  </a:cubicBezTo>
                  <a:cubicBezTo>
                    <a:pt x="90" y="26"/>
                    <a:pt x="89" y="22"/>
                    <a:pt x="86" y="23"/>
                  </a:cubicBezTo>
                  <a:cubicBezTo>
                    <a:pt x="85" y="23"/>
                    <a:pt x="85" y="26"/>
                    <a:pt x="84" y="26"/>
                  </a:cubicBezTo>
                  <a:cubicBezTo>
                    <a:pt x="82" y="27"/>
                    <a:pt x="79" y="26"/>
                    <a:pt x="78" y="27"/>
                  </a:cubicBezTo>
                  <a:cubicBezTo>
                    <a:pt x="75" y="29"/>
                    <a:pt x="73" y="30"/>
                    <a:pt x="75" y="32"/>
                  </a:cubicBezTo>
                  <a:cubicBezTo>
                    <a:pt x="75" y="34"/>
                    <a:pt x="75" y="38"/>
                    <a:pt x="77" y="40"/>
                  </a:cubicBezTo>
                  <a:cubicBezTo>
                    <a:pt x="78" y="41"/>
                    <a:pt x="81" y="38"/>
                    <a:pt x="82" y="39"/>
                  </a:cubicBezTo>
                  <a:cubicBezTo>
                    <a:pt x="83" y="42"/>
                    <a:pt x="83" y="47"/>
                    <a:pt x="86" y="47"/>
                  </a:cubicBezTo>
                  <a:cubicBezTo>
                    <a:pt x="88" y="48"/>
                    <a:pt x="92" y="47"/>
                    <a:pt x="94" y="47"/>
                  </a:cubicBezTo>
                  <a:cubicBezTo>
                    <a:pt x="96" y="48"/>
                    <a:pt x="98" y="50"/>
                    <a:pt x="99" y="51"/>
                  </a:cubicBezTo>
                  <a:cubicBezTo>
                    <a:pt x="100" y="52"/>
                    <a:pt x="99" y="54"/>
                    <a:pt x="99" y="54"/>
                  </a:cubicBezTo>
                  <a:cubicBezTo>
                    <a:pt x="99" y="57"/>
                    <a:pt x="99" y="58"/>
                    <a:pt x="98" y="59"/>
                  </a:cubicBezTo>
                  <a:cubicBezTo>
                    <a:pt x="98" y="60"/>
                    <a:pt x="97" y="61"/>
                    <a:pt x="95" y="61"/>
                  </a:cubicBezTo>
                  <a:cubicBezTo>
                    <a:pt x="89" y="62"/>
                    <a:pt x="89" y="60"/>
                    <a:pt x="86" y="63"/>
                  </a:cubicBezTo>
                  <a:cubicBezTo>
                    <a:pt x="83" y="65"/>
                    <a:pt x="80" y="65"/>
                    <a:pt x="77" y="65"/>
                  </a:cubicBezTo>
                  <a:cubicBezTo>
                    <a:pt x="75" y="65"/>
                    <a:pt x="66" y="62"/>
                    <a:pt x="64" y="62"/>
                  </a:cubicBezTo>
                  <a:cubicBezTo>
                    <a:pt x="62" y="63"/>
                    <a:pt x="62" y="62"/>
                    <a:pt x="61" y="67"/>
                  </a:cubicBezTo>
                  <a:cubicBezTo>
                    <a:pt x="61" y="69"/>
                    <a:pt x="61" y="74"/>
                    <a:pt x="60" y="76"/>
                  </a:cubicBezTo>
                  <a:cubicBezTo>
                    <a:pt x="59" y="77"/>
                    <a:pt x="56" y="75"/>
                    <a:pt x="55" y="76"/>
                  </a:cubicBezTo>
                  <a:cubicBezTo>
                    <a:pt x="52" y="78"/>
                    <a:pt x="45" y="80"/>
                    <a:pt x="43" y="80"/>
                  </a:cubicBezTo>
                  <a:cubicBezTo>
                    <a:pt x="40" y="80"/>
                    <a:pt x="39" y="79"/>
                    <a:pt x="37" y="78"/>
                  </a:cubicBezTo>
                  <a:cubicBezTo>
                    <a:pt x="36" y="77"/>
                    <a:pt x="32" y="74"/>
                    <a:pt x="29" y="74"/>
                  </a:cubicBezTo>
                  <a:cubicBezTo>
                    <a:pt x="27" y="74"/>
                    <a:pt x="25" y="77"/>
                    <a:pt x="24" y="78"/>
                  </a:cubicBezTo>
                  <a:cubicBezTo>
                    <a:pt x="22" y="81"/>
                    <a:pt x="21" y="82"/>
                    <a:pt x="21" y="82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6" y="93"/>
                    <a:pt x="5" y="95"/>
                  </a:cubicBezTo>
                  <a:cubicBezTo>
                    <a:pt x="4" y="98"/>
                    <a:pt x="2" y="101"/>
                    <a:pt x="3" y="103"/>
                  </a:cubicBezTo>
                  <a:cubicBezTo>
                    <a:pt x="5" y="106"/>
                    <a:pt x="5" y="107"/>
                    <a:pt x="4" y="108"/>
                  </a:cubicBezTo>
                  <a:cubicBezTo>
                    <a:pt x="4" y="110"/>
                    <a:pt x="8" y="111"/>
                    <a:pt x="10" y="112"/>
                  </a:cubicBezTo>
                  <a:cubicBezTo>
                    <a:pt x="12" y="113"/>
                    <a:pt x="14" y="113"/>
                    <a:pt x="15" y="112"/>
                  </a:cubicBezTo>
                  <a:cubicBezTo>
                    <a:pt x="17" y="110"/>
                    <a:pt x="17" y="108"/>
                    <a:pt x="21" y="109"/>
                  </a:cubicBezTo>
                  <a:cubicBezTo>
                    <a:pt x="25" y="109"/>
                    <a:pt x="27" y="108"/>
                    <a:pt x="27" y="108"/>
                  </a:cubicBezTo>
                  <a:cubicBezTo>
                    <a:pt x="27" y="108"/>
                    <a:pt x="33" y="107"/>
                    <a:pt x="35" y="111"/>
                  </a:cubicBezTo>
                  <a:cubicBezTo>
                    <a:pt x="37" y="113"/>
                    <a:pt x="38" y="114"/>
                    <a:pt x="39" y="116"/>
                  </a:cubicBezTo>
                  <a:cubicBezTo>
                    <a:pt x="39" y="117"/>
                    <a:pt x="42" y="118"/>
                    <a:pt x="42" y="119"/>
                  </a:cubicBezTo>
                  <a:cubicBezTo>
                    <a:pt x="42" y="120"/>
                    <a:pt x="37" y="121"/>
                    <a:pt x="36" y="123"/>
                  </a:cubicBezTo>
                  <a:cubicBezTo>
                    <a:pt x="34" y="125"/>
                    <a:pt x="34" y="129"/>
                    <a:pt x="33" y="132"/>
                  </a:cubicBezTo>
                  <a:cubicBezTo>
                    <a:pt x="31" y="135"/>
                    <a:pt x="30" y="140"/>
                    <a:pt x="30" y="142"/>
                  </a:cubicBezTo>
                  <a:cubicBezTo>
                    <a:pt x="30" y="143"/>
                    <a:pt x="29" y="144"/>
                    <a:pt x="28" y="145"/>
                  </a:cubicBezTo>
                  <a:cubicBezTo>
                    <a:pt x="27" y="146"/>
                    <a:pt x="26" y="147"/>
                    <a:pt x="26" y="148"/>
                  </a:cubicBezTo>
                  <a:cubicBezTo>
                    <a:pt x="26" y="150"/>
                    <a:pt x="27" y="153"/>
                    <a:pt x="30" y="154"/>
                  </a:cubicBezTo>
                  <a:cubicBezTo>
                    <a:pt x="30" y="154"/>
                    <a:pt x="30" y="155"/>
                    <a:pt x="31" y="156"/>
                  </a:cubicBezTo>
                  <a:cubicBezTo>
                    <a:pt x="31" y="156"/>
                    <a:pt x="32" y="156"/>
                    <a:pt x="33" y="156"/>
                  </a:cubicBezTo>
                  <a:cubicBezTo>
                    <a:pt x="35" y="158"/>
                    <a:pt x="36" y="162"/>
                    <a:pt x="38" y="164"/>
                  </a:cubicBezTo>
                  <a:cubicBezTo>
                    <a:pt x="42" y="167"/>
                    <a:pt x="44" y="166"/>
                    <a:pt x="43" y="168"/>
                  </a:cubicBezTo>
                  <a:cubicBezTo>
                    <a:pt x="42" y="169"/>
                    <a:pt x="34" y="172"/>
                    <a:pt x="33" y="174"/>
                  </a:cubicBezTo>
                  <a:cubicBezTo>
                    <a:pt x="32" y="176"/>
                    <a:pt x="40" y="174"/>
                    <a:pt x="41" y="176"/>
                  </a:cubicBezTo>
                  <a:cubicBezTo>
                    <a:pt x="41" y="178"/>
                    <a:pt x="35" y="184"/>
                    <a:pt x="35" y="184"/>
                  </a:cubicBezTo>
                  <a:cubicBezTo>
                    <a:pt x="35" y="186"/>
                    <a:pt x="33" y="191"/>
                    <a:pt x="33" y="191"/>
                  </a:cubicBezTo>
                  <a:cubicBezTo>
                    <a:pt x="57" y="193"/>
                    <a:pt x="57" y="193"/>
                    <a:pt x="57" y="193"/>
                  </a:cubicBezTo>
                  <a:cubicBezTo>
                    <a:pt x="57" y="193"/>
                    <a:pt x="97" y="196"/>
                    <a:pt x="107" y="194"/>
                  </a:cubicBezTo>
                  <a:cubicBezTo>
                    <a:pt x="117" y="193"/>
                    <a:pt x="236" y="165"/>
                    <a:pt x="237" y="139"/>
                  </a:cubicBezTo>
                  <a:cubicBezTo>
                    <a:pt x="238" y="113"/>
                    <a:pt x="231" y="32"/>
                    <a:pt x="217" y="28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3" name="Freeform 9">
              <a:extLst>
                <a:ext uri="{FF2B5EF4-FFF2-40B4-BE49-F238E27FC236}">
                  <a16:creationId xmlns:a16="http://schemas.microsoft.com/office/drawing/2014/main" id="{AEF3375B-FC0A-48D7-A810-81643C179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8327" y="3760523"/>
              <a:ext cx="825503" cy="660402"/>
            </a:xfrm>
            <a:custGeom>
              <a:avLst/>
              <a:gdLst>
                <a:gd name="T0" fmla="*/ 300 w 304"/>
                <a:gd name="T1" fmla="*/ 122 h 244"/>
                <a:gd name="T2" fmla="*/ 194 w 304"/>
                <a:gd name="T3" fmla="*/ 30 h 244"/>
                <a:gd name="T4" fmla="*/ 183 w 304"/>
                <a:gd name="T5" fmla="*/ 51 h 244"/>
                <a:gd name="T6" fmla="*/ 175 w 304"/>
                <a:gd name="T7" fmla="*/ 47 h 244"/>
                <a:gd name="T8" fmla="*/ 170 w 304"/>
                <a:gd name="T9" fmla="*/ 53 h 244"/>
                <a:gd name="T10" fmla="*/ 176 w 304"/>
                <a:gd name="T11" fmla="*/ 59 h 244"/>
                <a:gd name="T12" fmla="*/ 161 w 304"/>
                <a:gd name="T13" fmla="*/ 56 h 244"/>
                <a:gd name="T14" fmla="*/ 159 w 304"/>
                <a:gd name="T15" fmla="*/ 68 h 244"/>
                <a:gd name="T16" fmla="*/ 148 w 304"/>
                <a:gd name="T17" fmla="*/ 61 h 244"/>
                <a:gd name="T18" fmla="*/ 131 w 304"/>
                <a:gd name="T19" fmla="*/ 76 h 244"/>
                <a:gd name="T20" fmla="*/ 124 w 304"/>
                <a:gd name="T21" fmla="*/ 75 h 244"/>
                <a:gd name="T22" fmla="*/ 120 w 304"/>
                <a:gd name="T23" fmla="*/ 71 h 244"/>
                <a:gd name="T24" fmla="*/ 111 w 304"/>
                <a:gd name="T25" fmla="*/ 67 h 244"/>
                <a:gd name="T26" fmla="*/ 103 w 304"/>
                <a:gd name="T27" fmla="*/ 58 h 244"/>
                <a:gd name="T28" fmla="*/ 95 w 304"/>
                <a:gd name="T29" fmla="*/ 66 h 244"/>
                <a:gd name="T30" fmla="*/ 85 w 304"/>
                <a:gd name="T31" fmla="*/ 77 h 244"/>
                <a:gd name="T32" fmla="*/ 68 w 304"/>
                <a:gd name="T33" fmla="*/ 86 h 244"/>
                <a:gd name="T34" fmla="*/ 56 w 304"/>
                <a:gd name="T35" fmla="*/ 96 h 244"/>
                <a:gd name="T36" fmla="*/ 39 w 304"/>
                <a:gd name="T37" fmla="*/ 89 h 244"/>
                <a:gd name="T38" fmla="*/ 24 w 304"/>
                <a:gd name="T39" fmla="*/ 90 h 244"/>
                <a:gd name="T40" fmla="*/ 12 w 304"/>
                <a:gd name="T41" fmla="*/ 97 h 244"/>
                <a:gd name="T42" fmla="*/ 1 w 304"/>
                <a:gd name="T43" fmla="*/ 99 h 244"/>
                <a:gd name="T44" fmla="*/ 10 w 304"/>
                <a:gd name="T45" fmla="*/ 111 h 244"/>
                <a:gd name="T46" fmla="*/ 16 w 304"/>
                <a:gd name="T47" fmla="*/ 108 h 244"/>
                <a:gd name="T48" fmla="*/ 20 w 304"/>
                <a:gd name="T49" fmla="*/ 111 h 244"/>
                <a:gd name="T50" fmla="*/ 28 w 304"/>
                <a:gd name="T51" fmla="*/ 110 h 244"/>
                <a:gd name="T52" fmla="*/ 30 w 304"/>
                <a:gd name="T53" fmla="*/ 121 h 244"/>
                <a:gd name="T54" fmla="*/ 39 w 304"/>
                <a:gd name="T55" fmla="*/ 125 h 244"/>
                <a:gd name="T56" fmla="*/ 56 w 304"/>
                <a:gd name="T57" fmla="*/ 122 h 244"/>
                <a:gd name="T58" fmla="*/ 67 w 304"/>
                <a:gd name="T59" fmla="*/ 133 h 244"/>
                <a:gd name="T60" fmla="*/ 57 w 304"/>
                <a:gd name="T61" fmla="*/ 146 h 244"/>
                <a:gd name="T62" fmla="*/ 41 w 304"/>
                <a:gd name="T63" fmla="*/ 159 h 244"/>
                <a:gd name="T64" fmla="*/ 80 w 304"/>
                <a:gd name="T65" fmla="*/ 170 h 244"/>
                <a:gd name="T66" fmla="*/ 80 w 304"/>
                <a:gd name="T67" fmla="*/ 201 h 244"/>
                <a:gd name="T68" fmla="*/ 108 w 304"/>
                <a:gd name="T69" fmla="*/ 218 h 244"/>
                <a:gd name="T70" fmla="*/ 137 w 304"/>
                <a:gd name="T71" fmla="*/ 226 h 244"/>
                <a:gd name="T72" fmla="*/ 140 w 304"/>
                <a:gd name="T73" fmla="*/ 223 h 244"/>
                <a:gd name="T74" fmla="*/ 146 w 304"/>
                <a:gd name="T75" fmla="*/ 223 h 244"/>
                <a:gd name="T76" fmla="*/ 154 w 304"/>
                <a:gd name="T77" fmla="*/ 220 h 244"/>
                <a:gd name="T78" fmla="*/ 155 w 304"/>
                <a:gd name="T79" fmla="*/ 211 h 244"/>
                <a:gd name="T80" fmla="*/ 160 w 304"/>
                <a:gd name="T81" fmla="*/ 213 h 244"/>
                <a:gd name="T82" fmla="*/ 167 w 304"/>
                <a:gd name="T83" fmla="*/ 213 h 244"/>
                <a:gd name="T84" fmla="*/ 179 w 304"/>
                <a:gd name="T85" fmla="*/ 222 h 244"/>
                <a:gd name="T86" fmla="*/ 179 w 304"/>
                <a:gd name="T87" fmla="*/ 229 h 244"/>
                <a:gd name="T88" fmla="*/ 194 w 304"/>
                <a:gd name="T89" fmla="*/ 219 h 244"/>
                <a:gd name="T90" fmla="*/ 197 w 304"/>
                <a:gd name="T91" fmla="*/ 214 h 244"/>
                <a:gd name="T92" fmla="*/ 198 w 304"/>
                <a:gd name="T93" fmla="*/ 220 h 244"/>
                <a:gd name="T94" fmla="*/ 202 w 304"/>
                <a:gd name="T95" fmla="*/ 224 h 244"/>
                <a:gd name="T96" fmla="*/ 211 w 304"/>
                <a:gd name="T97" fmla="*/ 228 h 244"/>
                <a:gd name="T98" fmla="*/ 203 w 304"/>
                <a:gd name="T99" fmla="*/ 24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4" h="244">
                  <a:moveTo>
                    <a:pt x="204" y="244"/>
                  </a:moveTo>
                  <a:cubicBezTo>
                    <a:pt x="216" y="233"/>
                    <a:pt x="297" y="154"/>
                    <a:pt x="300" y="122"/>
                  </a:cubicBezTo>
                  <a:cubicBezTo>
                    <a:pt x="304" y="91"/>
                    <a:pt x="276" y="34"/>
                    <a:pt x="272" y="17"/>
                  </a:cubicBezTo>
                  <a:cubicBezTo>
                    <a:pt x="267" y="0"/>
                    <a:pt x="194" y="30"/>
                    <a:pt x="194" y="30"/>
                  </a:cubicBezTo>
                  <a:cubicBezTo>
                    <a:pt x="194" y="30"/>
                    <a:pt x="189" y="38"/>
                    <a:pt x="187" y="43"/>
                  </a:cubicBezTo>
                  <a:cubicBezTo>
                    <a:pt x="187" y="45"/>
                    <a:pt x="185" y="51"/>
                    <a:pt x="183" y="51"/>
                  </a:cubicBezTo>
                  <a:cubicBezTo>
                    <a:pt x="181" y="51"/>
                    <a:pt x="179" y="47"/>
                    <a:pt x="177" y="47"/>
                  </a:cubicBezTo>
                  <a:cubicBezTo>
                    <a:pt x="177" y="47"/>
                    <a:pt x="176" y="47"/>
                    <a:pt x="175" y="47"/>
                  </a:cubicBezTo>
                  <a:cubicBezTo>
                    <a:pt x="174" y="47"/>
                    <a:pt x="174" y="47"/>
                    <a:pt x="173" y="48"/>
                  </a:cubicBezTo>
                  <a:cubicBezTo>
                    <a:pt x="170" y="48"/>
                    <a:pt x="169" y="52"/>
                    <a:pt x="170" y="53"/>
                  </a:cubicBezTo>
                  <a:cubicBezTo>
                    <a:pt x="172" y="53"/>
                    <a:pt x="175" y="55"/>
                    <a:pt x="175" y="57"/>
                  </a:cubicBezTo>
                  <a:cubicBezTo>
                    <a:pt x="175" y="57"/>
                    <a:pt x="176" y="58"/>
                    <a:pt x="176" y="59"/>
                  </a:cubicBezTo>
                  <a:cubicBezTo>
                    <a:pt x="176" y="61"/>
                    <a:pt x="171" y="60"/>
                    <a:pt x="166" y="59"/>
                  </a:cubicBezTo>
                  <a:cubicBezTo>
                    <a:pt x="165" y="59"/>
                    <a:pt x="162" y="56"/>
                    <a:pt x="161" y="56"/>
                  </a:cubicBezTo>
                  <a:cubicBezTo>
                    <a:pt x="159" y="58"/>
                    <a:pt x="159" y="61"/>
                    <a:pt x="158" y="64"/>
                  </a:cubicBezTo>
                  <a:cubicBezTo>
                    <a:pt x="158" y="65"/>
                    <a:pt x="159" y="67"/>
                    <a:pt x="159" y="68"/>
                  </a:cubicBezTo>
                  <a:cubicBezTo>
                    <a:pt x="159" y="68"/>
                    <a:pt x="153" y="66"/>
                    <a:pt x="152" y="65"/>
                  </a:cubicBezTo>
                  <a:cubicBezTo>
                    <a:pt x="151" y="63"/>
                    <a:pt x="150" y="62"/>
                    <a:pt x="148" y="61"/>
                  </a:cubicBezTo>
                  <a:cubicBezTo>
                    <a:pt x="145" y="60"/>
                    <a:pt x="141" y="65"/>
                    <a:pt x="140" y="70"/>
                  </a:cubicBezTo>
                  <a:cubicBezTo>
                    <a:pt x="140" y="75"/>
                    <a:pt x="134" y="75"/>
                    <a:pt x="131" y="76"/>
                  </a:cubicBezTo>
                  <a:cubicBezTo>
                    <a:pt x="129" y="77"/>
                    <a:pt x="128" y="78"/>
                    <a:pt x="127" y="78"/>
                  </a:cubicBezTo>
                  <a:cubicBezTo>
                    <a:pt x="126" y="78"/>
                    <a:pt x="124" y="76"/>
                    <a:pt x="124" y="75"/>
                  </a:cubicBezTo>
                  <a:cubicBezTo>
                    <a:pt x="123" y="74"/>
                    <a:pt x="122" y="74"/>
                    <a:pt x="122" y="73"/>
                  </a:cubicBezTo>
                  <a:cubicBezTo>
                    <a:pt x="121" y="72"/>
                    <a:pt x="121" y="71"/>
                    <a:pt x="120" y="71"/>
                  </a:cubicBezTo>
                  <a:cubicBezTo>
                    <a:pt x="119" y="71"/>
                    <a:pt x="116" y="74"/>
                    <a:pt x="115" y="74"/>
                  </a:cubicBezTo>
                  <a:cubicBezTo>
                    <a:pt x="113" y="74"/>
                    <a:pt x="111" y="67"/>
                    <a:pt x="111" y="67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71"/>
                    <a:pt x="94" y="72"/>
                  </a:cubicBezTo>
                  <a:cubicBezTo>
                    <a:pt x="93" y="74"/>
                    <a:pt x="90" y="77"/>
                    <a:pt x="85" y="77"/>
                  </a:cubicBezTo>
                  <a:cubicBezTo>
                    <a:pt x="81" y="77"/>
                    <a:pt x="81" y="78"/>
                    <a:pt x="79" y="80"/>
                  </a:cubicBezTo>
                  <a:cubicBezTo>
                    <a:pt x="78" y="81"/>
                    <a:pt x="72" y="86"/>
                    <a:pt x="68" y="86"/>
                  </a:cubicBezTo>
                  <a:cubicBezTo>
                    <a:pt x="65" y="87"/>
                    <a:pt x="64" y="90"/>
                    <a:pt x="62" y="95"/>
                  </a:cubicBezTo>
                  <a:cubicBezTo>
                    <a:pt x="60" y="100"/>
                    <a:pt x="56" y="96"/>
                    <a:pt x="56" y="96"/>
                  </a:cubicBezTo>
                  <a:cubicBezTo>
                    <a:pt x="56" y="96"/>
                    <a:pt x="55" y="95"/>
                    <a:pt x="51" y="95"/>
                  </a:cubicBezTo>
                  <a:cubicBezTo>
                    <a:pt x="47" y="95"/>
                    <a:pt x="44" y="92"/>
                    <a:pt x="39" y="89"/>
                  </a:cubicBezTo>
                  <a:cubicBezTo>
                    <a:pt x="34" y="86"/>
                    <a:pt x="33" y="86"/>
                    <a:pt x="29" y="86"/>
                  </a:cubicBezTo>
                  <a:cubicBezTo>
                    <a:pt x="25" y="86"/>
                    <a:pt x="25" y="87"/>
                    <a:pt x="24" y="90"/>
                  </a:cubicBezTo>
                  <a:cubicBezTo>
                    <a:pt x="24" y="92"/>
                    <a:pt x="23" y="92"/>
                    <a:pt x="20" y="92"/>
                  </a:cubicBezTo>
                  <a:cubicBezTo>
                    <a:pt x="17" y="92"/>
                    <a:pt x="15" y="96"/>
                    <a:pt x="12" y="97"/>
                  </a:cubicBezTo>
                  <a:cubicBezTo>
                    <a:pt x="8" y="99"/>
                    <a:pt x="7" y="97"/>
                    <a:pt x="5" y="95"/>
                  </a:cubicBezTo>
                  <a:cubicBezTo>
                    <a:pt x="2" y="94"/>
                    <a:pt x="2" y="96"/>
                    <a:pt x="1" y="99"/>
                  </a:cubicBezTo>
                  <a:cubicBezTo>
                    <a:pt x="0" y="101"/>
                    <a:pt x="2" y="104"/>
                    <a:pt x="5" y="108"/>
                  </a:cubicBezTo>
                  <a:cubicBezTo>
                    <a:pt x="6" y="110"/>
                    <a:pt x="8" y="111"/>
                    <a:pt x="10" y="111"/>
                  </a:cubicBezTo>
                  <a:cubicBezTo>
                    <a:pt x="11" y="111"/>
                    <a:pt x="10" y="108"/>
                    <a:pt x="11" y="107"/>
                  </a:cubicBezTo>
                  <a:cubicBezTo>
                    <a:pt x="13" y="106"/>
                    <a:pt x="15" y="108"/>
                    <a:pt x="16" y="108"/>
                  </a:cubicBezTo>
                  <a:cubicBezTo>
                    <a:pt x="17" y="108"/>
                    <a:pt x="17" y="110"/>
                    <a:pt x="18" y="110"/>
                  </a:cubicBezTo>
                  <a:cubicBezTo>
                    <a:pt x="18" y="111"/>
                    <a:pt x="19" y="111"/>
                    <a:pt x="20" y="111"/>
                  </a:cubicBezTo>
                  <a:cubicBezTo>
                    <a:pt x="21" y="111"/>
                    <a:pt x="21" y="107"/>
                    <a:pt x="22" y="107"/>
                  </a:cubicBezTo>
                  <a:cubicBezTo>
                    <a:pt x="24" y="107"/>
                    <a:pt x="28" y="109"/>
                    <a:pt x="28" y="110"/>
                  </a:cubicBezTo>
                  <a:cubicBezTo>
                    <a:pt x="29" y="112"/>
                    <a:pt x="30" y="115"/>
                    <a:pt x="30" y="117"/>
                  </a:cubicBezTo>
                  <a:cubicBezTo>
                    <a:pt x="30" y="119"/>
                    <a:pt x="29" y="120"/>
                    <a:pt x="30" y="121"/>
                  </a:cubicBezTo>
                  <a:cubicBezTo>
                    <a:pt x="31" y="121"/>
                    <a:pt x="32" y="122"/>
                    <a:pt x="33" y="122"/>
                  </a:cubicBezTo>
                  <a:cubicBezTo>
                    <a:pt x="34" y="123"/>
                    <a:pt x="36" y="124"/>
                    <a:pt x="39" y="125"/>
                  </a:cubicBezTo>
                  <a:cubicBezTo>
                    <a:pt x="41" y="125"/>
                    <a:pt x="42" y="122"/>
                    <a:pt x="44" y="122"/>
                  </a:cubicBezTo>
                  <a:cubicBezTo>
                    <a:pt x="50" y="123"/>
                    <a:pt x="55" y="124"/>
                    <a:pt x="56" y="122"/>
                  </a:cubicBezTo>
                  <a:cubicBezTo>
                    <a:pt x="58" y="120"/>
                    <a:pt x="61" y="120"/>
                    <a:pt x="64" y="122"/>
                  </a:cubicBezTo>
                  <a:cubicBezTo>
                    <a:pt x="65" y="124"/>
                    <a:pt x="67" y="129"/>
                    <a:pt x="67" y="133"/>
                  </a:cubicBezTo>
                  <a:cubicBezTo>
                    <a:pt x="66" y="137"/>
                    <a:pt x="65" y="142"/>
                    <a:pt x="64" y="144"/>
                  </a:cubicBezTo>
                  <a:cubicBezTo>
                    <a:pt x="62" y="149"/>
                    <a:pt x="59" y="146"/>
                    <a:pt x="57" y="146"/>
                  </a:cubicBezTo>
                  <a:cubicBezTo>
                    <a:pt x="54" y="146"/>
                    <a:pt x="50" y="149"/>
                    <a:pt x="50" y="149"/>
                  </a:cubicBezTo>
                  <a:cubicBezTo>
                    <a:pt x="50" y="149"/>
                    <a:pt x="43" y="156"/>
                    <a:pt x="41" y="159"/>
                  </a:cubicBezTo>
                  <a:cubicBezTo>
                    <a:pt x="41" y="159"/>
                    <a:pt x="51" y="167"/>
                    <a:pt x="54" y="168"/>
                  </a:cubicBezTo>
                  <a:cubicBezTo>
                    <a:pt x="57" y="170"/>
                    <a:pt x="72" y="170"/>
                    <a:pt x="80" y="170"/>
                  </a:cubicBezTo>
                  <a:cubicBezTo>
                    <a:pt x="88" y="171"/>
                    <a:pt x="86" y="177"/>
                    <a:pt x="81" y="182"/>
                  </a:cubicBezTo>
                  <a:cubicBezTo>
                    <a:pt x="77" y="187"/>
                    <a:pt x="80" y="194"/>
                    <a:pt x="80" y="201"/>
                  </a:cubicBezTo>
                  <a:cubicBezTo>
                    <a:pt x="80" y="209"/>
                    <a:pt x="88" y="206"/>
                    <a:pt x="90" y="206"/>
                  </a:cubicBezTo>
                  <a:cubicBezTo>
                    <a:pt x="91" y="206"/>
                    <a:pt x="102" y="211"/>
                    <a:pt x="108" y="218"/>
                  </a:cubicBezTo>
                  <a:cubicBezTo>
                    <a:pt x="114" y="225"/>
                    <a:pt x="121" y="222"/>
                    <a:pt x="125" y="222"/>
                  </a:cubicBezTo>
                  <a:cubicBezTo>
                    <a:pt x="128" y="222"/>
                    <a:pt x="137" y="226"/>
                    <a:pt x="137" y="226"/>
                  </a:cubicBezTo>
                  <a:cubicBezTo>
                    <a:pt x="137" y="226"/>
                    <a:pt x="138" y="226"/>
                    <a:pt x="139" y="227"/>
                  </a:cubicBezTo>
                  <a:cubicBezTo>
                    <a:pt x="140" y="225"/>
                    <a:pt x="140" y="223"/>
                    <a:pt x="140" y="223"/>
                  </a:cubicBezTo>
                  <a:cubicBezTo>
                    <a:pt x="140" y="221"/>
                    <a:pt x="140" y="221"/>
                    <a:pt x="142" y="222"/>
                  </a:cubicBezTo>
                  <a:cubicBezTo>
                    <a:pt x="144" y="223"/>
                    <a:pt x="144" y="224"/>
                    <a:pt x="146" y="223"/>
                  </a:cubicBezTo>
                  <a:cubicBezTo>
                    <a:pt x="147" y="223"/>
                    <a:pt x="148" y="222"/>
                    <a:pt x="148" y="219"/>
                  </a:cubicBezTo>
                  <a:cubicBezTo>
                    <a:pt x="148" y="216"/>
                    <a:pt x="152" y="219"/>
                    <a:pt x="154" y="220"/>
                  </a:cubicBezTo>
                  <a:cubicBezTo>
                    <a:pt x="157" y="221"/>
                    <a:pt x="157" y="221"/>
                    <a:pt x="159" y="218"/>
                  </a:cubicBezTo>
                  <a:cubicBezTo>
                    <a:pt x="161" y="215"/>
                    <a:pt x="157" y="213"/>
                    <a:pt x="155" y="211"/>
                  </a:cubicBezTo>
                  <a:cubicBezTo>
                    <a:pt x="153" y="209"/>
                    <a:pt x="157" y="209"/>
                    <a:pt x="158" y="207"/>
                  </a:cubicBezTo>
                  <a:cubicBezTo>
                    <a:pt x="159" y="205"/>
                    <a:pt x="159" y="210"/>
                    <a:pt x="160" y="213"/>
                  </a:cubicBezTo>
                  <a:cubicBezTo>
                    <a:pt x="162" y="217"/>
                    <a:pt x="162" y="218"/>
                    <a:pt x="165" y="218"/>
                  </a:cubicBezTo>
                  <a:cubicBezTo>
                    <a:pt x="169" y="218"/>
                    <a:pt x="167" y="216"/>
                    <a:pt x="167" y="213"/>
                  </a:cubicBezTo>
                  <a:cubicBezTo>
                    <a:pt x="166" y="209"/>
                    <a:pt x="169" y="214"/>
                    <a:pt x="170" y="217"/>
                  </a:cubicBezTo>
                  <a:cubicBezTo>
                    <a:pt x="171" y="220"/>
                    <a:pt x="177" y="222"/>
                    <a:pt x="179" y="222"/>
                  </a:cubicBezTo>
                  <a:cubicBezTo>
                    <a:pt x="181" y="223"/>
                    <a:pt x="179" y="224"/>
                    <a:pt x="178" y="225"/>
                  </a:cubicBezTo>
                  <a:cubicBezTo>
                    <a:pt x="176" y="227"/>
                    <a:pt x="177" y="228"/>
                    <a:pt x="179" y="229"/>
                  </a:cubicBezTo>
                  <a:cubicBezTo>
                    <a:pt x="182" y="230"/>
                    <a:pt x="193" y="226"/>
                    <a:pt x="195" y="225"/>
                  </a:cubicBezTo>
                  <a:cubicBezTo>
                    <a:pt x="197" y="224"/>
                    <a:pt x="196" y="220"/>
                    <a:pt x="194" y="219"/>
                  </a:cubicBezTo>
                  <a:cubicBezTo>
                    <a:pt x="192" y="219"/>
                    <a:pt x="194" y="217"/>
                    <a:pt x="194" y="217"/>
                  </a:cubicBezTo>
                  <a:cubicBezTo>
                    <a:pt x="194" y="217"/>
                    <a:pt x="195" y="215"/>
                    <a:pt x="197" y="214"/>
                  </a:cubicBezTo>
                  <a:cubicBezTo>
                    <a:pt x="199" y="213"/>
                    <a:pt x="198" y="215"/>
                    <a:pt x="196" y="216"/>
                  </a:cubicBezTo>
                  <a:cubicBezTo>
                    <a:pt x="195" y="218"/>
                    <a:pt x="199" y="218"/>
                    <a:pt x="198" y="220"/>
                  </a:cubicBezTo>
                  <a:cubicBezTo>
                    <a:pt x="198" y="223"/>
                    <a:pt x="198" y="223"/>
                    <a:pt x="201" y="221"/>
                  </a:cubicBezTo>
                  <a:cubicBezTo>
                    <a:pt x="203" y="219"/>
                    <a:pt x="202" y="221"/>
                    <a:pt x="202" y="224"/>
                  </a:cubicBezTo>
                  <a:cubicBezTo>
                    <a:pt x="202" y="226"/>
                    <a:pt x="208" y="226"/>
                    <a:pt x="210" y="226"/>
                  </a:cubicBezTo>
                  <a:cubicBezTo>
                    <a:pt x="212" y="226"/>
                    <a:pt x="213" y="227"/>
                    <a:pt x="211" y="228"/>
                  </a:cubicBezTo>
                  <a:cubicBezTo>
                    <a:pt x="209" y="229"/>
                    <a:pt x="210" y="230"/>
                    <a:pt x="206" y="230"/>
                  </a:cubicBezTo>
                  <a:cubicBezTo>
                    <a:pt x="202" y="231"/>
                    <a:pt x="203" y="239"/>
                    <a:pt x="203" y="241"/>
                  </a:cubicBezTo>
                  <a:cubicBezTo>
                    <a:pt x="203" y="242"/>
                    <a:pt x="203" y="243"/>
                    <a:pt x="204" y="244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4" name="Freeform 10">
              <a:extLst>
                <a:ext uri="{FF2B5EF4-FFF2-40B4-BE49-F238E27FC236}">
                  <a16:creationId xmlns:a16="http://schemas.microsoft.com/office/drawing/2014/main" id="{951E4C4F-2DE3-45CB-B47D-FC16D8F0F5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7603" y="3852598"/>
              <a:ext cx="814390" cy="663577"/>
            </a:xfrm>
            <a:custGeom>
              <a:avLst/>
              <a:gdLst>
                <a:gd name="T0" fmla="*/ 80 w 300"/>
                <a:gd name="T1" fmla="*/ 42 h 245"/>
                <a:gd name="T2" fmla="*/ 86 w 300"/>
                <a:gd name="T3" fmla="*/ 64 h 245"/>
                <a:gd name="T4" fmla="*/ 81 w 300"/>
                <a:gd name="T5" fmla="*/ 77 h 245"/>
                <a:gd name="T6" fmla="*/ 74 w 300"/>
                <a:gd name="T7" fmla="*/ 91 h 245"/>
                <a:gd name="T8" fmla="*/ 65 w 300"/>
                <a:gd name="T9" fmla="*/ 107 h 245"/>
                <a:gd name="T10" fmla="*/ 64 w 300"/>
                <a:gd name="T11" fmla="*/ 131 h 245"/>
                <a:gd name="T12" fmla="*/ 45 w 300"/>
                <a:gd name="T13" fmla="*/ 144 h 245"/>
                <a:gd name="T14" fmla="*/ 42 w 300"/>
                <a:gd name="T15" fmla="*/ 158 h 245"/>
                <a:gd name="T16" fmla="*/ 27 w 300"/>
                <a:gd name="T17" fmla="*/ 175 h 245"/>
                <a:gd name="T18" fmla="*/ 7 w 300"/>
                <a:gd name="T19" fmla="*/ 186 h 245"/>
                <a:gd name="T20" fmla="*/ 8 w 300"/>
                <a:gd name="T21" fmla="*/ 192 h 245"/>
                <a:gd name="T22" fmla="*/ 1 w 300"/>
                <a:gd name="T23" fmla="*/ 207 h 245"/>
                <a:gd name="T24" fmla="*/ 5 w 300"/>
                <a:gd name="T25" fmla="*/ 225 h 245"/>
                <a:gd name="T26" fmla="*/ 11 w 300"/>
                <a:gd name="T27" fmla="*/ 236 h 245"/>
                <a:gd name="T28" fmla="*/ 19 w 300"/>
                <a:gd name="T29" fmla="*/ 242 h 245"/>
                <a:gd name="T30" fmla="*/ 32 w 300"/>
                <a:gd name="T31" fmla="*/ 228 h 245"/>
                <a:gd name="T32" fmla="*/ 22 w 300"/>
                <a:gd name="T33" fmla="*/ 214 h 245"/>
                <a:gd name="T34" fmla="*/ 24 w 300"/>
                <a:gd name="T35" fmla="*/ 206 h 245"/>
                <a:gd name="T36" fmla="*/ 31 w 300"/>
                <a:gd name="T37" fmla="*/ 207 h 245"/>
                <a:gd name="T38" fmla="*/ 25 w 300"/>
                <a:gd name="T39" fmla="*/ 194 h 245"/>
                <a:gd name="T40" fmla="*/ 43 w 300"/>
                <a:gd name="T41" fmla="*/ 194 h 245"/>
                <a:gd name="T42" fmla="*/ 53 w 300"/>
                <a:gd name="T43" fmla="*/ 188 h 245"/>
                <a:gd name="T44" fmla="*/ 81 w 300"/>
                <a:gd name="T45" fmla="*/ 183 h 245"/>
                <a:gd name="T46" fmla="*/ 85 w 300"/>
                <a:gd name="T47" fmla="*/ 183 h 245"/>
                <a:gd name="T48" fmla="*/ 97 w 300"/>
                <a:gd name="T49" fmla="*/ 174 h 245"/>
                <a:gd name="T50" fmla="*/ 106 w 300"/>
                <a:gd name="T51" fmla="*/ 164 h 245"/>
                <a:gd name="T52" fmla="*/ 121 w 300"/>
                <a:gd name="T53" fmla="*/ 165 h 245"/>
                <a:gd name="T54" fmla="*/ 130 w 300"/>
                <a:gd name="T55" fmla="*/ 161 h 245"/>
                <a:gd name="T56" fmla="*/ 144 w 300"/>
                <a:gd name="T57" fmla="*/ 154 h 245"/>
                <a:gd name="T58" fmla="*/ 150 w 300"/>
                <a:gd name="T59" fmla="*/ 136 h 245"/>
                <a:gd name="T60" fmla="*/ 150 w 300"/>
                <a:gd name="T61" fmla="*/ 123 h 245"/>
                <a:gd name="T62" fmla="*/ 168 w 300"/>
                <a:gd name="T63" fmla="*/ 139 h 245"/>
                <a:gd name="T64" fmla="*/ 166 w 300"/>
                <a:gd name="T65" fmla="*/ 145 h 245"/>
                <a:gd name="T66" fmla="*/ 181 w 300"/>
                <a:gd name="T67" fmla="*/ 135 h 245"/>
                <a:gd name="T68" fmla="*/ 190 w 300"/>
                <a:gd name="T69" fmla="*/ 129 h 245"/>
                <a:gd name="T70" fmla="*/ 199 w 300"/>
                <a:gd name="T71" fmla="*/ 131 h 245"/>
                <a:gd name="T72" fmla="*/ 207 w 300"/>
                <a:gd name="T73" fmla="*/ 123 h 245"/>
                <a:gd name="T74" fmla="*/ 216 w 300"/>
                <a:gd name="T75" fmla="*/ 123 h 245"/>
                <a:gd name="T76" fmla="*/ 227 w 300"/>
                <a:gd name="T77" fmla="*/ 118 h 245"/>
                <a:gd name="T78" fmla="*/ 263 w 300"/>
                <a:gd name="T79" fmla="*/ 110 h 245"/>
                <a:gd name="T80" fmla="*/ 268 w 300"/>
                <a:gd name="T81" fmla="*/ 93 h 245"/>
                <a:gd name="T82" fmla="*/ 276 w 300"/>
                <a:gd name="T83" fmla="*/ 82 h 245"/>
                <a:gd name="T84" fmla="*/ 291 w 300"/>
                <a:gd name="T85" fmla="*/ 81 h 245"/>
                <a:gd name="T86" fmla="*/ 293 w 300"/>
                <a:gd name="T87" fmla="*/ 75 h 245"/>
                <a:gd name="T88" fmla="*/ 299 w 300"/>
                <a:gd name="T89" fmla="*/ 76 h 245"/>
                <a:gd name="T90" fmla="*/ 32 w 300"/>
                <a:gd name="T91" fmla="*/ 203 h 245"/>
                <a:gd name="T92" fmla="*/ 32 w 300"/>
                <a:gd name="T93" fmla="*/ 203 h 245"/>
                <a:gd name="T94" fmla="*/ 122 w 300"/>
                <a:gd name="T95" fmla="*/ 181 h 245"/>
                <a:gd name="T96" fmla="*/ 114 w 300"/>
                <a:gd name="T97" fmla="*/ 175 h 245"/>
                <a:gd name="T98" fmla="*/ 114 w 300"/>
                <a:gd name="T99" fmla="*/ 175 h 245"/>
                <a:gd name="T100" fmla="*/ 286 w 300"/>
                <a:gd name="T101" fmla="*/ 8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0" h="245">
                  <a:moveTo>
                    <a:pt x="297" y="71"/>
                  </a:moveTo>
                  <a:cubicBezTo>
                    <a:pt x="287" y="56"/>
                    <a:pt x="246" y="0"/>
                    <a:pt x="183" y="2"/>
                  </a:cubicBezTo>
                  <a:cubicBezTo>
                    <a:pt x="110" y="4"/>
                    <a:pt x="81" y="11"/>
                    <a:pt x="80" y="42"/>
                  </a:cubicBezTo>
                  <a:cubicBezTo>
                    <a:pt x="80" y="42"/>
                    <a:pt x="81" y="48"/>
                    <a:pt x="83" y="53"/>
                  </a:cubicBezTo>
                  <a:cubicBezTo>
                    <a:pt x="83" y="54"/>
                    <a:pt x="82" y="56"/>
                    <a:pt x="82" y="57"/>
                  </a:cubicBezTo>
                  <a:cubicBezTo>
                    <a:pt x="83" y="61"/>
                    <a:pt x="86" y="63"/>
                    <a:pt x="86" y="64"/>
                  </a:cubicBezTo>
                  <a:cubicBezTo>
                    <a:pt x="87" y="66"/>
                    <a:pt x="88" y="67"/>
                    <a:pt x="87" y="70"/>
                  </a:cubicBezTo>
                  <a:cubicBezTo>
                    <a:pt x="86" y="71"/>
                    <a:pt x="84" y="71"/>
                    <a:pt x="83" y="72"/>
                  </a:cubicBezTo>
                  <a:cubicBezTo>
                    <a:pt x="82" y="73"/>
                    <a:pt x="81" y="76"/>
                    <a:pt x="81" y="77"/>
                  </a:cubicBezTo>
                  <a:cubicBezTo>
                    <a:pt x="82" y="79"/>
                    <a:pt x="83" y="80"/>
                    <a:pt x="83" y="82"/>
                  </a:cubicBezTo>
                  <a:cubicBezTo>
                    <a:pt x="84" y="84"/>
                    <a:pt x="83" y="85"/>
                    <a:pt x="80" y="89"/>
                  </a:cubicBezTo>
                  <a:cubicBezTo>
                    <a:pt x="79" y="90"/>
                    <a:pt x="76" y="90"/>
                    <a:pt x="74" y="91"/>
                  </a:cubicBezTo>
                  <a:cubicBezTo>
                    <a:pt x="73" y="92"/>
                    <a:pt x="74" y="96"/>
                    <a:pt x="73" y="97"/>
                  </a:cubicBezTo>
                  <a:cubicBezTo>
                    <a:pt x="72" y="99"/>
                    <a:pt x="68" y="100"/>
                    <a:pt x="68" y="101"/>
                  </a:cubicBezTo>
                  <a:cubicBezTo>
                    <a:pt x="67" y="102"/>
                    <a:pt x="66" y="104"/>
                    <a:pt x="65" y="107"/>
                  </a:cubicBezTo>
                  <a:cubicBezTo>
                    <a:pt x="65" y="110"/>
                    <a:pt x="65" y="114"/>
                    <a:pt x="65" y="117"/>
                  </a:cubicBezTo>
                  <a:cubicBezTo>
                    <a:pt x="65" y="119"/>
                    <a:pt x="66" y="123"/>
                    <a:pt x="66" y="125"/>
                  </a:cubicBezTo>
                  <a:cubicBezTo>
                    <a:pt x="66" y="127"/>
                    <a:pt x="65" y="130"/>
                    <a:pt x="64" y="131"/>
                  </a:cubicBezTo>
                  <a:cubicBezTo>
                    <a:pt x="63" y="133"/>
                    <a:pt x="61" y="136"/>
                    <a:pt x="58" y="137"/>
                  </a:cubicBezTo>
                  <a:cubicBezTo>
                    <a:pt x="56" y="138"/>
                    <a:pt x="54" y="140"/>
                    <a:pt x="52" y="141"/>
                  </a:cubicBezTo>
                  <a:cubicBezTo>
                    <a:pt x="49" y="143"/>
                    <a:pt x="47" y="144"/>
                    <a:pt x="45" y="144"/>
                  </a:cubicBezTo>
                  <a:cubicBezTo>
                    <a:pt x="42" y="146"/>
                    <a:pt x="42" y="146"/>
                    <a:pt x="41" y="150"/>
                  </a:cubicBezTo>
                  <a:cubicBezTo>
                    <a:pt x="41" y="151"/>
                    <a:pt x="41" y="153"/>
                    <a:pt x="41" y="154"/>
                  </a:cubicBezTo>
                  <a:cubicBezTo>
                    <a:pt x="42" y="156"/>
                    <a:pt x="43" y="156"/>
                    <a:pt x="42" y="158"/>
                  </a:cubicBezTo>
                  <a:cubicBezTo>
                    <a:pt x="41" y="160"/>
                    <a:pt x="35" y="163"/>
                    <a:pt x="32" y="163"/>
                  </a:cubicBezTo>
                  <a:cubicBezTo>
                    <a:pt x="27" y="163"/>
                    <a:pt x="26" y="164"/>
                    <a:pt x="27" y="168"/>
                  </a:cubicBezTo>
                  <a:cubicBezTo>
                    <a:pt x="28" y="170"/>
                    <a:pt x="28" y="173"/>
                    <a:pt x="27" y="175"/>
                  </a:cubicBezTo>
                  <a:cubicBezTo>
                    <a:pt x="26" y="176"/>
                    <a:pt x="24" y="174"/>
                    <a:pt x="22" y="175"/>
                  </a:cubicBezTo>
                  <a:cubicBezTo>
                    <a:pt x="18" y="176"/>
                    <a:pt x="12" y="174"/>
                    <a:pt x="10" y="179"/>
                  </a:cubicBezTo>
                  <a:cubicBezTo>
                    <a:pt x="7" y="185"/>
                    <a:pt x="9" y="184"/>
                    <a:pt x="7" y="186"/>
                  </a:cubicBezTo>
                  <a:cubicBezTo>
                    <a:pt x="4" y="187"/>
                    <a:pt x="4" y="187"/>
                    <a:pt x="4" y="187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5" y="192"/>
                    <a:pt x="7" y="192"/>
                    <a:pt x="8" y="192"/>
                  </a:cubicBezTo>
                  <a:cubicBezTo>
                    <a:pt x="10" y="192"/>
                    <a:pt x="11" y="193"/>
                    <a:pt x="9" y="194"/>
                  </a:cubicBezTo>
                  <a:cubicBezTo>
                    <a:pt x="7" y="195"/>
                    <a:pt x="8" y="196"/>
                    <a:pt x="4" y="196"/>
                  </a:cubicBezTo>
                  <a:cubicBezTo>
                    <a:pt x="0" y="197"/>
                    <a:pt x="1" y="205"/>
                    <a:pt x="1" y="207"/>
                  </a:cubicBezTo>
                  <a:cubicBezTo>
                    <a:pt x="1" y="209"/>
                    <a:pt x="1" y="213"/>
                    <a:pt x="1" y="217"/>
                  </a:cubicBezTo>
                  <a:cubicBezTo>
                    <a:pt x="1" y="221"/>
                    <a:pt x="4" y="221"/>
                    <a:pt x="6" y="222"/>
                  </a:cubicBezTo>
                  <a:cubicBezTo>
                    <a:pt x="9" y="222"/>
                    <a:pt x="7" y="223"/>
                    <a:pt x="5" y="225"/>
                  </a:cubicBezTo>
                  <a:cubicBezTo>
                    <a:pt x="3" y="228"/>
                    <a:pt x="8" y="232"/>
                    <a:pt x="10" y="232"/>
                  </a:cubicBezTo>
                  <a:cubicBezTo>
                    <a:pt x="11" y="232"/>
                    <a:pt x="14" y="234"/>
                    <a:pt x="14" y="236"/>
                  </a:cubicBezTo>
                  <a:cubicBezTo>
                    <a:pt x="14" y="239"/>
                    <a:pt x="13" y="237"/>
                    <a:pt x="11" y="236"/>
                  </a:cubicBezTo>
                  <a:cubicBezTo>
                    <a:pt x="8" y="234"/>
                    <a:pt x="8" y="237"/>
                    <a:pt x="10" y="238"/>
                  </a:cubicBezTo>
                  <a:cubicBezTo>
                    <a:pt x="12" y="238"/>
                    <a:pt x="13" y="241"/>
                    <a:pt x="14" y="243"/>
                  </a:cubicBezTo>
                  <a:cubicBezTo>
                    <a:pt x="14" y="245"/>
                    <a:pt x="18" y="242"/>
                    <a:pt x="19" y="242"/>
                  </a:cubicBezTo>
                  <a:cubicBezTo>
                    <a:pt x="20" y="242"/>
                    <a:pt x="22" y="241"/>
                    <a:pt x="27" y="241"/>
                  </a:cubicBezTo>
                  <a:cubicBezTo>
                    <a:pt x="31" y="241"/>
                    <a:pt x="32" y="237"/>
                    <a:pt x="34" y="234"/>
                  </a:cubicBezTo>
                  <a:cubicBezTo>
                    <a:pt x="36" y="230"/>
                    <a:pt x="34" y="230"/>
                    <a:pt x="32" y="228"/>
                  </a:cubicBezTo>
                  <a:cubicBezTo>
                    <a:pt x="29" y="226"/>
                    <a:pt x="29" y="222"/>
                    <a:pt x="30" y="219"/>
                  </a:cubicBezTo>
                  <a:cubicBezTo>
                    <a:pt x="30" y="217"/>
                    <a:pt x="26" y="216"/>
                    <a:pt x="23" y="217"/>
                  </a:cubicBezTo>
                  <a:cubicBezTo>
                    <a:pt x="20" y="218"/>
                    <a:pt x="21" y="217"/>
                    <a:pt x="22" y="214"/>
                  </a:cubicBezTo>
                  <a:cubicBezTo>
                    <a:pt x="23" y="212"/>
                    <a:pt x="21" y="209"/>
                    <a:pt x="20" y="207"/>
                  </a:cubicBezTo>
                  <a:cubicBezTo>
                    <a:pt x="18" y="205"/>
                    <a:pt x="19" y="205"/>
                    <a:pt x="20" y="206"/>
                  </a:cubicBezTo>
                  <a:cubicBezTo>
                    <a:pt x="22" y="206"/>
                    <a:pt x="22" y="207"/>
                    <a:pt x="24" y="206"/>
                  </a:cubicBezTo>
                  <a:cubicBezTo>
                    <a:pt x="25" y="206"/>
                    <a:pt x="26" y="207"/>
                    <a:pt x="24" y="210"/>
                  </a:cubicBezTo>
                  <a:cubicBezTo>
                    <a:pt x="22" y="212"/>
                    <a:pt x="31" y="212"/>
                    <a:pt x="33" y="212"/>
                  </a:cubicBezTo>
                  <a:cubicBezTo>
                    <a:pt x="36" y="212"/>
                    <a:pt x="33" y="208"/>
                    <a:pt x="31" y="207"/>
                  </a:cubicBezTo>
                  <a:cubicBezTo>
                    <a:pt x="29" y="207"/>
                    <a:pt x="27" y="206"/>
                    <a:pt x="29" y="205"/>
                  </a:cubicBezTo>
                  <a:cubicBezTo>
                    <a:pt x="30" y="204"/>
                    <a:pt x="29" y="204"/>
                    <a:pt x="29" y="202"/>
                  </a:cubicBezTo>
                  <a:cubicBezTo>
                    <a:pt x="28" y="200"/>
                    <a:pt x="26" y="197"/>
                    <a:pt x="25" y="194"/>
                  </a:cubicBezTo>
                  <a:cubicBezTo>
                    <a:pt x="24" y="192"/>
                    <a:pt x="28" y="195"/>
                    <a:pt x="29" y="199"/>
                  </a:cubicBezTo>
                  <a:cubicBezTo>
                    <a:pt x="31" y="202"/>
                    <a:pt x="33" y="202"/>
                    <a:pt x="35" y="202"/>
                  </a:cubicBezTo>
                  <a:cubicBezTo>
                    <a:pt x="37" y="202"/>
                    <a:pt x="41" y="196"/>
                    <a:pt x="43" y="194"/>
                  </a:cubicBezTo>
                  <a:cubicBezTo>
                    <a:pt x="44" y="192"/>
                    <a:pt x="49" y="193"/>
                    <a:pt x="51" y="192"/>
                  </a:cubicBezTo>
                  <a:cubicBezTo>
                    <a:pt x="53" y="192"/>
                    <a:pt x="54" y="191"/>
                    <a:pt x="52" y="190"/>
                  </a:cubicBezTo>
                  <a:cubicBezTo>
                    <a:pt x="51" y="188"/>
                    <a:pt x="52" y="188"/>
                    <a:pt x="53" y="188"/>
                  </a:cubicBezTo>
                  <a:cubicBezTo>
                    <a:pt x="55" y="188"/>
                    <a:pt x="55" y="190"/>
                    <a:pt x="56" y="191"/>
                  </a:cubicBezTo>
                  <a:cubicBezTo>
                    <a:pt x="58" y="191"/>
                    <a:pt x="61" y="191"/>
                    <a:pt x="64" y="190"/>
                  </a:cubicBezTo>
                  <a:cubicBezTo>
                    <a:pt x="67" y="189"/>
                    <a:pt x="78" y="185"/>
                    <a:pt x="81" y="183"/>
                  </a:cubicBezTo>
                  <a:cubicBezTo>
                    <a:pt x="83" y="181"/>
                    <a:pt x="83" y="179"/>
                    <a:pt x="81" y="178"/>
                  </a:cubicBezTo>
                  <a:cubicBezTo>
                    <a:pt x="80" y="177"/>
                    <a:pt x="81" y="177"/>
                    <a:pt x="83" y="177"/>
                  </a:cubicBezTo>
                  <a:cubicBezTo>
                    <a:pt x="85" y="177"/>
                    <a:pt x="85" y="182"/>
                    <a:pt x="85" y="183"/>
                  </a:cubicBezTo>
                  <a:cubicBezTo>
                    <a:pt x="86" y="184"/>
                    <a:pt x="90" y="180"/>
                    <a:pt x="92" y="178"/>
                  </a:cubicBezTo>
                  <a:cubicBezTo>
                    <a:pt x="94" y="177"/>
                    <a:pt x="92" y="178"/>
                    <a:pt x="89" y="177"/>
                  </a:cubicBezTo>
                  <a:cubicBezTo>
                    <a:pt x="86" y="175"/>
                    <a:pt x="93" y="174"/>
                    <a:pt x="97" y="174"/>
                  </a:cubicBezTo>
                  <a:cubicBezTo>
                    <a:pt x="100" y="174"/>
                    <a:pt x="103" y="175"/>
                    <a:pt x="105" y="175"/>
                  </a:cubicBezTo>
                  <a:cubicBezTo>
                    <a:pt x="108" y="175"/>
                    <a:pt x="107" y="172"/>
                    <a:pt x="106" y="170"/>
                  </a:cubicBezTo>
                  <a:cubicBezTo>
                    <a:pt x="105" y="167"/>
                    <a:pt x="105" y="166"/>
                    <a:pt x="106" y="164"/>
                  </a:cubicBezTo>
                  <a:cubicBezTo>
                    <a:pt x="107" y="161"/>
                    <a:pt x="108" y="162"/>
                    <a:pt x="107" y="165"/>
                  </a:cubicBezTo>
                  <a:cubicBezTo>
                    <a:pt x="107" y="169"/>
                    <a:pt x="108" y="170"/>
                    <a:pt x="111" y="171"/>
                  </a:cubicBezTo>
                  <a:cubicBezTo>
                    <a:pt x="114" y="171"/>
                    <a:pt x="118" y="168"/>
                    <a:pt x="121" y="165"/>
                  </a:cubicBezTo>
                  <a:cubicBezTo>
                    <a:pt x="123" y="163"/>
                    <a:pt x="124" y="165"/>
                    <a:pt x="125" y="167"/>
                  </a:cubicBezTo>
                  <a:cubicBezTo>
                    <a:pt x="125" y="170"/>
                    <a:pt x="126" y="169"/>
                    <a:pt x="129" y="168"/>
                  </a:cubicBezTo>
                  <a:cubicBezTo>
                    <a:pt x="132" y="166"/>
                    <a:pt x="131" y="163"/>
                    <a:pt x="130" y="161"/>
                  </a:cubicBezTo>
                  <a:cubicBezTo>
                    <a:pt x="129" y="159"/>
                    <a:pt x="131" y="159"/>
                    <a:pt x="132" y="154"/>
                  </a:cubicBezTo>
                  <a:cubicBezTo>
                    <a:pt x="134" y="149"/>
                    <a:pt x="134" y="155"/>
                    <a:pt x="136" y="159"/>
                  </a:cubicBezTo>
                  <a:cubicBezTo>
                    <a:pt x="137" y="163"/>
                    <a:pt x="144" y="157"/>
                    <a:pt x="144" y="154"/>
                  </a:cubicBezTo>
                  <a:cubicBezTo>
                    <a:pt x="144" y="152"/>
                    <a:pt x="145" y="156"/>
                    <a:pt x="148" y="158"/>
                  </a:cubicBezTo>
                  <a:cubicBezTo>
                    <a:pt x="150" y="160"/>
                    <a:pt x="151" y="156"/>
                    <a:pt x="152" y="153"/>
                  </a:cubicBezTo>
                  <a:cubicBezTo>
                    <a:pt x="152" y="150"/>
                    <a:pt x="151" y="139"/>
                    <a:pt x="150" y="136"/>
                  </a:cubicBezTo>
                  <a:cubicBezTo>
                    <a:pt x="150" y="133"/>
                    <a:pt x="150" y="135"/>
                    <a:pt x="152" y="134"/>
                  </a:cubicBezTo>
                  <a:cubicBezTo>
                    <a:pt x="155" y="133"/>
                    <a:pt x="147" y="125"/>
                    <a:pt x="146" y="120"/>
                  </a:cubicBezTo>
                  <a:cubicBezTo>
                    <a:pt x="146" y="116"/>
                    <a:pt x="149" y="119"/>
                    <a:pt x="150" y="123"/>
                  </a:cubicBezTo>
                  <a:cubicBezTo>
                    <a:pt x="152" y="126"/>
                    <a:pt x="162" y="138"/>
                    <a:pt x="162" y="140"/>
                  </a:cubicBezTo>
                  <a:cubicBezTo>
                    <a:pt x="162" y="142"/>
                    <a:pt x="162" y="142"/>
                    <a:pt x="164" y="140"/>
                  </a:cubicBezTo>
                  <a:cubicBezTo>
                    <a:pt x="165" y="137"/>
                    <a:pt x="165" y="138"/>
                    <a:pt x="168" y="139"/>
                  </a:cubicBezTo>
                  <a:cubicBezTo>
                    <a:pt x="170" y="139"/>
                    <a:pt x="169" y="141"/>
                    <a:pt x="167" y="141"/>
                  </a:cubicBezTo>
                  <a:cubicBezTo>
                    <a:pt x="165" y="141"/>
                    <a:pt x="166" y="141"/>
                    <a:pt x="165" y="143"/>
                  </a:cubicBezTo>
                  <a:cubicBezTo>
                    <a:pt x="163" y="145"/>
                    <a:pt x="165" y="146"/>
                    <a:pt x="166" y="145"/>
                  </a:cubicBezTo>
                  <a:cubicBezTo>
                    <a:pt x="168" y="145"/>
                    <a:pt x="171" y="142"/>
                    <a:pt x="175" y="142"/>
                  </a:cubicBezTo>
                  <a:cubicBezTo>
                    <a:pt x="178" y="141"/>
                    <a:pt x="181" y="142"/>
                    <a:pt x="180" y="140"/>
                  </a:cubicBezTo>
                  <a:cubicBezTo>
                    <a:pt x="180" y="139"/>
                    <a:pt x="178" y="136"/>
                    <a:pt x="181" y="135"/>
                  </a:cubicBezTo>
                  <a:cubicBezTo>
                    <a:pt x="183" y="134"/>
                    <a:pt x="184" y="133"/>
                    <a:pt x="186" y="136"/>
                  </a:cubicBezTo>
                  <a:cubicBezTo>
                    <a:pt x="188" y="140"/>
                    <a:pt x="189" y="139"/>
                    <a:pt x="191" y="137"/>
                  </a:cubicBezTo>
                  <a:cubicBezTo>
                    <a:pt x="194" y="136"/>
                    <a:pt x="192" y="132"/>
                    <a:pt x="190" y="129"/>
                  </a:cubicBezTo>
                  <a:cubicBezTo>
                    <a:pt x="188" y="127"/>
                    <a:pt x="189" y="127"/>
                    <a:pt x="192" y="127"/>
                  </a:cubicBezTo>
                  <a:cubicBezTo>
                    <a:pt x="195" y="127"/>
                    <a:pt x="194" y="127"/>
                    <a:pt x="197" y="125"/>
                  </a:cubicBezTo>
                  <a:cubicBezTo>
                    <a:pt x="200" y="122"/>
                    <a:pt x="198" y="129"/>
                    <a:pt x="199" y="131"/>
                  </a:cubicBezTo>
                  <a:cubicBezTo>
                    <a:pt x="199" y="133"/>
                    <a:pt x="206" y="129"/>
                    <a:pt x="207" y="128"/>
                  </a:cubicBezTo>
                  <a:cubicBezTo>
                    <a:pt x="209" y="127"/>
                    <a:pt x="207" y="126"/>
                    <a:pt x="206" y="124"/>
                  </a:cubicBezTo>
                  <a:cubicBezTo>
                    <a:pt x="204" y="122"/>
                    <a:pt x="205" y="122"/>
                    <a:pt x="207" y="123"/>
                  </a:cubicBezTo>
                  <a:cubicBezTo>
                    <a:pt x="209" y="124"/>
                    <a:pt x="208" y="123"/>
                    <a:pt x="211" y="124"/>
                  </a:cubicBezTo>
                  <a:cubicBezTo>
                    <a:pt x="214" y="124"/>
                    <a:pt x="214" y="120"/>
                    <a:pt x="217" y="118"/>
                  </a:cubicBezTo>
                  <a:cubicBezTo>
                    <a:pt x="220" y="116"/>
                    <a:pt x="217" y="120"/>
                    <a:pt x="216" y="123"/>
                  </a:cubicBezTo>
                  <a:cubicBezTo>
                    <a:pt x="215" y="127"/>
                    <a:pt x="221" y="126"/>
                    <a:pt x="226" y="127"/>
                  </a:cubicBezTo>
                  <a:cubicBezTo>
                    <a:pt x="232" y="127"/>
                    <a:pt x="229" y="121"/>
                    <a:pt x="227" y="120"/>
                  </a:cubicBezTo>
                  <a:cubicBezTo>
                    <a:pt x="224" y="118"/>
                    <a:pt x="225" y="117"/>
                    <a:pt x="227" y="118"/>
                  </a:cubicBezTo>
                  <a:cubicBezTo>
                    <a:pt x="229" y="118"/>
                    <a:pt x="231" y="117"/>
                    <a:pt x="233" y="118"/>
                  </a:cubicBezTo>
                  <a:cubicBezTo>
                    <a:pt x="235" y="119"/>
                    <a:pt x="237" y="121"/>
                    <a:pt x="239" y="121"/>
                  </a:cubicBezTo>
                  <a:cubicBezTo>
                    <a:pt x="241" y="122"/>
                    <a:pt x="260" y="111"/>
                    <a:pt x="263" y="110"/>
                  </a:cubicBezTo>
                  <a:cubicBezTo>
                    <a:pt x="266" y="109"/>
                    <a:pt x="268" y="102"/>
                    <a:pt x="268" y="99"/>
                  </a:cubicBezTo>
                  <a:cubicBezTo>
                    <a:pt x="269" y="96"/>
                    <a:pt x="264" y="96"/>
                    <a:pt x="263" y="93"/>
                  </a:cubicBezTo>
                  <a:cubicBezTo>
                    <a:pt x="262" y="90"/>
                    <a:pt x="266" y="93"/>
                    <a:pt x="268" y="93"/>
                  </a:cubicBezTo>
                  <a:cubicBezTo>
                    <a:pt x="270" y="93"/>
                    <a:pt x="273" y="91"/>
                    <a:pt x="274" y="90"/>
                  </a:cubicBezTo>
                  <a:cubicBezTo>
                    <a:pt x="275" y="88"/>
                    <a:pt x="276" y="86"/>
                    <a:pt x="275" y="84"/>
                  </a:cubicBezTo>
                  <a:cubicBezTo>
                    <a:pt x="273" y="82"/>
                    <a:pt x="274" y="83"/>
                    <a:pt x="276" y="82"/>
                  </a:cubicBezTo>
                  <a:cubicBezTo>
                    <a:pt x="279" y="81"/>
                    <a:pt x="278" y="82"/>
                    <a:pt x="281" y="81"/>
                  </a:cubicBezTo>
                  <a:cubicBezTo>
                    <a:pt x="284" y="80"/>
                    <a:pt x="282" y="81"/>
                    <a:pt x="283" y="82"/>
                  </a:cubicBezTo>
                  <a:cubicBezTo>
                    <a:pt x="283" y="84"/>
                    <a:pt x="291" y="81"/>
                    <a:pt x="291" y="81"/>
                  </a:cubicBezTo>
                  <a:cubicBezTo>
                    <a:pt x="291" y="81"/>
                    <a:pt x="291" y="78"/>
                    <a:pt x="291" y="76"/>
                  </a:cubicBezTo>
                  <a:cubicBezTo>
                    <a:pt x="290" y="74"/>
                    <a:pt x="290" y="75"/>
                    <a:pt x="292" y="74"/>
                  </a:cubicBezTo>
                  <a:cubicBezTo>
                    <a:pt x="293" y="72"/>
                    <a:pt x="294" y="74"/>
                    <a:pt x="293" y="75"/>
                  </a:cubicBezTo>
                  <a:cubicBezTo>
                    <a:pt x="293" y="76"/>
                    <a:pt x="294" y="77"/>
                    <a:pt x="293" y="80"/>
                  </a:cubicBezTo>
                  <a:cubicBezTo>
                    <a:pt x="293" y="83"/>
                    <a:pt x="297" y="81"/>
                    <a:pt x="297" y="80"/>
                  </a:cubicBezTo>
                  <a:cubicBezTo>
                    <a:pt x="298" y="78"/>
                    <a:pt x="298" y="77"/>
                    <a:pt x="299" y="76"/>
                  </a:cubicBezTo>
                  <a:cubicBezTo>
                    <a:pt x="300" y="75"/>
                    <a:pt x="299" y="74"/>
                    <a:pt x="297" y="74"/>
                  </a:cubicBezTo>
                  <a:cubicBezTo>
                    <a:pt x="296" y="74"/>
                    <a:pt x="296" y="72"/>
                    <a:pt x="297" y="71"/>
                  </a:cubicBezTo>
                  <a:close/>
                  <a:moveTo>
                    <a:pt x="32" y="203"/>
                  </a:moveTo>
                  <a:cubicBezTo>
                    <a:pt x="32" y="203"/>
                    <a:pt x="38" y="203"/>
                    <a:pt x="37" y="204"/>
                  </a:cubicBezTo>
                  <a:cubicBezTo>
                    <a:pt x="37" y="205"/>
                    <a:pt x="36" y="207"/>
                    <a:pt x="35" y="206"/>
                  </a:cubicBezTo>
                  <a:cubicBezTo>
                    <a:pt x="34" y="205"/>
                    <a:pt x="28" y="204"/>
                    <a:pt x="32" y="203"/>
                  </a:cubicBezTo>
                  <a:close/>
                  <a:moveTo>
                    <a:pt x="121" y="174"/>
                  </a:moveTo>
                  <a:cubicBezTo>
                    <a:pt x="121" y="174"/>
                    <a:pt x="124" y="173"/>
                    <a:pt x="123" y="174"/>
                  </a:cubicBezTo>
                  <a:cubicBezTo>
                    <a:pt x="123" y="176"/>
                    <a:pt x="124" y="181"/>
                    <a:pt x="122" y="181"/>
                  </a:cubicBezTo>
                  <a:cubicBezTo>
                    <a:pt x="121" y="181"/>
                    <a:pt x="120" y="179"/>
                    <a:pt x="119" y="178"/>
                  </a:cubicBezTo>
                  <a:cubicBezTo>
                    <a:pt x="119" y="177"/>
                    <a:pt x="117" y="176"/>
                    <a:pt x="121" y="174"/>
                  </a:cubicBezTo>
                  <a:close/>
                  <a:moveTo>
                    <a:pt x="114" y="175"/>
                  </a:moveTo>
                  <a:cubicBezTo>
                    <a:pt x="114" y="175"/>
                    <a:pt x="116" y="174"/>
                    <a:pt x="116" y="177"/>
                  </a:cubicBezTo>
                  <a:cubicBezTo>
                    <a:pt x="116" y="179"/>
                    <a:pt x="116" y="181"/>
                    <a:pt x="114" y="182"/>
                  </a:cubicBezTo>
                  <a:cubicBezTo>
                    <a:pt x="112" y="182"/>
                    <a:pt x="111" y="180"/>
                    <a:pt x="114" y="175"/>
                  </a:cubicBezTo>
                  <a:close/>
                  <a:moveTo>
                    <a:pt x="280" y="88"/>
                  </a:moveTo>
                  <a:cubicBezTo>
                    <a:pt x="280" y="88"/>
                    <a:pt x="281" y="86"/>
                    <a:pt x="282" y="86"/>
                  </a:cubicBezTo>
                  <a:cubicBezTo>
                    <a:pt x="283" y="86"/>
                    <a:pt x="287" y="85"/>
                    <a:pt x="286" y="87"/>
                  </a:cubicBezTo>
                  <a:cubicBezTo>
                    <a:pt x="286" y="90"/>
                    <a:pt x="285" y="90"/>
                    <a:pt x="284" y="90"/>
                  </a:cubicBezTo>
                  <a:cubicBezTo>
                    <a:pt x="282" y="90"/>
                    <a:pt x="277" y="89"/>
                    <a:pt x="280" y="88"/>
                  </a:cubicBezTo>
                  <a:close/>
                </a:path>
              </a:pathLst>
            </a:custGeom>
            <a:solidFill>
              <a:srgbClr val="698097"/>
            </a:solidFill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5" name="Freeform 11">
              <a:extLst>
                <a:ext uri="{FF2B5EF4-FFF2-40B4-BE49-F238E27FC236}">
                  <a16:creationId xmlns:a16="http://schemas.microsoft.com/office/drawing/2014/main" id="{899A92AE-0167-40C4-8992-CBF8BFF569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240" y="3360471"/>
              <a:ext cx="600077" cy="646115"/>
            </a:xfrm>
            <a:custGeom>
              <a:avLst/>
              <a:gdLst>
                <a:gd name="T0" fmla="*/ 15 w 221"/>
                <a:gd name="T1" fmla="*/ 59 h 239"/>
                <a:gd name="T2" fmla="*/ 15 w 221"/>
                <a:gd name="T3" fmla="*/ 72 h 239"/>
                <a:gd name="T4" fmla="*/ 11 w 221"/>
                <a:gd name="T5" fmla="*/ 76 h 239"/>
                <a:gd name="T6" fmla="*/ 15 w 221"/>
                <a:gd name="T7" fmla="*/ 88 h 239"/>
                <a:gd name="T8" fmla="*/ 18 w 221"/>
                <a:gd name="T9" fmla="*/ 93 h 239"/>
                <a:gd name="T10" fmla="*/ 16 w 221"/>
                <a:gd name="T11" fmla="*/ 100 h 239"/>
                <a:gd name="T12" fmla="*/ 19 w 221"/>
                <a:gd name="T13" fmla="*/ 112 h 239"/>
                <a:gd name="T14" fmla="*/ 20 w 221"/>
                <a:gd name="T15" fmla="*/ 123 h 239"/>
                <a:gd name="T16" fmla="*/ 18 w 221"/>
                <a:gd name="T17" fmla="*/ 127 h 239"/>
                <a:gd name="T18" fmla="*/ 8 w 221"/>
                <a:gd name="T19" fmla="*/ 132 h 239"/>
                <a:gd name="T20" fmla="*/ 3 w 221"/>
                <a:gd name="T21" fmla="*/ 145 h 239"/>
                <a:gd name="T22" fmla="*/ 10 w 221"/>
                <a:gd name="T23" fmla="*/ 140 h 239"/>
                <a:gd name="T24" fmla="*/ 22 w 221"/>
                <a:gd name="T25" fmla="*/ 138 h 239"/>
                <a:gd name="T26" fmla="*/ 26 w 221"/>
                <a:gd name="T27" fmla="*/ 150 h 239"/>
                <a:gd name="T28" fmla="*/ 24 w 221"/>
                <a:gd name="T29" fmla="*/ 155 h 239"/>
                <a:gd name="T30" fmla="*/ 22 w 221"/>
                <a:gd name="T31" fmla="*/ 164 h 239"/>
                <a:gd name="T32" fmla="*/ 21 w 221"/>
                <a:gd name="T33" fmla="*/ 176 h 239"/>
                <a:gd name="T34" fmla="*/ 27 w 221"/>
                <a:gd name="T35" fmla="*/ 183 h 239"/>
                <a:gd name="T36" fmla="*/ 34 w 221"/>
                <a:gd name="T37" fmla="*/ 189 h 239"/>
                <a:gd name="T38" fmla="*/ 39 w 221"/>
                <a:gd name="T39" fmla="*/ 187 h 239"/>
                <a:gd name="T40" fmla="*/ 44 w 221"/>
                <a:gd name="T41" fmla="*/ 177 h 239"/>
                <a:gd name="T42" fmla="*/ 49 w 221"/>
                <a:gd name="T43" fmla="*/ 183 h 239"/>
                <a:gd name="T44" fmla="*/ 54 w 221"/>
                <a:gd name="T45" fmla="*/ 183 h 239"/>
                <a:gd name="T46" fmla="*/ 64 w 221"/>
                <a:gd name="T47" fmla="*/ 177 h 239"/>
                <a:gd name="T48" fmla="*/ 74 w 221"/>
                <a:gd name="T49" fmla="*/ 171 h 239"/>
                <a:gd name="T50" fmla="*/ 82 w 221"/>
                <a:gd name="T51" fmla="*/ 167 h 239"/>
                <a:gd name="T52" fmla="*/ 92 w 221"/>
                <a:gd name="T53" fmla="*/ 170 h 239"/>
                <a:gd name="T54" fmla="*/ 93 w 221"/>
                <a:gd name="T55" fmla="*/ 179 h 239"/>
                <a:gd name="T56" fmla="*/ 102 w 221"/>
                <a:gd name="T57" fmla="*/ 186 h 239"/>
                <a:gd name="T58" fmla="*/ 97 w 221"/>
                <a:gd name="T59" fmla="*/ 206 h 239"/>
                <a:gd name="T60" fmla="*/ 90 w 221"/>
                <a:gd name="T61" fmla="*/ 215 h 239"/>
                <a:gd name="T62" fmla="*/ 90 w 221"/>
                <a:gd name="T63" fmla="*/ 227 h 239"/>
                <a:gd name="T64" fmla="*/ 99 w 221"/>
                <a:gd name="T65" fmla="*/ 220 h 239"/>
                <a:gd name="T66" fmla="*/ 104 w 221"/>
                <a:gd name="T67" fmla="*/ 236 h 239"/>
                <a:gd name="T68" fmla="*/ 122 w 221"/>
                <a:gd name="T69" fmla="*/ 233 h 239"/>
                <a:gd name="T70" fmla="*/ 129 w 221"/>
                <a:gd name="T71" fmla="*/ 227 h 239"/>
                <a:gd name="T72" fmla="*/ 129 w 221"/>
                <a:gd name="T73" fmla="*/ 216 h 239"/>
                <a:gd name="T74" fmla="*/ 141 w 221"/>
                <a:gd name="T75" fmla="*/ 214 h 239"/>
                <a:gd name="T76" fmla="*/ 155 w 221"/>
                <a:gd name="T77" fmla="*/ 225 h 239"/>
                <a:gd name="T78" fmla="*/ 161 w 221"/>
                <a:gd name="T79" fmla="*/ 219 h 239"/>
                <a:gd name="T80" fmla="*/ 156 w 221"/>
                <a:gd name="T81" fmla="*/ 210 h 239"/>
                <a:gd name="T82" fmla="*/ 161 w 221"/>
                <a:gd name="T83" fmla="*/ 204 h 239"/>
                <a:gd name="T84" fmla="*/ 172 w 221"/>
                <a:gd name="T85" fmla="*/ 200 h 239"/>
                <a:gd name="T86" fmla="*/ 190 w 221"/>
                <a:gd name="T87" fmla="*/ 202 h 239"/>
                <a:gd name="T88" fmla="*/ 205 w 221"/>
                <a:gd name="T89" fmla="*/ 195 h 239"/>
                <a:gd name="T90" fmla="*/ 53 w 221"/>
                <a:gd name="T91" fmla="*/ 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1" h="239">
                  <a:moveTo>
                    <a:pt x="11" y="40"/>
                  </a:moveTo>
                  <a:cubicBezTo>
                    <a:pt x="11" y="40"/>
                    <a:pt x="15" y="55"/>
                    <a:pt x="15" y="59"/>
                  </a:cubicBezTo>
                  <a:cubicBezTo>
                    <a:pt x="15" y="63"/>
                    <a:pt x="11" y="68"/>
                    <a:pt x="13" y="70"/>
                  </a:cubicBezTo>
                  <a:cubicBezTo>
                    <a:pt x="14" y="70"/>
                    <a:pt x="14" y="71"/>
                    <a:pt x="15" y="72"/>
                  </a:cubicBezTo>
                  <a:cubicBezTo>
                    <a:pt x="15" y="73"/>
                    <a:pt x="13" y="74"/>
                    <a:pt x="13" y="75"/>
                  </a:cubicBezTo>
                  <a:cubicBezTo>
                    <a:pt x="13" y="75"/>
                    <a:pt x="11" y="76"/>
                    <a:pt x="11" y="76"/>
                  </a:cubicBezTo>
                  <a:cubicBezTo>
                    <a:pt x="11" y="77"/>
                    <a:pt x="16" y="78"/>
                    <a:pt x="16" y="78"/>
                  </a:cubicBezTo>
                  <a:cubicBezTo>
                    <a:pt x="15" y="81"/>
                    <a:pt x="14" y="85"/>
                    <a:pt x="15" y="88"/>
                  </a:cubicBezTo>
                  <a:cubicBezTo>
                    <a:pt x="15" y="89"/>
                    <a:pt x="16" y="90"/>
                    <a:pt x="16" y="91"/>
                  </a:cubicBezTo>
                  <a:cubicBezTo>
                    <a:pt x="17" y="92"/>
                    <a:pt x="18" y="93"/>
                    <a:pt x="18" y="93"/>
                  </a:cubicBezTo>
                  <a:cubicBezTo>
                    <a:pt x="18" y="95"/>
                    <a:pt x="18" y="96"/>
                    <a:pt x="17" y="98"/>
                  </a:cubicBezTo>
                  <a:cubicBezTo>
                    <a:pt x="17" y="99"/>
                    <a:pt x="16" y="99"/>
                    <a:pt x="16" y="100"/>
                  </a:cubicBezTo>
                  <a:cubicBezTo>
                    <a:pt x="17" y="101"/>
                    <a:pt x="18" y="101"/>
                    <a:pt x="18" y="102"/>
                  </a:cubicBezTo>
                  <a:cubicBezTo>
                    <a:pt x="18" y="106"/>
                    <a:pt x="17" y="107"/>
                    <a:pt x="19" y="112"/>
                  </a:cubicBezTo>
                  <a:cubicBezTo>
                    <a:pt x="19" y="114"/>
                    <a:pt x="22" y="115"/>
                    <a:pt x="23" y="118"/>
                  </a:cubicBezTo>
                  <a:cubicBezTo>
                    <a:pt x="23" y="120"/>
                    <a:pt x="21" y="121"/>
                    <a:pt x="20" y="123"/>
                  </a:cubicBezTo>
                  <a:cubicBezTo>
                    <a:pt x="19" y="124"/>
                    <a:pt x="19" y="125"/>
                    <a:pt x="19" y="125"/>
                  </a:cubicBezTo>
                  <a:cubicBezTo>
                    <a:pt x="18" y="126"/>
                    <a:pt x="18" y="127"/>
                    <a:pt x="18" y="127"/>
                  </a:cubicBezTo>
                  <a:cubicBezTo>
                    <a:pt x="17" y="128"/>
                    <a:pt x="15" y="126"/>
                    <a:pt x="13" y="127"/>
                  </a:cubicBezTo>
                  <a:cubicBezTo>
                    <a:pt x="12" y="129"/>
                    <a:pt x="10" y="130"/>
                    <a:pt x="8" y="132"/>
                  </a:cubicBezTo>
                  <a:cubicBezTo>
                    <a:pt x="6" y="135"/>
                    <a:pt x="0" y="141"/>
                    <a:pt x="0" y="143"/>
                  </a:cubicBezTo>
                  <a:cubicBezTo>
                    <a:pt x="0" y="144"/>
                    <a:pt x="1" y="145"/>
                    <a:pt x="3" y="145"/>
                  </a:cubicBezTo>
                  <a:cubicBezTo>
                    <a:pt x="4" y="144"/>
                    <a:pt x="6" y="143"/>
                    <a:pt x="7" y="143"/>
                  </a:cubicBezTo>
                  <a:cubicBezTo>
                    <a:pt x="8" y="143"/>
                    <a:pt x="9" y="140"/>
                    <a:pt x="10" y="140"/>
                  </a:cubicBezTo>
                  <a:cubicBezTo>
                    <a:pt x="12" y="140"/>
                    <a:pt x="12" y="141"/>
                    <a:pt x="13" y="141"/>
                  </a:cubicBezTo>
                  <a:cubicBezTo>
                    <a:pt x="16" y="141"/>
                    <a:pt x="19" y="137"/>
                    <a:pt x="22" y="138"/>
                  </a:cubicBezTo>
                  <a:cubicBezTo>
                    <a:pt x="23" y="139"/>
                    <a:pt x="26" y="141"/>
                    <a:pt x="27" y="142"/>
                  </a:cubicBezTo>
                  <a:cubicBezTo>
                    <a:pt x="28" y="145"/>
                    <a:pt x="27" y="148"/>
                    <a:pt x="26" y="150"/>
                  </a:cubicBezTo>
                  <a:cubicBezTo>
                    <a:pt x="26" y="151"/>
                    <a:pt x="27" y="152"/>
                    <a:pt x="27" y="153"/>
                  </a:cubicBezTo>
                  <a:cubicBezTo>
                    <a:pt x="26" y="154"/>
                    <a:pt x="25" y="154"/>
                    <a:pt x="24" y="155"/>
                  </a:cubicBezTo>
                  <a:cubicBezTo>
                    <a:pt x="23" y="157"/>
                    <a:pt x="20" y="158"/>
                    <a:pt x="19" y="159"/>
                  </a:cubicBezTo>
                  <a:cubicBezTo>
                    <a:pt x="19" y="160"/>
                    <a:pt x="22" y="161"/>
                    <a:pt x="22" y="164"/>
                  </a:cubicBezTo>
                  <a:cubicBezTo>
                    <a:pt x="23" y="166"/>
                    <a:pt x="21" y="169"/>
                    <a:pt x="21" y="169"/>
                  </a:cubicBezTo>
                  <a:cubicBezTo>
                    <a:pt x="21" y="169"/>
                    <a:pt x="17" y="173"/>
                    <a:pt x="21" y="176"/>
                  </a:cubicBezTo>
                  <a:cubicBezTo>
                    <a:pt x="22" y="176"/>
                    <a:pt x="24" y="174"/>
                    <a:pt x="25" y="175"/>
                  </a:cubicBezTo>
                  <a:cubicBezTo>
                    <a:pt x="27" y="177"/>
                    <a:pt x="27" y="182"/>
                    <a:pt x="27" y="183"/>
                  </a:cubicBezTo>
                  <a:cubicBezTo>
                    <a:pt x="28" y="185"/>
                    <a:pt x="33" y="184"/>
                    <a:pt x="35" y="186"/>
                  </a:cubicBezTo>
                  <a:cubicBezTo>
                    <a:pt x="35" y="187"/>
                    <a:pt x="34" y="188"/>
                    <a:pt x="34" y="189"/>
                  </a:cubicBezTo>
                  <a:cubicBezTo>
                    <a:pt x="35" y="191"/>
                    <a:pt x="38" y="192"/>
                    <a:pt x="40" y="189"/>
                  </a:cubicBezTo>
                  <a:cubicBezTo>
                    <a:pt x="40" y="189"/>
                    <a:pt x="38" y="188"/>
                    <a:pt x="39" y="187"/>
                  </a:cubicBezTo>
                  <a:cubicBezTo>
                    <a:pt x="39" y="187"/>
                    <a:pt x="40" y="186"/>
                    <a:pt x="41" y="184"/>
                  </a:cubicBezTo>
                  <a:cubicBezTo>
                    <a:pt x="42" y="182"/>
                    <a:pt x="42" y="178"/>
                    <a:pt x="44" y="177"/>
                  </a:cubicBezTo>
                  <a:cubicBezTo>
                    <a:pt x="45" y="176"/>
                    <a:pt x="47" y="177"/>
                    <a:pt x="48" y="178"/>
                  </a:cubicBezTo>
                  <a:cubicBezTo>
                    <a:pt x="49" y="179"/>
                    <a:pt x="48" y="181"/>
                    <a:pt x="49" y="183"/>
                  </a:cubicBezTo>
                  <a:cubicBezTo>
                    <a:pt x="49" y="184"/>
                    <a:pt x="51" y="183"/>
                    <a:pt x="52" y="183"/>
                  </a:cubicBezTo>
                  <a:cubicBezTo>
                    <a:pt x="53" y="184"/>
                    <a:pt x="54" y="183"/>
                    <a:pt x="54" y="183"/>
                  </a:cubicBezTo>
                  <a:cubicBezTo>
                    <a:pt x="55" y="184"/>
                    <a:pt x="56" y="187"/>
                    <a:pt x="57" y="185"/>
                  </a:cubicBezTo>
                  <a:cubicBezTo>
                    <a:pt x="59" y="182"/>
                    <a:pt x="62" y="177"/>
                    <a:pt x="64" y="177"/>
                  </a:cubicBezTo>
                  <a:cubicBezTo>
                    <a:pt x="66" y="176"/>
                    <a:pt x="66" y="170"/>
                    <a:pt x="70" y="170"/>
                  </a:cubicBezTo>
                  <a:cubicBezTo>
                    <a:pt x="71" y="170"/>
                    <a:pt x="73" y="171"/>
                    <a:pt x="74" y="171"/>
                  </a:cubicBezTo>
                  <a:cubicBezTo>
                    <a:pt x="76" y="172"/>
                    <a:pt x="75" y="173"/>
                    <a:pt x="78" y="172"/>
                  </a:cubicBezTo>
                  <a:cubicBezTo>
                    <a:pt x="79" y="171"/>
                    <a:pt x="80" y="167"/>
                    <a:pt x="82" y="167"/>
                  </a:cubicBezTo>
                  <a:cubicBezTo>
                    <a:pt x="83" y="167"/>
                    <a:pt x="83" y="168"/>
                    <a:pt x="85" y="169"/>
                  </a:cubicBezTo>
                  <a:cubicBezTo>
                    <a:pt x="87" y="170"/>
                    <a:pt x="90" y="169"/>
                    <a:pt x="92" y="170"/>
                  </a:cubicBezTo>
                  <a:cubicBezTo>
                    <a:pt x="94" y="172"/>
                    <a:pt x="95" y="174"/>
                    <a:pt x="94" y="175"/>
                  </a:cubicBezTo>
                  <a:cubicBezTo>
                    <a:pt x="94" y="177"/>
                    <a:pt x="94" y="178"/>
                    <a:pt x="93" y="179"/>
                  </a:cubicBezTo>
                  <a:cubicBezTo>
                    <a:pt x="93" y="182"/>
                    <a:pt x="91" y="185"/>
                    <a:pt x="94" y="187"/>
                  </a:cubicBezTo>
                  <a:cubicBezTo>
                    <a:pt x="95" y="188"/>
                    <a:pt x="101" y="185"/>
                    <a:pt x="102" y="186"/>
                  </a:cubicBezTo>
                  <a:cubicBezTo>
                    <a:pt x="103" y="188"/>
                    <a:pt x="98" y="192"/>
                    <a:pt x="97" y="195"/>
                  </a:cubicBezTo>
                  <a:cubicBezTo>
                    <a:pt x="96" y="198"/>
                    <a:pt x="98" y="203"/>
                    <a:pt x="97" y="206"/>
                  </a:cubicBezTo>
                  <a:cubicBezTo>
                    <a:pt x="96" y="208"/>
                    <a:pt x="94" y="208"/>
                    <a:pt x="92" y="209"/>
                  </a:cubicBezTo>
                  <a:cubicBezTo>
                    <a:pt x="91" y="211"/>
                    <a:pt x="91" y="214"/>
                    <a:pt x="90" y="215"/>
                  </a:cubicBezTo>
                  <a:cubicBezTo>
                    <a:pt x="87" y="219"/>
                    <a:pt x="84" y="220"/>
                    <a:pt x="85" y="223"/>
                  </a:cubicBezTo>
                  <a:cubicBezTo>
                    <a:pt x="87" y="226"/>
                    <a:pt x="86" y="233"/>
                    <a:pt x="90" y="227"/>
                  </a:cubicBezTo>
                  <a:cubicBezTo>
                    <a:pt x="92" y="224"/>
                    <a:pt x="95" y="220"/>
                    <a:pt x="97" y="219"/>
                  </a:cubicBezTo>
                  <a:cubicBezTo>
                    <a:pt x="97" y="218"/>
                    <a:pt x="98" y="219"/>
                    <a:pt x="99" y="220"/>
                  </a:cubicBezTo>
                  <a:cubicBezTo>
                    <a:pt x="101" y="220"/>
                    <a:pt x="102" y="218"/>
                    <a:pt x="102" y="219"/>
                  </a:cubicBezTo>
                  <a:cubicBezTo>
                    <a:pt x="105" y="222"/>
                    <a:pt x="104" y="231"/>
                    <a:pt x="104" y="236"/>
                  </a:cubicBezTo>
                  <a:cubicBezTo>
                    <a:pt x="103" y="238"/>
                    <a:pt x="109" y="239"/>
                    <a:pt x="110" y="237"/>
                  </a:cubicBezTo>
                  <a:cubicBezTo>
                    <a:pt x="114" y="232"/>
                    <a:pt x="116" y="232"/>
                    <a:pt x="122" y="233"/>
                  </a:cubicBezTo>
                  <a:cubicBezTo>
                    <a:pt x="124" y="234"/>
                    <a:pt x="125" y="232"/>
                    <a:pt x="127" y="231"/>
                  </a:cubicBezTo>
                  <a:cubicBezTo>
                    <a:pt x="128" y="229"/>
                    <a:pt x="129" y="229"/>
                    <a:pt x="129" y="227"/>
                  </a:cubicBezTo>
                  <a:cubicBezTo>
                    <a:pt x="129" y="226"/>
                    <a:pt x="127" y="224"/>
                    <a:pt x="128" y="222"/>
                  </a:cubicBezTo>
                  <a:cubicBezTo>
                    <a:pt x="128" y="220"/>
                    <a:pt x="129" y="218"/>
                    <a:pt x="129" y="216"/>
                  </a:cubicBezTo>
                  <a:cubicBezTo>
                    <a:pt x="129" y="213"/>
                    <a:pt x="131" y="214"/>
                    <a:pt x="134" y="213"/>
                  </a:cubicBezTo>
                  <a:cubicBezTo>
                    <a:pt x="136" y="213"/>
                    <a:pt x="138" y="214"/>
                    <a:pt x="141" y="214"/>
                  </a:cubicBezTo>
                  <a:cubicBezTo>
                    <a:pt x="144" y="215"/>
                    <a:pt x="147" y="215"/>
                    <a:pt x="148" y="216"/>
                  </a:cubicBezTo>
                  <a:cubicBezTo>
                    <a:pt x="151" y="218"/>
                    <a:pt x="152" y="225"/>
                    <a:pt x="155" y="225"/>
                  </a:cubicBezTo>
                  <a:cubicBezTo>
                    <a:pt x="158" y="225"/>
                    <a:pt x="161" y="224"/>
                    <a:pt x="162" y="223"/>
                  </a:cubicBezTo>
                  <a:cubicBezTo>
                    <a:pt x="162" y="222"/>
                    <a:pt x="161" y="220"/>
                    <a:pt x="161" y="219"/>
                  </a:cubicBezTo>
                  <a:cubicBezTo>
                    <a:pt x="160" y="216"/>
                    <a:pt x="162" y="211"/>
                    <a:pt x="159" y="209"/>
                  </a:cubicBezTo>
                  <a:cubicBezTo>
                    <a:pt x="158" y="209"/>
                    <a:pt x="157" y="210"/>
                    <a:pt x="156" y="210"/>
                  </a:cubicBezTo>
                  <a:cubicBezTo>
                    <a:pt x="154" y="209"/>
                    <a:pt x="153" y="207"/>
                    <a:pt x="156" y="206"/>
                  </a:cubicBezTo>
                  <a:cubicBezTo>
                    <a:pt x="157" y="205"/>
                    <a:pt x="160" y="205"/>
                    <a:pt x="161" y="204"/>
                  </a:cubicBezTo>
                  <a:cubicBezTo>
                    <a:pt x="163" y="202"/>
                    <a:pt x="164" y="200"/>
                    <a:pt x="166" y="199"/>
                  </a:cubicBezTo>
                  <a:cubicBezTo>
                    <a:pt x="167" y="198"/>
                    <a:pt x="171" y="199"/>
                    <a:pt x="172" y="200"/>
                  </a:cubicBezTo>
                  <a:cubicBezTo>
                    <a:pt x="175" y="201"/>
                    <a:pt x="176" y="204"/>
                    <a:pt x="180" y="204"/>
                  </a:cubicBezTo>
                  <a:cubicBezTo>
                    <a:pt x="183" y="205"/>
                    <a:pt x="188" y="203"/>
                    <a:pt x="190" y="202"/>
                  </a:cubicBezTo>
                  <a:cubicBezTo>
                    <a:pt x="192" y="202"/>
                    <a:pt x="192" y="200"/>
                    <a:pt x="194" y="199"/>
                  </a:cubicBezTo>
                  <a:cubicBezTo>
                    <a:pt x="199" y="197"/>
                    <a:pt x="205" y="195"/>
                    <a:pt x="205" y="195"/>
                  </a:cubicBezTo>
                  <a:cubicBezTo>
                    <a:pt x="205" y="195"/>
                    <a:pt x="221" y="43"/>
                    <a:pt x="192" y="24"/>
                  </a:cubicBezTo>
                  <a:cubicBezTo>
                    <a:pt x="163" y="4"/>
                    <a:pt x="78" y="0"/>
                    <a:pt x="53" y="7"/>
                  </a:cubicBezTo>
                  <a:cubicBezTo>
                    <a:pt x="27" y="15"/>
                    <a:pt x="11" y="36"/>
                    <a:pt x="11" y="40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6" name="Freeform 12">
              <a:extLst>
                <a:ext uri="{FF2B5EF4-FFF2-40B4-BE49-F238E27FC236}">
                  <a16:creationId xmlns:a16="http://schemas.microsoft.com/office/drawing/2014/main" id="{79CC2EB7-09FB-4301-8114-895128D85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6153" y="2992170"/>
              <a:ext cx="1016003" cy="525464"/>
            </a:xfrm>
            <a:custGeom>
              <a:avLst/>
              <a:gdLst>
                <a:gd name="T0" fmla="*/ 43 w 374"/>
                <a:gd name="T1" fmla="*/ 84 h 194"/>
                <a:gd name="T2" fmla="*/ 50 w 374"/>
                <a:gd name="T3" fmla="*/ 91 h 194"/>
                <a:gd name="T4" fmla="*/ 59 w 374"/>
                <a:gd name="T5" fmla="*/ 94 h 194"/>
                <a:gd name="T6" fmla="*/ 64 w 374"/>
                <a:gd name="T7" fmla="*/ 103 h 194"/>
                <a:gd name="T8" fmla="*/ 64 w 374"/>
                <a:gd name="T9" fmla="*/ 111 h 194"/>
                <a:gd name="T10" fmla="*/ 61 w 374"/>
                <a:gd name="T11" fmla="*/ 121 h 194"/>
                <a:gd name="T12" fmla="*/ 45 w 374"/>
                <a:gd name="T13" fmla="*/ 129 h 194"/>
                <a:gd name="T14" fmla="*/ 37 w 374"/>
                <a:gd name="T15" fmla="*/ 137 h 194"/>
                <a:gd name="T16" fmla="*/ 35 w 374"/>
                <a:gd name="T17" fmla="*/ 132 h 194"/>
                <a:gd name="T18" fmla="*/ 28 w 374"/>
                <a:gd name="T19" fmla="*/ 131 h 194"/>
                <a:gd name="T20" fmla="*/ 23 w 374"/>
                <a:gd name="T21" fmla="*/ 132 h 194"/>
                <a:gd name="T22" fmla="*/ 12 w 374"/>
                <a:gd name="T23" fmla="*/ 133 h 194"/>
                <a:gd name="T24" fmla="*/ 4 w 374"/>
                <a:gd name="T25" fmla="*/ 142 h 194"/>
                <a:gd name="T26" fmla="*/ 8 w 374"/>
                <a:gd name="T27" fmla="*/ 146 h 194"/>
                <a:gd name="T28" fmla="*/ 8 w 374"/>
                <a:gd name="T29" fmla="*/ 162 h 194"/>
                <a:gd name="T30" fmla="*/ 8 w 374"/>
                <a:gd name="T31" fmla="*/ 170 h 194"/>
                <a:gd name="T32" fmla="*/ 15 w 374"/>
                <a:gd name="T33" fmla="*/ 170 h 194"/>
                <a:gd name="T34" fmla="*/ 22 w 374"/>
                <a:gd name="T35" fmla="*/ 175 h 194"/>
                <a:gd name="T36" fmla="*/ 26 w 374"/>
                <a:gd name="T37" fmla="*/ 186 h 194"/>
                <a:gd name="T38" fmla="*/ 32 w 374"/>
                <a:gd name="T39" fmla="*/ 192 h 194"/>
                <a:gd name="T40" fmla="*/ 47 w 374"/>
                <a:gd name="T41" fmla="*/ 172 h 194"/>
                <a:gd name="T42" fmla="*/ 54 w 374"/>
                <a:gd name="T43" fmla="*/ 169 h 194"/>
                <a:gd name="T44" fmla="*/ 69 w 374"/>
                <a:gd name="T45" fmla="*/ 166 h 194"/>
                <a:gd name="T46" fmla="*/ 82 w 374"/>
                <a:gd name="T47" fmla="*/ 169 h 194"/>
                <a:gd name="T48" fmla="*/ 80 w 374"/>
                <a:gd name="T49" fmla="*/ 159 h 194"/>
                <a:gd name="T50" fmla="*/ 86 w 374"/>
                <a:gd name="T51" fmla="*/ 150 h 194"/>
                <a:gd name="T52" fmla="*/ 91 w 374"/>
                <a:gd name="T53" fmla="*/ 149 h 194"/>
                <a:gd name="T54" fmla="*/ 96 w 374"/>
                <a:gd name="T55" fmla="*/ 152 h 194"/>
                <a:gd name="T56" fmla="*/ 115 w 374"/>
                <a:gd name="T57" fmla="*/ 156 h 194"/>
                <a:gd name="T58" fmla="*/ 131 w 374"/>
                <a:gd name="T59" fmla="*/ 158 h 194"/>
                <a:gd name="T60" fmla="*/ 146 w 374"/>
                <a:gd name="T61" fmla="*/ 166 h 194"/>
                <a:gd name="T62" fmla="*/ 151 w 374"/>
                <a:gd name="T63" fmla="*/ 167 h 194"/>
                <a:gd name="T64" fmla="*/ 169 w 374"/>
                <a:gd name="T65" fmla="*/ 159 h 194"/>
                <a:gd name="T66" fmla="*/ 181 w 374"/>
                <a:gd name="T67" fmla="*/ 164 h 194"/>
                <a:gd name="T68" fmla="*/ 196 w 374"/>
                <a:gd name="T69" fmla="*/ 161 h 194"/>
                <a:gd name="T70" fmla="*/ 199 w 374"/>
                <a:gd name="T71" fmla="*/ 166 h 194"/>
                <a:gd name="T72" fmla="*/ 197 w 374"/>
                <a:gd name="T73" fmla="*/ 178 h 194"/>
                <a:gd name="T74" fmla="*/ 199 w 374"/>
                <a:gd name="T75" fmla="*/ 183 h 194"/>
                <a:gd name="T76" fmla="*/ 210 w 374"/>
                <a:gd name="T77" fmla="*/ 185 h 194"/>
                <a:gd name="T78" fmla="*/ 276 w 374"/>
                <a:gd name="T79" fmla="*/ 62 h 194"/>
                <a:gd name="T80" fmla="*/ 28 w 374"/>
                <a:gd name="T81" fmla="*/ 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4" h="194">
                  <a:moveTo>
                    <a:pt x="28" y="71"/>
                  </a:moveTo>
                  <a:cubicBezTo>
                    <a:pt x="28" y="71"/>
                    <a:pt x="37" y="79"/>
                    <a:pt x="43" y="84"/>
                  </a:cubicBezTo>
                  <a:cubicBezTo>
                    <a:pt x="44" y="85"/>
                    <a:pt x="46" y="84"/>
                    <a:pt x="47" y="84"/>
                  </a:cubicBezTo>
                  <a:cubicBezTo>
                    <a:pt x="48" y="85"/>
                    <a:pt x="48" y="89"/>
                    <a:pt x="50" y="91"/>
                  </a:cubicBezTo>
                  <a:cubicBezTo>
                    <a:pt x="52" y="92"/>
                    <a:pt x="53" y="90"/>
                    <a:pt x="56" y="91"/>
                  </a:cubicBezTo>
                  <a:cubicBezTo>
                    <a:pt x="57" y="92"/>
                    <a:pt x="57" y="93"/>
                    <a:pt x="59" y="94"/>
                  </a:cubicBezTo>
                  <a:cubicBezTo>
                    <a:pt x="60" y="96"/>
                    <a:pt x="63" y="97"/>
                    <a:pt x="64" y="98"/>
                  </a:cubicBezTo>
                  <a:cubicBezTo>
                    <a:pt x="65" y="100"/>
                    <a:pt x="64" y="101"/>
                    <a:pt x="64" y="103"/>
                  </a:cubicBezTo>
                  <a:cubicBezTo>
                    <a:pt x="64" y="104"/>
                    <a:pt x="66" y="104"/>
                    <a:pt x="66" y="106"/>
                  </a:cubicBezTo>
                  <a:cubicBezTo>
                    <a:pt x="66" y="108"/>
                    <a:pt x="64" y="109"/>
                    <a:pt x="64" y="111"/>
                  </a:cubicBezTo>
                  <a:cubicBezTo>
                    <a:pt x="64" y="112"/>
                    <a:pt x="66" y="116"/>
                    <a:pt x="66" y="117"/>
                  </a:cubicBezTo>
                  <a:cubicBezTo>
                    <a:pt x="65" y="120"/>
                    <a:pt x="63" y="121"/>
                    <a:pt x="61" y="121"/>
                  </a:cubicBezTo>
                  <a:cubicBezTo>
                    <a:pt x="61" y="121"/>
                    <a:pt x="59" y="119"/>
                    <a:pt x="58" y="119"/>
                  </a:cubicBezTo>
                  <a:cubicBezTo>
                    <a:pt x="54" y="119"/>
                    <a:pt x="48" y="126"/>
                    <a:pt x="45" y="129"/>
                  </a:cubicBezTo>
                  <a:cubicBezTo>
                    <a:pt x="45" y="129"/>
                    <a:pt x="43" y="129"/>
                    <a:pt x="43" y="130"/>
                  </a:cubicBezTo>
                  <a:cubicBezTo>
                    <a:pt x="41" y="132"/>
                    <a:pt x="40" y="138"/>
                    <a:pt x="37" y="137"/>
                  </a:cubicBezTo>
                  <a:cubicBezTo>
                    <a:pt x="37" y="136"/>
                    <a:pt x="37" y="133"/>
                    <a:pt x="36" y="133"/>
                  </a:cubicBezTo>
                  <a:cubicBezTo>
                    <a:pt x="36" y="133"/>
                    <a:pt x="35" y="133"/>
                    <a:pt x="35" y="132"/>
                  </a:cubicBezTo>
                  <a:cubicBezTo>
                    <a:pt x="34" y="132"/>
                    <a:pt x="32" y="135"/>
                    <a:pt x="31" y="135"/>
                  </a:cubicBezTo>
                  <a:cubicBezTo>
                    <a:pt x="29" y="135"/>
                    <a:pt x="30" y="132"/>
                    <a:pt x="28" y="131"/>
                  </a:cubicBezTo>
                  <a:cubicBezTo>
                    <a:pt x="28" y="130"/>
                    <a:pt x="26" y="130"/>
                    <a:pt x="24" y="131"/>
                  </a:cubicBezTo>
                  <a:cubicBezTo>
                    <a:pt x="23" y="131"/>
                    <a:pt x="23" y="132"/>
                    <a:pt x="23" y="132"/>
                  </a:cubicBezTo>
                  <a:cubicBezTo>
                    <a:pt x="21" y="134"/>
                    <a:pt x="19" y="135"/>
                    <a:pt x="17" y="136"/>
                  </a:cubicBezTo>
                  <a:cubicBezTo>
                    <a:pt x="16" y="137"/>
                    <a:pt x="13" y="132"/>
                    <a:pt x="12" y="133"/>
                  </a:cubicBezTo>
                  <a:cubicBezTo>
                    <a:pt x="12" y="133"/>
                    <a:pt x="11" y="137"/>
                    <a:pt x="11" y="137"/>
                  </a:cubicBezTo>
                  <a:cubicBezTo>
                    <a:pt x="9" y="138"/>
                    <a:pt x="3" y="139"/>
                    <a:pt x="4" y="142"/>
                  </a:cubicBezTo>
                  <a:cubicBezTo>
                    <a:pt x="4" y="142"/>
                    <a:pt x="5" y="144"/>
                    <a:pt x="5" y="145"/>
                  </a:cubicBezTo>
                  <a:cubicBezTo>
                    <a:pt x="6" y="146"/>
                    <a:pt x="7" y="145"/>
                    <a:pt x="8" y="146"/>
                  </a:cubicBezTo>
                  <a:cubicBezTo>
                    <a:pt x="10" y="149"/>
                    <a:pt x="9" y="152"/>
                    <a:pt x="9" y="155"/>
                  </a:cubicBezTo>
                  <a:cubicBezTo>
                    <a:pt x="8" y="156"/>
                    <a:pt x="9" y="162"/>
                    <a:pt x="8" y="162"/>
                  </a:cubicBezTo>
                  <a:cubicBezTo>
                    <a:pt x="7" y="163"/>
                    <a:pt x="5" y="163"/>
                    <a:pt x="4" y="165"/>
                  </a:cubicBezTo>
                  <a:cubicBezTo>
                    <a:pt x="3" y="167"/>
                    <a:pt x="4" y="171"/>
                    <a:pt x="8" y="170"/>
                  </a:cubicBezTo>
                  <a:cubicBezTo>
                    <a:pt x="9" y="170"/>
                    <a:pt x="10" y="165"/>
                    <a:pt x="11" y="165"/>
                  </a:cubicBezTo>
                  <a:cubicBezTo>
                    <a:pt x="13" y="164"/>
                    <a:pt x="13" y="169"/>
                    <a:pt x="15" y="170"/>
                  </a:cubicBezTo>
                  <a:cubicBezTo>
                    <a:pt x="17" y="171"/>
                    <a:pt x="19" y="170"/>
                    <a:pt x="20" y="171"/>
                  </a:cubicBezTo>
                  <a:cubicBezTo>
                    <a:pt x="22" y="172"/>
                    <a:pt x="22" y="173"/>
                    <a:pt x="22" y="175"/>
                  </a:cubicBezTo>
                  <a:cubicBezTo>
                    <a:pt x="22" y="177"/>
                    <a:pt x="22" y="180"/>
                    <a:pt x="23" y="182"/>
                  </a:cubicBezTo>
                  <a:cubicBezTo>
                    <a:pt x="23" y="184"/>
                    <a:pt x="24" y="186"/>
                    <a:pt x="26" y="186"/>
                  </a:cubicBezTo>
                  <a:cubicBezTo>
                    <a:pt x="27" y="186"/>
                    <a:pt x="28" y="184"/>
                    <a:pt x="29" y="184"/>
                  </a:cubicBezTo>
                  <a:cubicBezTo>
                    <a:pt x="30" y="184"/>
                    <a:pt x="31" y="191"/>
                    <a:pt x="32" y="192"/>
                  </a:cubicBezTo>
                  <a:cubicBezTo>
                    <a:pt x="35" y="194"/>
                    <a:pt x="38" y="194"/>
                    <a:pt x="40" y="188"/>
                  </a:cubicBezTo>
                  <a:cubicBezTo>
                    <a:pt x="41" y="184"/>
                    <a:pt x="42" y="176"/>
                    <a:pt x="47" y="172"/>
                  </a:cubicBezTo>
                  <a:cubicBezTo>
                    <a:pt x="48" y="171"/>
                    <a:pt x="50" y="174"/>
                    <a:pt x="51" y="174"/>
                  </a:cubicBezTo>
                  <a:cubicBezTo>
                    <a:pt x="52" y="173"/>
                    <a:pt x="53" y="170"/>
                    <a:pt x="54" y="169"/>
                  </a:cubicBezTo>
                  <a:cubicBezTo>
                    <a:pt x="55" y="167"/>
                    <a:pt x="55" y="166"/>
                    <a:pt x="57" y="166"/>
                  </a:cubicBezTo>
                  <a:cubicBezTo>
                    <a:pt x="62" y="165"/>
                    <a:pt x="66" y="164"/>
                    <a:pt x="69" y="166"/>
                  </a:cubicBezTo>
                  <a:cubicBezTo>
                    <a:pt x="72" y="167"/>
                    <a:pt x="74" y="170"/>
                    <a:pt x="76" y="171"/>
                  </a:cubicBezTo>
                  <a:cubicBezTo>
                    <a:pt x="78" y="172"/>
                    <a:pt x="80" y="171"/>
                    <a:pt x="82" y="169"/>
                  </a:cubicBezTo>
                  <a:cubicBezTo>
                    <a:pt x="85" y="166"/>
                    <a:pt x="86" y="167"/>
                    <a:pt x="85" y="165"/>
                  </a:cubicBezTo>
                  <a:cubicBezTo>
                    <a:pt x="85" y="163"/>
                    <a:pt x="81" y="161"/>
                    <a:pt x="80" y="159"/>
                  </a:cubicBezTo>
                  <a:cubicBezTo>
                    <a:pt x="80" y="157"/>
                    <a:pt x="80" y="154"/>
                    <a:pt x="81" y="153"/>
                  </a:cubicBezTo>
                  <a:cubicBezTo>
                    <a:pt x="82" y="151"/>
                    <a:pt x="84" y="150"/>
                    <a:pt x="86" y="150"/>
                  </a:cubicBezTo>
                  <a:cubicBezTo>
                    <a:pt x="86" y="150"/>
                    <a:pt x="87" y="151"/>
                    <a:pt x="88" y="151"/>
                  </a:cubicBezTo>
                  <a:cubicBezTo>
                    <a:pt x="89" y="151"/>
                    <a:pt x="90" y="149"/>
                    <a:pt x="91" y="149"/>
                  </a:cubicBezTo>
                  <a:cubicBezTo>
                    <a:pt x="92" y="149"/>
                    <a:pt x="93" y="148"/>
                    <a:pt x="94" y="148"/>
                  </a:cubicBezTo>
                  <a:cubicBezTo>
                    <a:pt x="95" y="149"/>
                    <a:pt x="95" y="151"/>
                    <a:pt x="96" y="152"/>
                  </a:cubicBezTo>
                  <a:cubicBezTo>
                    <a:pt x="99" y="153"/>
                    <a:pt x="104" y="150"/>
                    <a:pt x="106" y="151"/>
                  </a:cubicBezTo>
                  <a:cubicBezTo>
                    <a:pt x="110" y="153"/>
                    <a:pt x="112" y="157"/>
                    <a:pt x="115" y="156"/>
                  </a:cubicBezTo>
                  <a:cubicBezTo>
                    <a:pt x="116" y="156"/>
                    <a:pt x="119" y="157"/>
                    <a:pt x="121" y="157"/>
                  </a:cubicBezTo>
                  <a:cubicBezTo>
                    <a:pt x="124" y="157"/>
                    <a:pt x="130" y="157"/>
                    <a:pt x="131" y="158"/>
                  </a:cubicBezTo>
                  <a:cubicBezTo>
                    <a:pt x="133" y="159"/>
                    <a:pt x="137" y="163"/>
                    <a:pt x="140" y="166"/>
                  </a:cubicBezTo>
                  <a:cubicBezTo>
                    <a:pt x="142" y="167"/>
                    <a:pt x="145" y="166"/>
                    <a:pt x="146" y="166"/>
                  </a:cubicBezTo>
                  <a:cubicBezTo>
                    <a:pt x="147" y="168"/>
                    <a:pt x="145" y="171"/>
                    <a:pt x="148" y="171"/>
                  </a:cubicBezTo>
                  <a:cubicBezTo>
                    <a:pt x="148" y="171"/>
                    <a:pt x="150" y="167"/>
                    <a:pt x="151" y="167"/>
                  </a:cubicBezTo>
                  <a:cubicBezTo>
                    <a:pt x="157" y="167"/>
                    <a:pt x="163" y="166"/>
                    <a:pt x="163" y="162"/>
                  </a:cubicBezTo>
                  <a:cubicBezTo>
                    <a:pt x="163" y="158"/>
                    <a:pt x="169" y="155"/>
                    <a:pt x="169" y="159"/>
                  </a:cubicBezTo>
                  <a:cubicBezTo>
                    <a:pt x="168" y="162"/>
                    <a:pt x="169" y="168"/>
                    <a:pt x="172" y="169"/>
                  </a:cubicBezTo>
                  <a:cubicBezTo>
                    <a:pt x="176" y="170"/>
                    <a:pt x="180" y="166"/>
                    <a:pt x="181" y="164"/>
                  </a:cubicBezTo>
                  <a:cubicBezTo>
                    <a:pt x="183" y="163"/>
                    <a:pt x="189" y="156"/>
                    <a:pt x="189" y="156"/>
                  </a:cubicBezTo>
                  <a:cubicBezTo>
                    <a:pt x="189" y="156"/>
                    <a:pt x="195" y="159"/>
                    <a:pt x="196" y="161"/>
                  </a:cubicBezTo>
                  <a:cubicBezTo>
                    <a:pt x="197" y="162"/>
                    <a:pt x="194" y="163"/>
                    <a:pt x="195" y="164"/>
                  </a:cubicBezTo>
                  <a:cubicBezTo>
                    <a:pt x="195" y="165"/>
                    <a:pt x="199" y="165"/>
                    <a:pt x="199" y="166"/>
                  </a:cubicBezTo>
                  <a:cubicBezTo>
                    <a:pt x="199" y="170"/>
                    <a:pt x="193" y="174"/>
                    <a:pt x="195" y="175"/>
                  </a:cubicBezTo>
                  <a:cubicBezTo>
                    <a:pt x="195" y="176"/>
                    <a:pt x="196" y="176"/>
                    <a:pt x="197" y="178"/>
                  </a:cubicBezTo>
                  <a:cubicBezTo>
                    <a:pt x="198" y="179"/>
                    <a:pt x="197" y="181"/>
                    <a:pt x="197" y="182"/>
                  </a:cubicBezTo>
                  <a:cubicBezTo>
                    <a:pt x="198" y="182"/>
                    <a:pt x="198" y="183"/>
                    <a:pt x="199" y="183"/>
                  </a:cubicBezTo>
                  <a:cubicBezTo>
                    <a:pt x="200" y="183"/>
                    <a:pt x="202" y="183"/>
                    <a:pt x="203" y="183"/>
                  </a:cubicBezTo>
                  <a:cubicBezTo>
                    <a:pt x="205" y="183"/>
                    <a:pt x="208" y="185"/>
                    <a:pt x="210" y="185"/>
                  </a:cubicBezTo>
                  <a:cubicBezTo>
                    <a:pt x="223" y="184"/>
                    <a:pt x="259" y="169"/>
                    <a:pt x="259" y="169"/>
                  </a:cubicBezTo>
                  <a:cubicBezTo>
                    <a:pt x="259" y="169"/>
                    <a:pt x="374" y="100"/>
                    <a:pt x="276" y="62"/>
                  </a:cubicBezTo>
                  <a:cubicBezTo>
                    <a:pt x="178" y="24"/>
                    <a:pt x="90" y="0"/>
                    <a:pt x="61" y="5"/>
                  </a:cubicBezTo>
                  <a:cubicBezTo>
                    <a:pt x="32" y="11"/>
                    <a:pt x="0" y="39"/>
                    <a:pt x="28" y="71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7" name="Freeform 13">
              <a:extLst>
                <a:ext uri="{FF2B5EF4-FFF2-40B4-BE49-F238E27FC236}">
                  <a16:creationId xmlns:a16="http://schemas.microsoft.com/office/drawing/2014/main" id="{3CED217B-0A35-47E1-B92D-C1D7CA371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7492" y="3179495"/>
              <a:ext cx="549277" cy="825503"/>
            </a:xfrm>
            <a:custGeom>
              <a:avLst/>
              <a:gdLst>
                <a:gd name="T0" fmla="*/ 89 w 202"/>
                <a:gd name="T1" fmla="*/ 71 h 305"/>
                <a:gd name="T2" fmla="*/ 77 w 202"/>
                <a:gd name="T3" fmla="*/ 76 h 305"/>
                <a:gd name="T4" fmla="*/ 70 w 202"/>
                <a:gd name="T5" fmla="*/ 78 h 305"/>
                <a:gd name="T6" fmla="*/ 63 w 202"/>
                <a:gd name="T7" fmla="*/ 76 h 305"/>
                <a:gd name="T8" fmla="*/ 58 w 202"/>
                <a:gd name="T9" fmla="*/ 83 h 305"/>
                <a:gd name="T10" fmla="*/ 56 w 202"/>
                <a:gd name="T11" fmla="*/ 85 h 305"/>
                <a:gd name="T12" fmla="*/ 50 w 202"/>
                <a:gd name="T13" fmla="*/ 85 h 305"/>
                <a:gd name="T14" fmla="*/ 50 w 202"/>
                <a:gd name="T15" fmla="*/ 89 h 305"/>
                <a:gd name="T16" fmla="*/ 43 w 202"/>
                <a:gd name="T17" fmla="*/ 91 h 305"/>
                <a:gd name="T18" fmla="*/ 36 w 202"/>
                <a:gd name="T19" fmla="*/ 99 h 305"/>
                <a:gd name="T20" fmla="*/ 20 w 202"/>
                <a:gd name="T21" fmla="*/ 104 h 305"/>
                <a:gd name="T22" fmla="*/ 14 w 202"/>
                <a:gd name="T23" fmla="*/ 110 h 305"/>
                <a:gd name="T24" fmla="*/ 9 w 202"/>
                <a:gd name="T25" fmla="*/ 114 h 305"/>
                <a:gd name="T26" fmla="*/ 8 w 202"/>
                <a:gd name="T27" fmla="*/ 119 h 305"/>
                <a:gd name="T28" fmla="*/ 16 w 202"/>
                <a:gd name="T29" fmla="*/ 122 h 305"/>
                <a:gd name="T30" fmla="*/ 17 w 202"/>
                <a:gd name="T31" fmla="*/ 128 h 305"/>
                <a:gd name="T32" fmla="*/ 19 w 202"/>
                <a:gd name="T33" fmla="*/ 138 h 305"/>
                <a:gd name="T34" fmla="*/ 23 w 202"/>
                <a:gd name="T35" fmla="*/ 143 h 305"/>
                <a:gd name="T36" fmla="*/ 21 w 202"/>
                <a:gd name="T37" fmla="*/ 148 h 305"/>
                <a:gd name="T38" fmla="*/ 13 w 202"/>
                <a:gd name="T39" fmla="*/ 152 h 305"/>
                <a:gd name="T40" fmla="*/ 15 w 202"/>
                <a:gd name="T41" fmla="*/ 156 h 305"/>
                <a:gd name="T42" fmla="*/ 10 w 202"/>
                <a:gd name="T43" fmla="*/ 159 h 305"/>
                <a:gd name="T44" fmla="*/ 5 w 202"/>
                <a:gd name="T45" fmla="*/ 168 h 305"/>
                <a:gd name="T46" fmla="*/ 5 w 202"/>
                <a:gd name="T47" fmla="*/ 187 h 305"/>
                <a:gd name="T48" fmla="*/ 12 w 202"/>
                <a:gd name="T49" fmla="*/ 189 h 305"/>
                <a:gd name="T50" fmla="*/ 11 w 202"/>
                <a:gd name="T51" fmla="*/ 199 h 305"/>
                <a:gd name="T52" fmla="*/ 15 w 202"/>
                <a:gd name="T53" fmla="*/ 206 h 305"/>
                <a:gd name="T54" fmla="*/ 16 w 202"/>
                <a:gd name="T55" fmla="*/ 216 h 305"/>
                <a:gd name="T56" fmla="*/ 24 w 202"/>
                <a:gd name="T57" fmla="*/ 223 h 305"/>
                <a:gd name="T58" fmla="*/ 21 w 202"/>
                <a:gd name="T59" fmla="*/ 234 h 305"/>
                <a:gd name="T60" fmla="*/ 29 w 202"/>
                <a:gd name="T61" fmla="*/ 236 h 305"/>
                <a:gd name="T62" fmla="*/ 22 w 202"/>
                <a:gd name="T63" fmla="*/ 258 h 305"/>
                <a:gd name="T64" fmla="*/ 32 w 202"/>
                <a:gd name="T65" fmla="*/ 272 h 305"/>
                <a:gd name="T66" fmla="*/ 43 w 202"/>
                <a:gd name="T67" fmla="*/ 268 h 305"/>
                <a:gd name="T68" fmla="*/ 50 w 202"/>
                <a:gd name="T69" fmla="*/ 275 h 305"/>
                <a:gd name="T70" fmla="*/ 44 w 202"/>
                <a:gd name="T71" fmla="*/ 281 h 305"/>
                <a:gd name="T72" fmla="*/ 38 w 202"/>
                <a:gd name="T73" fmla="*/ 288 h 305"/>
                <a:gd name="T74" fmla="*/ 36 w 202"/>
                <a:gd name="T75" fmla="*/ 294 h 305"/>
                <a:gd name="T76" fmla="*/ 32 w 202"/>
                <a:gd name="T77" fmla="*/ 299 h 305"/>
                <a:gd name="T78" fmla="*/ 41 w 202"/>
                <a:gd name="T79" fmla="*/ 305 h 305"/>
                <a:gd name="T80" fmla="*/ 49 w 202"/>
                <a:gd name="T81" fmla="*/ 301 h 305"/>
                <a:gd name="T82" fmla="*/ 64 w 202"/>
                <a:gd name="T83" fmla="*/ 295 h 305"/>
                <a:gd name="T84" fmla="*/ 82 w 202"/>
                <a:gd name="T85" fmla="*/ 291 h 305"/>
                <a:gd name="T86" fmla="*/ 96 w 202"/>
                <a:gd name="T87" fmla="*/ 298 h 305"/>
                <a:gd name="T88" fmla="*/ 95 w 202"/>
                <a:gd name="T89" fmla="*/ 293 h 305"/>
                <a:gd name="T90" fmla="*/ 95 w 202"/>
                <a:gd name="T91" fmla="*/ 283 h 305"/>
                <a:gd name="T92" fmla="*/ 99 w 202"/>
                <a:gd name="T93" fmla="*/ 278 h 305"/>
                <a:gd name="T94" fmla="*/ 117 w 202"/>
                <a:gd name="T95" fmla="*/ 258 h 305"/>
                <a:gd name="T96" fmla="*/ 202 w 202"/>
                <a:gd name="T97" fmla="*/ 132 h 305"/>
                <a:gd name="T98" fmla="*/ 89 w 202"/>
                <a:gd name="T99" fmla="*/ 7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" h="305">
                  <a:moveTo>
                    <a:pt x="89" y="71"/>
                  </a:moveTo>
                  <a:cubicBezTo>
                    <a:pt x="89" y="71"/>
                    <a:pt x="83" y="73"/>
                    <a:pt x="77" y="76"/>
                  </a:cubicBezTo>
                  <a:cubicBezTo>
                    <a:pt x="75" y="77"/>
                    <a:pt x="72" y="79"/>
                    <a:pt x="70" y="78"/>
                  </a:cubicBezTo>
                  <a:cubicBezTo>
                    <a:pt x="66" y="78"/>
                    <a:pt x="63" y="76"/>
                    <a:pt x="63" y="76"/>
                  </a:cubicBezTo>
                  <a:cubicBezTo>
                    <a:pt x="62" y="77"/>
                    <a:pt x="61" y="80"/>
                    <a:pt x="58" y="83"/>
                  </a:cubicBezTo>
                  <a:cubicBezTo>
                    <a:pt x="57" y="84"/>
                    <a:pt x="57" y="85"/>
                    <a:pt x="56" y="85"/>
                  </a:cubicBezTo>
                  <a:cubicBezTo>
                    <a:pt x="55" y="86"/>
                    <a:pt x="51" y="84"/>
                    <a:pt x="50" y="85"/>
                  </a:cubicBezTo>
                  <a:cubicBezTo>
                    <a:pt x="49" y="85"/>
                    <a:pt x="51" y="89"/>
                    <a:pt x="50" y="89"/>
                  </a:cubicBezTo>
                  <a:cubicBezTo>
                    <a:pt x="47" y="91"/>
                    <a:pt x="43" y="91"/>
                    <a:pt x="43" y="91"/>
                  </a:cubicBezTo>
                  <a:cubicBezTo>
                    <a:pt x="43" y="91"/>
                    <a:pt x="40" y="97"/>
                    <a:pt x="36" y="99"/>
                  </a:cubicBezTo>
                  <a:cubicBezTo>
                    <a:pt x="32" y="100"/>
                    <a:pt x="21" y="100"/>
                    <a:pt x="20" y="104"/>
                  </a:cubicBezTo>
                  <a:cubicBezTo>
                    <a:pt x="18" y="108"/>
                    <a:pt x="14" y="110"/>
                    <a:pt x="14" y="110"/>
                  </a:cubicBezTo>
                  <a:cubicBezTo>
                    <a:pt x="14" y="110"/>
                    <a:pt x="10" y="111"/>
                    <a:pt x="9" y="114"/>
                  </a:cubicBezTo>
                  <a:cubicBezTo>
                    <a:pt x="7" y="116"/>
                    <a:pt x="7" y="118"/>
                    <a:pt x="8" y="119"/>
                  </a:cubicBezTo>
                  <a:cubicBezTo>
                    <a:pt x="9" y="120"/>
                    <a:pt x="15" y="120"/>
                    <a:pt x="16" y="122"/>
                  </a:cubicBezTo>
                  <a:cubicBezTo>
                    <a:pt x="17" y="124"/>
                    <a:pt x="17" y="125"/>
                    <a:pt x="17" y="128"/>
                  </a:cubicBezTo>
                  <a:cubicBezTo>
                    <a:pt x="17" y="133"/>
                    <a:pt x="16" y="136"/>
                    <a:pt x="19" y="138"/>
                  </a:cubicBezTo>
                  <a:cubicBezTo>
                    <a:pt x="21" y="139"/>
                    <a:pt x="23" y="141"/>
                    <a:pt x="23" y="143"/>
                  </a:cubicBezTo>
                  <a:cubicBezTo>
                    <a:pt x="23" y="144"/>
                    <a:pt x="22" y="147"/>
                    <a:pt x="21" y="148"/>
                  </a:cubicBezTo>
                  <a:cubicBezTo>
                    <a:pt x="20" y="149"/>
                    <a:pt x="14" y="150"/>
                    <a:pt x="13" y="152"/>
                  </a:cubicBezTo>
                  <a:cubicBezTo>
                    <a:pt x="12" y="153"/>
                    <a:pt x="16" y="155"/>
                    <a:pt x="15" y="156"/>
                  </a:cubicBezTo>
                  <a:cubicBezTo>
                    <a:pt x="15" y="157"/>
                    <a:pt x="12" y="158"/>
                    <a:pt x="10" y="159"/>
                  </a:cubicBezTo>
                  <a:cubicBezTo>
                    <a:pt x="5" y="163"/>
                    <a:pt x="7" y="159"/>
                    <a:pt x="5" y="168"/>
                  </a:cubicBezTo>
                  <a:cubicBezTo>
                    <a:pt x="2" y="176"/>
                    <a:pt x="0" y="188"/>
                    <a:pt x="5" y="187"/>
                  </a:cubicBezTo>
                  <a:cubicBezTo>
                    <a:pt x="10" y="187"/>
                    <a:pt x="14" y="186"/>
                    <a:pt x="12" y="189"/>
                  </a:cubicBezTo>
                  <a:cubicBezTo>
                    <a:pt x="11" y="192"/>
                    <a:pt x="9" y="195"/>
                    <a:pt x="11" y="199"/>
                  </a:cubicBezTo>
                  <a:cubicBezTo>
                    <a:pt x="14" y="203"/>
                    <a:pt x="15" y="202"/>
                    <a:pt x="15" y="206"/>
                  </a:cubicBezTo>
                  <a:cubicBezTo>
                    <a:pt x="15" y="209"/>
                    <a:pt x="12" y="214"/>
                    <a:pt x="16" y="216"/>
                  </a:cubicBezTo>
                  <a:cubicBezTo>
                    <a:pt x="19" y="218"/>
                    <a:pt x="25" y="218"/>
                    <a:pt x="24" y="223"/>
                  </a:cubicBezTo>
                  <a:cubicBezTo>
                    <a:pt x="23" y="228"/>
                    <a:pt x="20" y="232"/>
                    <a:pt x="21" y="234"/>
                  </a:cubicBezTo>
                  <a:cubicBezTo>
                    <a:pt x="22" y="236"/>
                    <a:pt x="32" y="231"/>
                    <a:pt x="29" y="236"/>
                  </a:cubicBezTo>
                  <a:cubicBezTo>
                    <a:pt x="27" y="242"/>
                    <a:pt x="19" y="245"/>
                    <a:pt x="22" y="258"/>
                  </a:cubicBezTo>
                  <a:cubicBezTo>
                    <a:pt x="24" y="270"/>
                    <a:pt x="27" y="274"/>
                    <a:pt x="32" y="272"/>
                  </a:cubicBezTo>
                  <a:cubicBezTo>
                    <a:pt x="34" y="270"/>
                    <a:pt x="39" y="269"/>
                    <a:pt x="43" y="268"/>
                  </a:cubicBezTo>
                  <a:cubicBezTo>
                    <a:pt x="49" y="266"/>
                    <a:pt x="51" y="272"/>
                    <a:pt x="50" y="275"/>
                  </a:cubicBezTo>
                  <a:cubicBezTo>
                    <a:pt x="48" y="281"/>
                    <a:pt x="50" y="277"/>
                    <a:pt x="44" y="281"/>
                  </a:cubicBezTo>
                  <a:cubicBezTo>
                    <a:pt x="42" y="283"/>
                    <a:pt x="40" y="285"/>
                    <a:pt x="38" y="288"/>
                  </a:cubicBezTo>
                  <a:cubicBezTo>
                    <a:pt x="37" y="290"/>
                    <a:pt x="36" y="292"/>
                    <a:pt x="36" y="294"/>
                  </a:cubicBezTo>
                  <a:cubicBezTo>
                    <a:pt x="35" y="296"/>
                    <a:pt x="31" y="297"/>
                    <a:pt x="32" y="299"/>
                  </a:cubicBezTo>
                  <a:cubicBezTo>
                    <a:pt x="32" y="301"/>
                    <a:pt x="38" y="305"/>
                    <a:pt x="41" y="305"/>
                  </a:cubicBezTo>
                  <a:cubicBezTo>
                    <a:pt x="44" y="305"/>
                    <a:pt x="46" y="302"/>
                    <a:pt x="49" y="301"/>
                  </a:cubicBezTo>
                  <a:cubicBezTo>
                    <a:pt x="54" y="300"/>
                    <a:pt x="59" y="299"/>
                    <a:pt x="64" y="295"/>
                  </a:cubicBezTo>
                  <a:cubicBezTo>
                    <a:pt x="72" y="290"/>
                    <a:pt x="79" y="288"/>
                    <a:pt x="82" y="291"/>
                  </a:cubicBezTo>
                  <a:cubicBezTo>
                    <a:pt x="84" y="293"/>
                    <a:pt x="93" y="299"/>
                    <a:pt x="96" y="298"/>
                  </a:cubicBezTo>
                  <a:cubicBezTo>
                    <a:pt x="96" y="298"/>
                    <a:pt x="95" y="295"/>
                    <a:pt x="95" y="293"/>
                  </a:cubicBezTo>
                  <a:cubicBezTo>
                    <a:pt x="93" y="289"/>
                    <a:pt x="94" y="286"/>
                    <a:pt x="95" y="283"/>
                  </a:cubicBezTo>
                  <a:cubicBezTo>
                    <a:pt x="96" y="281"/>
                    <a:pt x="96" y="278"/>
                    <a:pt x="99" y="278"/>
                  </a:cubicBezTo>
                  <a:cubicBezTo>
                    <a:pt x="108" y="277"/>
                    <a:pt x="117" y="258"/>
                    <a:pt x="117" y="258"/>
                  </a:cubicBezTo>
                  <a:cubicBezTo>
                    <a:pt x="202" y="132"/>
                    <a:pt x="202" y="132"/>
                    <a:pt x="202" y="132"/>
                  </a:cubicBezTo>
                  <a:cubicBezTo>
                    <a:pt x="202" y="132"/>
                    <a:pt x="176" y="0"/>
                    <a:pt x="89" y="71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8" name="Freeform 14">
              <a:extLst>
                <a:ext uri="{FF2B5EF4-FFF2-40B4-BE49-F238E27FC236}">
                  <a16:creationId xmlns:a16="http://schemas.microsoft.com/office/drawing/2014/main" id="{4AE15E87-FE7D-4930-A6D7-BFA29DEAA9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1018" y="3449371"/>
              <a:ext cx="446089" cy="628652"/>
            </a:xfrm>
            <a:custGeom>
              <a:avLst/>
              <a:gdLst>
                <a:gd name="T0" fmla="*/ 79 w 164"/>
                <a:gd name="T1" fmla="*/ 30 h 232"/>
                <a:gd name="T2" fmla="*/ 62 w 164"/>
                <a:gd name="T3" fmla="*/ 47 h 232"/>
                <a:gd name="T4" fmla="*/ 45 w 164"/>
                <a:gd name="T5" fmla="*/ 51 h 232"/>
                <a:gd name="T6" fmla="*/ 32 w 164"/>
                <a:gd name="T7" fmla="*/ 87 h 232"/>
                <a:gd name="T8" fmla="*/ 19 w 164"/>
                <a:gd name="T9" fmla="*/ 108 h 232"/>
                <a:gd name="T10" fmla="*/ 14 w 164"/>
                <a:gd name="T11" fmla="*/ 122 h 232"/>
                <a:gd name="T12" fmla="*/ 7 w 164"/>
                <a:gd name="T13" fmla="*/ 141 h 232"/>
                <a:gd name="T14" fmla="*/ 0 w 164"/>
                <a:gd name="T15" fmla="*/ 168 h 232"/>
                <a:gd name="T16" fmla="*/ 16 w 164"/>
                <a:gd name="T17" fmla="*/ 181 h 232"/>
                <a:gd name="T18" fmla="*/ 27 w 164"/>
                <a:gd name="T19" fmla="*/ 188 h 232"/>
                <a:gd name="T20" fmla="*/ 39 w 164"/>
                <a:gd name="T21" fmla="*/ 194 h 232"/>
                <a:gd name="T22" fmla="*/ 57 w 164"/>
                <a:gd name="T23" fmla="*/ 230 h 232"/>
                <a:gd name="T24" fmla="*/ 60 w 164"/>
                <a:gd name="T25" fmla="*/ 224 h 232"/>
                <a:gd name="T26" fmla="*/ 66 w 164"/>
                <a:gd name="T27" fmla="*/ 225 h 232"/>
                <a:gd name="T28" fmla="*/ 63 w 164"/>
                <a:gd name="T29" fmla="*/ 216 h 232"/>
                <a:gd name="T30" fmla="*/ 67 w 164"/>
                <a:gd name="T31" fmla="*/ 220 h 232"/>
                <a:gd name="T32" fmla="*/ 74 w 164"/>
                <a:gd name="T33" fmla="*/ 211 h 232"/>
                <a:gd name="T34" fmla="*/ 87 w 164"/>
                <a:gd name="T35" fmla="*/ 194 h 232"/>
                <a:gd name="T36" fmla="*/ 83 w 164"/>
                <a:gd name="T37" fmla="*/ 189 h 232"/>
                <a:gd name="T38" fmla="*/ 90 w 164"/>
                <a:gd name="T39" fmla="*/ 182 h 232"/>
                <a:gd name="T40" fmla="*/ 100 w 164"/>
                <a:gd name="T41" fmla="*/ 180 h 232"/>
                <a:gd name="T42" fmla="*/ 112 w 164"/>
                <a:gd name="T43" fmla="*/ 175 h 232"/>
                <a:gd name="T44" fmla="*/ 105 w 164"/>
                <a:gd name="T45" fmla="*/ 166 h 232"/>
                <a:gd name="T46" fmla="*/ 119 w 164"/>
                <a:gd name="T47" fmla="*/ 165 h 232"/>
                <a:gd name="T48" fmla="*/ 115 w 164"/>
                <a:gd name="T49" fmla="*/ 158 h 232"/>
                <a:gd name="T50" fmla="*/ 118 w 164"/>
                <a:gd name="T51" fmla="*/ 150 h 232"/>
                <a:gd name="T52" fmla="*/ 129 w 164"/>
                <a:gd name="T53" fmla="*/ 152 h 232"/>
                <a:gd name="T54" fmla="*/ 123 w 164"/>
                <a:gd name="T55" fmla="*/ 146 h 232"/>
                <a:gd name="T56" fmla="*/ 129 w 164"/>
                <a:gd name="T57" fmla="*/ 138 h 232"/>
                <a:gd name="T58" fmla="*/ 136 w 164"/>
                <a:gd name="T59" fmla="*/ 136 h 232"/>
                <a:gd name="T60" fmla="*/ 139 w 164"/>
                <a:gd name="T61" fmla="*/ 129 h 232"/>
                <a:gd name="T62" fmla="*/ 132 w 164"/>
                <a:gd name="T63" fmla="*/ 118 h 232"/>
                <a:gd name="T64" fmla="*/ 146 w 164"/>
                <a:gd name="T65" fmla="*/ 103 h 232"/>
                <a:gd name="T66" fmla="*/ 137 w 164"/>
                <a:gd name="T67" fmla="*/ 101 h 232"/>
                <a:gd name="T68" fmla="*/ 140 w 164"/>
                <a:gd name="T69" fmla="*/ 98 h 232"/>
                <a:gd name="T70" fmla="*/ 138 w 164"/>
                <a:gd name="T71" fmla="*/ 91 h 232"/>
                <a:gd name="T72" fmla="*/ 131 w 164"/>
                <a:gd name="T73" fmla="*/ 87 h 232"/>
                <a:gd name="T74" fmla="*/ 138 w 164"/>
                <a:gd name="T75" fmla="*/ 82 h 232"/>
                <a:gd name="T76" fmla="*/ 140 w 164"/>
                <a:gd name="T77" fmla="*/ 86 h 232"/>
                <a:gd name="T78" fmla="*/ 147 w 164"/>
                <a:gd name="T79" fmla="*/ 82 h 232"/>
                <a:gd name="T80" fmla="*/ 144 w 164"/>
                <a:gd name="T81" fmla="*/ 90 h 232"/>
                <a:gd name="T82" fmla="*/ 152 w 164"/>
                <a:gd name="T83" fmla="*/ 87 h 232"/>
                <a:gd name="T84" fmla="*/ 150 w 164"/>
                <a:gd name="T85" fmla="*/ 79 h 232"/>
                <a:gd name="T86" fmla="*/ 158 w 164"/>
                <a:gd name="T87" fmla="*/ 69 h 232"/>
                <a:gd name="T88" fmla="*/ 154 w 164"/>
                <a:gd name="T89" fmla="*/ 61 h 232"/>
                <a:gd name="T90" fmla="*/ 142 w 164"/>
                <a:gd name="T91" fmla="*/ 133 h 232"/>
                <a:gd name="T92" fmla="*/ 148 w 164"/>
                <a:gd name="T93" fmla="*/ 136 h 232"/>
                <a:gd name="T94" fmla="*/ 142 w 164"/>
                <a:gd name="T95" fmla="*/ 139 h 232"/>
                <a:gd name="T96" fmla="*/ 95 w 164"/>
                <a:gd name="T97" fmla="*/ 187 h 232"/>
                <a:gd name="T98" fmla="*/ 99 w 164"/>
                <a:gd name="T99" fmla="*/ 19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4" h="232">
                  <a:moveTo>
                    <a:pt x="162" y="63"/>
                  </a:moveTo>
                  <a:cubicBezTo>
                    <a:pt x="162" y="62"/>
                    <a:pt x="116" y="0"/>
                    <a:pt x="85" y="24"/>
                  </a:cubicBezTo>
                  <a:cubicBezTo>
                    <a:pt x="85" y="24"/>
                    <a:pt x="82" y="26"/>
                    <a:pt x="79" y="30"/>
                  </a:cubicBezTo>
                  <a:cubicBezTo>
                    <a:pt x="79" y="31"/>
                    <a:pt x="80" y="34"/>
                    <a:pt x="79" y="35"/>
                  </a:cubicBezTo>
                  <a:cubicBezTo>
                    <a:pt x="77" y="39"/>
                    <a:pt x="74" y="42"/>
                    <a:pt x="72" y="42"/>
                  </a:cubicBezTo>
                  <a:cubicBezTo>
                    <a:pt x="66" y="43"/>
                    <a:pt x="62" y="47"/>
                    <a:pt x="62" y="47"/>
                  </a:cubicBezTo>
                  <a:cubicBezTo>
                    <a:pt x="62" y="47"/>
                    <a:pt x="60" y="51"/>
                    <a:pt x="56" y="50"/>
                  </a:cubicBezTo>
                  <a:cubicBezTo>
                    <a:pt x="53" y="49"/>
                    <a:pt x="51" y="46"/>
                    <a:pt x="49" y="47"/>
                  </a:cubicBezTo>
                  <a:cubicBezTo>
                    <a:pt x="48" y="47"/>
                    <a:pt x="46" y="49"/>
                    <a:pt x="45" y="51"/>
                  </a:cubicBezTo>
                  <a:cubicBezTo>
                    <a:pt x="40" y="56"/>
                    <a:pt x="30" y="63"/>
                    <a:pt x="33" y="65"/>
                  </a:cubicBezTo>
                  <a:cubicBezTo>
                    <a:pt x="35" y="67"/>
                    <a:pt x="38" y="71"/>
                    <a:pt x="39" y="74"/>
                  </a:cubicBezTo>
                  <a:cubicBezTo>
                    <a:pt x="39" y="77"/>
                    <a:pt x="37" y="86"/>
                    <a:pt x="32" y="87"/>
                  </a:cubicBezTo>
                  <a:cubicBezTo>
                    <a:pt x="30" y="88"/>
                    <a:pt x="28" y="88"/>
                    <a:pt x="26" y="89"/>
                  </a:cubicBezTo>
                  <a:cubicBezTo>
                    <a:pt x="21" y="93"/>
                    <a:pt x="16" y="100"/>
                    <a:pt x="17" y="104"/>
                  </a:cubicBezTo>
                  <a:cubicBezTo>
                    <a:pt x="18" y="105"/>
                    <a:pt x="18" y="107"/>
                    <a:pt x="19" y="108"/>
                  </a:cubicBezTo>
                  <a:cubicBezTo>
                    <a:pt x="19" y="109"/>
                    <a:pt x="20" y="110"/>
                    <a:pt x="21" y="111"/>
                  </a:cubicBezTo>
                  <a:cubicBezTo>
                    <a:pt x="22" y="115"/>
                    <a:pt x="22" y="115"/>
                    <a:pt x="20" y="117"/>
                  </a:cubicBezTo>
                  <a:cubicBezTo>
                    <a:pt x="16" y="119"/>
                    <a:pt x="14" y="122"/>
                    <a:pt x="14" y="122"/>
                  </a:cubicBezTo>
                  <a:cubicBezTo>
                    <a:pt x="14" y="122"/>
                    <a:pt x="18" y="125"/>
                    <a:pt x="18" y="127"/>
                  </a:cubicBezTo>
                  <a:cubicBezTo>
                    <a:pt x="19" y="128"/>
                    <a:pt x="18" y="129"/>
                    <a:pt x="18" y="130"/>
                  </a:cubicBezTo>
                  <a:cubicBezTo>
                    <a:pt x="18" y="133"/>
                    <a:pt x="8" y="138"/>
                    <a:pt x="7" y="141"/>
                  </a:cubicBezTo>
                  <a:cubicBezTo>
                    <a:pt x="6" y="144"/>
                    <a:pt x="3" y="149"/>
                    <a:pt x="4" y="153"/>
                  </a:cubicBezTo>
                  <a:cubicBezTo>
                    <a:pt x="5" y="156"/>
                    <a:pt x="5" y="163"/>
                    <a:pt x="4" y="16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68"/>
                    <a:pt x="0" y="172"/>
                    <a:pt x="0" y="174"/>
                  </a:cubicBezTo>
                  <a:cubicBezTo>
                    <a:pt x="0" y="176"/>
                    <a:pt x="0" y="178"/>
                    <a:pt x="1" y="179"/>
                  </a:cubicBezTo>
                  <a:cubicBezTo>
                    <a:pt x="3" y="180"/>
                    <a:pt x="12" y="180"/>
                    <a:pt x="16" y="181"/>
                  </a:cubicBezTo>
                  <a:cubicBezTo>
                    <a:pt x="17" y="182"/>
                    <a:pt x="18" y="178"/>
                    <a:pt x="19" y="178"/>
                  </a:cubicBezTo>
                  <a:cubicBezTo>
                    <a:pt x="20" y="179"/>
                    <a:pt x="20" y="180"/>
                    <a:pt x="21" y="182"/>
                  </a:cubicBezTo>
                  <a:cubicBezTo>
                    <a:pt x="23" y="185"/>
                    <a:pt x="26" y="189"/>
                    <a:pt x="27" y="188"/>
                  </a:cubicBezTo>
                  <a:cubicBezTo>
                    <a:pt x="29" y="187"/>
                    <a:pt x="34" y="185"/>
                    <a:pt x="36" y="186"/>
                  </a:cubicBezTo>
                  <a:cubicBezTo>
                    <a:pt x="37" y="186"/>
                    <a:pt x="35" y="189"/>
                    <a:pt x="36" y="190"/>
                  </a:cubicBezTo>
                  <a:cubicBezTo>
                    <a:pt x="37" y="193"/>
                    <a:pt x="39" y="194"/>
                    <a:pt x="39" y="194"/>
                  </a:cubicBezTo>
                  <a:cubicBezTo>
                    <a:pt x="39" y="194"/>
                    <a:pt x="44" y="201"/>
                    <a:pt x="45" y="205"/>
                  </a:cubicBezTo>
                  <a:cubicBezTo>
                    <a:pt x="45" y="208"/>
                    <a:pt x="44" y="214"/>
                    <a:pt x="48" y="218"/>
                  </a:cubicBezTo>
                  <a:cubicBezTo>
                    <a:pt x="50" y="221"/>
                    <a:pt x="54" y="226"/>
                    <a:pt x="57" y="230"/>
                  </a:cubicBezTo>
                  <a:cubicBezTo>
                    <a:pt x="58" y="230"/>
                    <a:pt x="58" y="227"/>
                    <a:pt x="58" y="225"/>
                  </a:cubicBezTo>
                  <a:cubicBezTo>
                    <a:pt x="57" y="223"/>
                    <a:pt x="57" y="224"/>
                    <a:pt x="59" y="223"/>
                  </a:cubicBezTo>
                  <a:cubicBezTo>
                    <a:pt x="60" y="221"/>
                    <a:pt x="61" y="223"/>
                    <a:pt x="60" y="224"/>
                  </a:cubicBezTo>
                  <a:cubicBezTo>
                    <a:pt x="60" y="225"/>
                    <a:pt x="61" y="226"/>
                    <a:pt x="60" y="229"/>
                  </a:cubicBezTo>
                  <a:cubicBezTo>
                    <a:pt x="60" y="232"/>
                    <a:pt x="64" y="230"/>
                    <a:pt x="64" y="229"/>
                  </a:cubicBezTo>
                  <a:cubicBezTo>
                    <a:pt x="65" y="227"/>
                    <a:pt x="65" y="226"/>
                    <a:pt x="66" y="225"/>
                  </a:cubicBezTo>
                  <a:cubicBezTo>
                    <a:pt x="67" y="224"/>
                    <a:pt x="66" y="223"/>
                    <a:pt x="64" y="223"/>
                  </a:cubicBezTo>
                  <a:cubicBezTo>
                    <a:pt x="63" y="223"/>
                    <a:pt x="63" y="221"/>
                    <a:pt x="64" y="220"/>
                  </a:cubicBezTo>
                  <a:cubicBezTo>
                    <a:pt x="64" y="218"/>
                    <a:pt x="64" y="218"/>
                    <a:pt x="63" y="216"/>
                  </a:cubicBezTo>
                  <a:cubicBezTo>
                    <a:pt x="61" y="215"/>
                    <a:pt x="62" y="214"/>
                    <a:pt x="63" y="215"/>
                  </a:cubicBezTo>
                  <a:cubicBezTo>
                    <a:pt x="64" y="215"/>
                    <a:pt x="65" y="215"/>
                    <a:pt x="66" y="215"/>
                  </a:cubicBezTo>
                  <a:cubicBezTo>
                    <a:pt x="68" y="215"/>
                    <a:pt x="67" y="218"/>
                    <a:pt x="67" y="220"/>
                  </a:cubicBezTo>
                  <a:cubicBezTo>
                    <a:pt x="66" y="223"/>
                    <a:pt x="69" y="222"/>
                    <a:pt x="69" y="220"/>
                  </a:cubicBezTo>
                  <a:cubicBezTo>
                    <a:pt x="69" y="218"/>
                    <a:pt x="72" y="212"/>
                    <a:pt x="72" y="210"/>
                  </a:cubicBezTo>
                  <a:cubicBezTo>
                    <a:pt x="72" y="207"/>
                    <a:pt x="74" y="209"/>
                    <a:pt x="74" y="211"/>
                  </a:cubicBezTo>
                  <a:cubicBezTo>
                    <a:pt x="75" y="214"/>
                    <a:pt x="77" y="211"/>
                    <a:pt x="79" y="205"/>
                  </a:cubicBezTo>
                  <a:cubicBezTo>
                    <a:pt x="81" y="200"/>
                    <a:pt x="85" y="200"/>
                    <a:pt x="88" y="198"/>
                  </a:cubicBezTo>
                  <a:cubicBezTo>
                    <a:pt x="91" y="197"/>
                    <a:pt x="88" y="195"/>
                    <a:pt x="87" y="194"/>
                  </a:cubicBezTo>
                  <a:cubicBezTo>
                    <a:pt x="82" y="190"/>
                    <a:pt x="80" y="193"/>
                    <a:pt x="75" y="191"/>
                  </a:cubicBezTo>
                  <a:cubicBezTo>
                    <a:pt x="73" y="190"/>
                    <a:pt x="75" y="189"/>
                    <a:pt x="77" y="189"/>
                  </a:cubicBezTo>
                  <a:cubicBezTo>
                    <a:pt x="79" y="189"/>
                    <a:pt x="79" y="189"/>
                    <a:pt x="83" y="189"/>
                  </a:cubicBezTo>
                  <a:cubicBezTo>
                    <a:pt x="87" y="190"/>
                    <a:pt x="90" y="191"/>
                    <a:pt x="90" y="189"/>
                  </a:cubicBezTo>
                  <a:cubicBezTo>
                    <a:pt x="90" y="188"/>
                    <a:pt x="87" y="182"/>
                    <a:pt x="87" y="179"/>
                  </a:cubicBezTo>
                  <a:cubicBezTo>
                    <a:pt x="87" y="177"/>
                    <a:pt x="89" y="180"/>
                    <a:pt x="90" y="182"/>
                  </a:cubicBezTo>
                  <a:cubicBezTo>
                    <a:pt x="91" y="185"/>
                    <a:pt x="91" y="184"/>
                    <a:pt x="93" y="183"/>
                  </a:cubicBezTo>
                  <a:cubicBezTo>
                    <a:pt x="96" y="182"/>
                    <a:pt x="97" y="182"/>
                    <a:pt x="98" y="180"/>
                  </a:cubicBezTo>
                  <a:cubicBezTo>
                    <a:pt x="98" y="178"/>
                    <a:pt x="99" y="177"/>
                    <a:pt x="100" y="180"/>
                  </a:cubicBezTo>
                  <a:cubicBezTo>
                    <a:pt x="100" y="184"/>
                    <a:pt x="105" y="182"/>
                    <a:pt x="105" y="184"/>
                  </a:cubicBezTo>
                  <a:cubicBezTo>
                    <a:pt x="105" y="185"/>
                    <a:pt x="106" y="183"/>
                    <a:pt x="108" y="181"/>
                  </a:cubicBezTo>
                  <a:cubicBezTo>
                    <a:pt x="110" y="179"/>
                    <a:pt x="111" y="177"/>
                    <a:pt x="112" y="175"/>
                  </a:cubicBezTo>
                  <a:cubicBezTo>
                    <a:pt x="113" y="172"/>
                    <a:pt x="110" y="173"/>
                    <a:pt x="107" y="173"/>
                  </a:cubicBezTo>
                  <a:cubicBezTo>
                    <a:pt x="104" y="173"/>
                    <a:pt x="105" y="172"/>
                    <a:pt x="104" y="171"/>
                  </a:cubicBezTo>
                  <a:cubicBezTo>
                    <a:pt x="103" y="169"/>
                    <a:pt x="104" y="169"/>
                    <a:pt x="105" y="166"/>
                  </a:cubicBezTo>
                  <a:cubicBezTo>
                    <a:pt x="107" y="164"/>
                    <a:pt x="107" y="168"/>
                    <a:pt x="108" y="169"/>
                  </a:cubicBezTo>
                  <a:cubicBezTo>
                    <a:pt x="108" y="171"/>
                    <a:pt x="112" y="168"/>
                    <a:pt x="114" y="168"/>
                  </a:cubicBezTo>
                  <a:cubicBezTo>
                    <a:pt x="117" y="168"/>
                    <a:pt x="118" y="166"/>
                    <a:pt x="119" y="165"/>
                  </a:cubicBezTo>
                  <a:cubicBezTo>
                    <a:pt x="120" y="163"/>
                    <a:pt x="119" y="161"/>
                    <a:pt x="119" y="161"/>
                  </a:cubicBezTo>
                  <a:cubicBezTo>
                    <a:pt x="119" y="161"/>
                    <a:pt x="116" y="162"/>
                    <a:pt x="114" y="160"/>
                  </a:cubicBezTo>
                  <a:cubicBezTo>
                    <a:pt x="112" y="159"/>
                    <a:pt x="114" y="158"/>
                    <a:pt x="115" y="158"/>
                  </a:cubicBezTo>
                  <a:cubicBezTo>
                    <a:pt x="116" y="159"/>
                    <a:pt x="116" y="159"/>
                    <a:pt x="117" y="158"/>
                  </a:cubicBezTo>
                  <a:cubicBezTo>
                    <a:pt x="118" y="158"/>
                    <a:pt x="114" y="154"/>
                    <a:pt x="114" y="152"/>
                  </a:cubicBezTo>
                  <a:cubicBezTo>
                    <a:pt x="113" y="151"/>
                    <a:pt x="116" y="151"/>
                    <a:pt x="118" y="150"/>
                  </a:cubicBezTo>
                  <a:cubicBezTo>
                    <a:pt x="119" y="149"/>
                    <a:pt x="119" y="151"/>
                    <a:pt x="118" y="153"/>
                  </a:cubicBezTo>
                  <a:cubicBezTo>
                    <a:pt x="116" y="154"/>
                    <a:pt x="118" y="155"/>
                    <a:pt x="119" y="156"/>
                  </a:cubicBezTo>
                  <a:cubicBezTo>
                    <a:pt x="121" y="160"/>
                    <a:pt x="126" y="154"/>
                    <a:pt x="129" y="152"/>
                  </a:cubicBezTo>
                  <a:cubicBezTo>
                    <a:pt x="132" y="151"/>
                    <a:pt x="129" y="150"/>
                    <a:pt x="129" y="148"/>
                  </a:cubicBezTo>
                  <a:cubicBezTo>
                    <a:pt x="128" y="146"/>
                    <a:pt x="127" y="146"/>
                    <a:pt x="126" y="147"/>
                  </a:cubicBezTo>
                  <a:cubicBezTo>
                    <a:pt x="126" y="148"/>
                    <a:pt x="124" y="147"/>
                    <a:pt x="123" y="146"/>
                  </a:cubicBezTo>
                  <a:cubicBezTo>
                    <a:pt x="122" y="145"/>
                    <a:pt x="121" y="143"/>
                    <a:pt x="123" y="143"/>
                  </a:cubicBezTo>
                  <a:cubicBezTo>
                    <a:pt x="126" y="142"/>
                    <a:pt x="126" y="141"/>
                    <a:pt x="127" y="138"/>
                  </a:cubicBezTo>
                  <a:cubicBezTo>
                    <a:pt x="128" y="136"/>
                    <a:pt x="129" y="137"/>
                    <a:pt x="129" y="138"/>
                  </a:cubicBezTo>
                  <a:cubicBezTo>
                    <a:pt x="129" y="140"/>
                    <a:pt x="134" y="143"/>
                    <a:pt x="137" y="145"/>
                  </a:cubicBezTo>
                  <a:cubicBezTo>
                    <a:pt x="140" y="147"/>
                    <a:pt x="141" y="145"/>
                    <a:pt x="141" y="143"/>
                  </a:cubicBezTo>
                  <a:cubicBezTo>
                    <a:pt x="141" y="142"/>
                    <a:pt x="137" y="136"/>
                    <a:pt x="136" y="136"/>
                  </a:cubicBezTo>
                  <a:cubicBezTo>
                    <a:pt x="136" y="135"/>
                    <a:pt x="135" y="134"/>
                    <a:pt x="133" y="132"/>
                  </a:cubicBezTo>
                  <a:cubicBezTo>
                    <a:pt x="132" y="130"/>
                    <a:pt x="134" y="131"/>
                    <a:pt x="136" y="132"/>
                  </a:cubicBezTo>
                  <a:cubicBezTo>
                    <a:pt x="138" y="132"/>
                    <a:pt x="138" y="131"/>
                    <a:pt x="139" y="129"/>
                  </a:cubicBezTo>
                  <a:cubicBezTo>
                    <a:pt x="140" y="128"/>
                    <a:pt x="139" y="126"/>
                    <a:pt x="138" y="124"/>
                  </a:cubicBezTo>
                  <a:cubicBezTo>
                    <a:pt x="138" y="123"/>
                    <a:pt x="139" y="121"/>
                    <a:pt x="141" y="118"/>
                  </a:cubicBezTo>
                  <a:cubicBezTo>
                    <a:pt x="143" y="115"/>
                    <a:pt x="134" y="117"/>
                    <a:pt x="132" y="118"/>
                  </a:cubicBezTo>
                  <a:cubicBezTo>
                    <a:pt x="130" y="120"/>
                    <a:pt x="131" y="116"/>
                    <a:pt x="133" y="114"/>
                  </a:cubicBezTo>
                  <a:cubicBezTo>
                    <a:pt x="134" y="112"/>
                    <a:pt x="138" y="107"/>
                    <a:pt x="141" y="106"/>
                  </a:cubicBezTo>
                  <a:cubicBezTo>
                    <a:pt x="143" y="105"/>
                    <a:pt x="146" y="105"/>
                    <a:pt x="146" y="103"/>
                  </a:cubicBezTo>
                  <a:cubicBezTo>
                    <a:pt x="147" y="101"/>
                    <a:pt x="146" y="101"/>
                    <a:pt x="144" y="99"/>
                  </a:cubicBezTo>
                  <a:cubicBezTo>
                    <a:pt x="142" y="98"/>
                    <a:pt x="140" y="102"/>
                    <a:pt x="139" y="103"/>
                  </a:cubicBezTo>
                  <a:cubicBezTo>
                    <a:pt x="138" y="104"/>
                    <a:pt x="137" y="103"/>
                    <a:pt x="137" y="101"/>
                  </a:cubicBezTo>
                  <a:cubicBezTo>
                    <a:pt x="138" y="100"/>
                    <a:pt x="135" y="100"/>
                    <a:pt x="134" y="98"/>
                  </a:cubicBezTo>
                  <a:cubicBezTo>
                    <a:pt x="133" y="97"/>
                    <a:pt x="135" y="97"/>
                    <a:pt x="136" y="98"/>
                  </a:cubicBezTo>
                  <a:cubicBezTo>
                    <a:pt x="137" y="99"/>
                    <a:pt x="138" y="99"/>
                    <a:pt x="140" y="98"/>
                  </a:cubicBezTo>
                  <a:cubicBezTo>
                    <a:pt x="142" y="98"/>
                    <a:pt x="142" y="97"/>
                    <a:pt x="141" y="96"/>
                  </a:cubicBezTo>
                  <a:cubicBezTo>
                    <a:pt x="139" y="95"/>
                    <a:pt x="140" y="95"/>
                    <a:pt x="140" y="94"/>
                  </a:cubicBezTo>
                  <a:cubicBezTo>
                    <a:pt x="141" y="92"/>
                    <a:pt x="139" y="92"/>
                    <a:pt x="138" y="91"/>
                  </a:cubicBezTo>
                  <a:cubicBezTo>
                    <a:pt x="136" y="91"/>
                    <a:pt x="135" y="92"/>
                    <a:pt x="133" y="93"/>
                  </a:cubicBezTo>
                  <a:cubicBezTo>
                    <a:pt x="131" y="94"/>
                    <a:pt x="132" y="90"/>
                    <a:pt x="133" y="90"/>
                  </a:cubicBezTo>
                  <a:cubicBezTo>
                    <a:pt x="135" y="89"/>
                    <a:pt x="133" y="88"/>
                    <a:pt x="131" y="87"/>
                  </a:cubicBezTo>
                  <a:cubicBezTo>
                    <a:pt x="130" y="86"/>
                    <a:pt x="131" y="85"/>
                    <a:pt x="132" y="85"/>
                  </a:cubicBezTo>
                  <a:cubicBezTo>
                    <a:pt x="133" y="86"/>
                    <a:pt x="134" y="86"/>
                    <a:pt x="136" y="86"/>
                  </a:cubicBezTo>
                  <a:cubicBezTo>
                    <a:pt x="138" y="87"/>
                    <a:pt x="138" y="83"/>
                    <a:pt x="138" y="82"/>
                  </a:cubicBezTo>
                  <a:cubicBezTo>
                    <a:pt x="138" y="80"/>
                    <a:pt x="139" y="80"/>
                    <a:pt x="139" y="82"/>
                  </a:cubicBezTo>
                  <a:cubicBezTo>
                    <a:pt x="139" y="83"/>
                    <a:pt x="139" y="83"/>
                    <a:pt x="140" y="83"/>
                  </a:cubicBezTo>
                  <a:cubicBezTo>
                    <a:pt x="141" y="83"/>
                    <a:pt x="141" y="84"/>
                    <a:pt x="140" y="86"/>
                  </a:cubicBezTo>
                  <a:cubicBezTo>
                    <a:pt x="139" y="87"/>
                    <a:pt x="140" y="87"/>
                    <a:pt x="142" y="88"/>
                  </a:cubicBezTo>
                  <a:cubicBezTo>
                    <a:pt x="144" y="89"/>
                    <a:pt x="145" y="86"/>
                    <a:pt x="145" y="84"/>
                  </a:cubicBezTo>
                  <a:cubicBezTo>
                    <a:pt x="145" y="83"/>
                    <a:pt x="146" y="82"/>
                    <a:pt x="147" y="82"/>
                  </a:cubicBezTo>
                  <a:cubicBezTo>
                    <a:pt x="149" y="82"/>
                    <a:pt x="149" y="84"/>
                    <a:pt x="148" y="85"/>
                  </a:cubicBezTo>
                  <a:cubicBezTo>
                    <a:pt x="147" y="86"/>
                    <a:pt x="147" y="86"/>
                    <a:pt x="147" y="88"/>
                  </a:cubicBezTo>
                  <a:cubicBezTo>
                    <a:pt x="148" y="90"/>
                    <a:pt x="147" y="89"/>
                    <a:pt x="144" y="90"/>
                  </a:cubicBezTo>
                  <a:cubicBezTo>
                    <a:pt x="141" y="91"/>
                    <a:pt x="143" y="92"/>
                    <a:pt x="143" y="94"/>
                  </a:cubicBezTo>
                  <a:cubicBezTo>
                    <a:pt x="144" y="96"/>
                    <a:pt x="149" y="92"/>
                    <a:pt x="151" y="91"/>
                  </a:cubicBezTo>
                  <a:cubicBezTo>
                    <a:pt x="153" y="89"/>
                    <a:pt x="153" y="89"/>
                    <a:pt x="152" y="87"/>
                  </a:cubicBezTo>
                  <a:cubicBezTo>
                    <a:pt x="152" y="86"/>
                    <a:pt x="152" y="86"/>
                    <a:pt x="153" y="84"/>
                  </a:cubicBezTo>
                  <a:cubicBezTo>
                    <a:pt x="154" y="83"/>
                    <a:pt x="153" y="82"/>
                    <a:pt x="150" y="81"/>
                  </a:cubicBezTo>
                  <a:cubicBezTo>
                    <a:pt x="147" y="80"/>
                    <a:pt x="148" y="80"/>
                    <a:pt x="150" y="79"/>
                  </a:cubicBezTo>
                  <a:cubicBezTo>
                    <a:pt x="152" y="78"/>
                    <a:pt x="152" y="76"/>
                    <a:pt x="155" y="76"/>
                  </a:cubicBezTo>
                  <a:cubicBezTo>
                    <a:pt x="157" y="76"/>
                    <a:pt x="157" y="72"/>
                    <a:pt x="156" y="70"/>
                  </a:cubicBezTo>
                  <a:cubicBezTo>
                    <a:pt x="156" y="68"/>
                    <a:pt x="157" y="68"/>
                    <a:pt x="158" y="69"/>
                  </a:cubicBezTo>
                  <a:cubicBezTo>
                    <a:pt x="159" y="69"/>
                    <a:pt x="160" y="69"/>
                    <a:pt x="162" y="67"/>
                  </a:cubicBezTo>
                  <a:cubicBezTo>
                    <a:pt x="164" y="66"/>
                    <a:pt x="157" y="64"/>
                    <a:pt x="154" y="63"/>
                  </a:cubicBezTo>
                  <a:cubicBezTo>
                    <a:pt x="150" y="63"/>
                    <a:pt x="152" y="62"/>
                    <a:pt x="154" y="61"/>
                  </a:cubicBezTo>
                  <a:cubicBezTo>
                    <a:pt x="156" y="60"/>
                    <a:pt x="160" y="62"/>
                    <a:pt x="160" y="62"/>
                  </a:cubicBezTo>
                  <a:cubicBezTo>
                    <a:pt x="160" y="62"/>
                    <a:pt x="161" y="63"/>
                    <a:pt x="162" y="63"/>
                  </a:cubicBezTo>
                  <a:close/>
                  <a:moveTo>
                    <a:pt x="142" y="133"/>
                  </a:moveTo>
                  <a:cubicBezTo>
                    <a:pt x="142" y="133"/>
                    <a:pt x="141" y="131"/>
                    <a:pt x="142" y="132"/>
                  </a:cubicBezTo>
                  <a:cubicBezTo>
                    <a:pt x="144" y="132"/>
                    <a:pt x="146" y="132"/>
                    <a:pt x="146" y="134"/>
                  </a:cubicBezTo>
                  <a:cubicBezTo>
                    <a:pt x="147" y="135"/>
                    <a:pt x="149" y="135"/>
                    <a:pt x="148" y="136"/>
                  </a:cubicBezTo>
                  <a:cubicBezTo>
                    <a:pt x="147" y="137"/>
                    <a:pt x="150" y="140"/>
                    <a:pt x="148" y="140"/>
                  </a:cubicBezTo>
                  <a:cubicBezTo>
                    <a:pt x="147" y="140"/>
                    <a:pt x="147" y="142"/>
                    <a:pt x="145" y="141"/>
                  </a:cubicBezTo>
                  <a:cubicBezTo>
                    <a:pt x="143" y="141"/>
                    <a:pt x="141" y="141"/>
                    <a:pt x="142" y="139"/>
                  </a:cubicBezTo>
                  <a:cubicBezTo>
                    <a:pt x="143" y="137"/>
                    <a:pt x="144" y="136"/>
                    <a:pt x="143" y="135"/>
                  </a:cubicBezTo>
                  <a:cubicBezTo>
                    <a:pt x="142" y="134"/>
                    <a:pt x="142" y="133"/>
                    <a:pt x="142" y="133"/>
                  </a:cubicBezTo>
                  <a:close/>
                  <a:moveTo>
                    <a:pt x="95" y="187"/>
                  </a:moveTo>
                  <a:cubicBezTo>
                    <a:pt x="95" y="187"/>
                    <a:pt x="98" y="187"/>
                    <a:pt x="98" y="186"/>
                  </a:cubicBezTo>
                  <a:cubicBezTo>
                    <a:pt x="99" y="186"/>
                    <a:pt x="100" y="185"/>
                    <a:pt x="100" y="186"/>
                  </a:cubicBezTo>
                  <a:cubicBezTo>
                    <a:pt x="100" y="188"/>
                    <a:pt x="100" y="191"/>
                    <a:pt x="99" y="191"/>
                  </a:cubicBezTo>
                  <a:cubicBezTo>
                    <a:pt x="97" y="191"/>
                    <a:pt x="93" y="189"/>
                    <a:pt x="95" y="187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9" name="Freeform 15">
              <a:extLst>
                <a:ext uri="{FF2B5EF4-FFF2-40B4-BE49-F238E27FC236}">
                  <a16:creationId xmlns:a16="http://schemas.microsoft.com/office/drawing/2014/main" id="{3FA42266-7EF4-430A-ADD9-EB8DA3D99E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72468" y="3119170"/>
              <a:ext cx="417514" cy="501652"/>
            </a:xfrm>
            <a:custGeom>
              <a:avLst/>
              <a:gdLst>
                <a:gd name="T0" fmla="*/ 104 w 154"/>
                <a:gd name="T1" fmla="*/ 17 h 185"/>
                <a:gd name="T2" fmla="*/ 5 w 154"/>
                <a:gd name="T3" fmla="*/ 104 h 185"/>
                <a:gd name="T4" fmla="*/ 3 w 154"/>
                <a:gd name="T5" fmla="*/ 121 h 185"/>
                <a:gd name="T6" fmla="*/ 22 w 154"/>
                <a:gd name="T7" fmla="*/ 150 h 185"/>
                <a:gd name="T8" fmla="*/ 31 w 154"/>
                <a:gd name="T9" fmla="*/ 151 h 185"/>
                <a:gd name="T10" fmla="*/ 37 w 154"/>
                <a:gd name="T11" fmla="*/ 172 h 185"/>
                <a:gd name="T12" fmla="*/ 42 w 154"/>
                <a:gd name="T13" fmla="*/ 183 h 185"/>
                <a:gd name="T14" fmla="*/ 59 w 154"/>
                <a:gd name="T15" fmla="*/ 177 h 185"/>
                <a:gd name="T16" fmla="*/ 67 w 154"/>
                <a:gd name="T17" fmla="*/ 172 h 185"/>
                <a:gd name="T18" fmla="*/ 95 w 154"/>
                <a:gd name="T19" fmla="*/ 180 h 185"/>
                <a:gd name="T20" fmla="*/ 103 w 154"/>
                <a:gd name="T21" fmla="*/ 178 h 185"/>
                <a:gd name="T22" fmla="*/ 106 w 154"/>
                <a:gd name="T23" fmla="*/ 174 h 185"/>
                <a:gd name="T24" fmla="*/ 105 w 154"/>
                <a:gd name="T25" fmla="*/ 167 h 185"/>
                <a:gd name="T26" fmla="*/ 107 w 154"/>
                <a:gd name="T27" fmla="*/ 160 h 185"/>
                <a:gd name="T28" fmla="*/ 105 w 154"/>
                <a:gd name="T29" fmla="*/ 151 h 185"/>
                <a:gd name="T30" fmla="*/ 111 w 154"/>
                <a:gd name="T31" fmla="*/ 149 h 185"/>
                <a:gd name="T32" fmla="*/ 117 w 154"/>
                <a:gd name="T33" fmla="*/ 136 h 185"/>
                <a:gd name="T34" fmla="*/ 121 w 154"/>
                <a:gd name="T35" fmla="*/ 134 h 185"/>
                <a:gd name="T36" fmla="*/ 128 w 154"/>
                <a:gd name="T37" fmla="*/ 138 h 185"/>
                <a:gd name="T38" fmla="*/ 134 w 154"/>
                <a:gd name="T39" fmla="*/ 134 h 185"/>
                <a:gd name="T40" fmla="*/ 132 w 154"/>
                <a:gd name="T41" fmla="*/ 125 h 185"/>
                <a:gd name="T42" fmla="*/ 130 w 154"/>
                <a:gd name="T43" fmla="*/ 116 h 185"/>
                <a:gd name="T44" fmla="*/ 134 w 154"/>
                <a:gd name="T45" fmla="*/ 105 h 185"/>
                <a:gd name="T46" fmla="*/ 126 w 154"/>
                <a:gd name="T47" fmla="*/ 100 h 185"/>
                <a:gd name="T48" fmla="*/ 126 w 154"/>
                <a:gd name="T49" fmla="*/ 94 h 185"/>
                <a:gd name="T50" fmla="*/ 135 w 154"/>
                <a:gd name="T51" fmla="*/ 90 h 185"/>
                <a:gd name="T52" fmla="*/ 141 w 154"/>
                <a:gd name="T53" fmla="*/ 94 h 185"/>
                <a:gd name="T54" fmla="*/ 140 w 154"/>
                <a:gd name="T55" fmla="*/ 78 h 185"/>
                <a:gd name="T56" fmla="*/ 134 w 154"/>
                <a:gd name="T57" fmla="*/ 80 h 185"/>
                <a:gd name="T58" fmla="*/ 126 w 154"/>
                <a:gd name="T59" fmla="*/ 85 h 185"/>
                <a:gd name="T60" fmla="*/ 122 w 154"/>
                <a:gd name="T61" fmla="*/ 83 h 185"/>
                <a:gd name="T62" fmla="*/ 133 w 154"/>
                <a:gd name="T63" fmla="*/ 76 h 185"/>
                <a:gd name="T64" fmla="*/ 143 w 154"/>
                <a:gd name="T65" fmla="*/ 66 h 185"/>
                <a:gd name="T66" fmla="*/ 130 w 154"/>
                <a:gd name="T67" fmla="*/ 63 h 185"/>
                <a:gd name="T68" fmla="*/ 116 w 154"/>
                <a:gd name="T69" fmla="*/ 53 h 185"/>
                <a:gd name="T70" fmla="*/ 92 w 154"/>
                <a:gd name="T71" fmla="*/ 62 h 185"/>
                <a:gd name="T72" fmla="*/ 80 w 154"/>
                <a:gd name="T73" fmla="*/ 57 h 185"/>
                <a:gd name="T74" fmla="*/ 73 w 154"/>
                <a:gd name="T75" fmla="*/ 59 h 185"/>
                <a:gd name="T76" fmla="*/ 91 w 154"/>
                <a:gd name="T77" fmla="*/ 52 h 185"/>
                <a:gd name="T78" fmla="*/ 98 w 154"/>
                <a:gd name="T79" fmla="*/ 44 h 185"/>
                <a:gd name="T80" fmla="*/ 145 w 154"/>
                <a:gd name="T81" fmla="*/ 39 h 185"/>
                <a:gd name="T82" fmla="*/ 149 w 154"/>
                <a:gd name="T83" fmla="*/ 40 h 185"/>
                <a:gd name="T84" fmla="*/ 148 w 154"/>
                <a:gd name="T85" fmla="*/ 46 h 185"/>
                <a:gd name="T86" fmla="*/ 148 w 154"/>
                <a:gd name="T87" fmla="*/ 48 h 185"/>
                <a:gd name="T88" fmla="*/ 140 w 154"/>
                <a:gd name="T89" fmla="*/ 46 h 185"/>
                <a:gd name="T90" fmla="*/ 144 w 154"/>
                <a:gd name="T91" fmla="*/ 48 h 185"/>
                <a:gd name="T92" fmla="*/ 151 w 154"/>
                <a:gd name="T93" fmla="*/ 59 h 185"/>
                <a:gd name="T94" fmla="*/ 154 w 154"/>
                <a:gd name="T95" fmla="*/ 61 h 185"/>
                <a:gd name="T96" fmla="*/ 135 w 154"/>
                <a:gd name="T97" fmla="*/ 54 h 185"/>
                <a:gd name="T98" fmla="*/ 145 w 154"/>
                <a:gd name="T99" fmla="*/ 55 h 185"/>
                <a:gd name="T100" fmla="*/ 148 w 154"/>
                <a:gd name="T101" fmla="*/ 60 h 185"/>
                <a:gd name="T102" fmla="*/ 138 w 154"/>
                <a:gd name="T103" fmla="*/ 58 h 185"/>
                <a:gd name="T104" fmla="*/ 135 w 154"/>
                <a:gd name="T105" fmla="*/ 54 h 185"/>
                <a:gd name="T106" fmla="*/ 145 w 154"/>
                <a:gd name="T107" fmla="*/ 69 h 185"/>
                <a:gd name="T108" fmla="*/ 142 w 154"/>
                <a:gd name="T109" fmla="*/ 69 h 185"/>
                <a:gd name="T110" fmla="*/ 124 w 154"/>
                <a:gd name="T111" fmla="*/ 140 h 185"/>
                <a:gd name="T112" fmla="*/ 124 w 154"/>
                <a:gd name="T113" fmla="*/ 145 h 185"/>
                <a:gd name="T114" fmla="*/ 121 w 154"/>
                <a:gd name="T115" fmla="*/ 14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" h="185">
                  <a:moveTo>
                    <a:pt x="107" y="34"/>
                  </a:moveTo>
                  <a:cubicBezTo>
                    <a:pt x="104" y="17"/>
                    <a:pt x="104" y="17"/>
                    <a:pt x="104" y="17"/>
                  </a:cubicBezTo>
                  <a:cubicBezTo>
                    <a:pt x="52" y="18"/>
                    <a:pt x="8" y="0"/>
                    <a:pt x="4" y="92"/>
                  </a:cubicBezTo>
                  <a:cubicBezTo>
                    <a:pt x="4" y="92"/>
                    <a:pt x="6" y="97"/>
                    <a:pt x="5" y="104"/>
                  </a:cubicBezTo>
                  <a:cubicBezTo>
                    <a:pt x="5" y="106"/>
                    <a:pt x="1" y="110"/>
                    <a:pt x="0" y="112"/>
                  </a:cubicBezTo>
                  <a:cubicBezTo>
                    <a:pt x="0" y="116"/>
                    <a:pt x="1" y="120"/>
                    <a:pt x="3" y="121"/>
                  </a:cubicBezTo>
                  <a:cubicBezTo>
                    <a:pt x="9" y="124"/>
                    <a:pt x="15" y="130"/>
                    <a:pt x="16" y="135"/>
                  </a:cubicBezTo>
                  <a:cubicBezTo>
                    <a:pt x="18" y="140"/>
                    <a:pt x="17" y="150"/>
                    <a:pt x="22" y="150"/>
                  </a:cubicBezTo>
                  <a:cubicBezTo>
                    <a:pt x="22" y="150"/>
                    <a:pt x="23" y="150"/>
                    <a:pt x="23" y="150"/>
                  </a:cubicBezTo>
                  <a:cubicBezTo>
                    <a:pt x="26" y="150"/>
                    <a:pt x="29" y="150"/>
                    <a:pt x="31" y="151"/>
                  </a:cubicBezTo>
                  <a:cubicBezTo>
                    <a:pt x="32" y="152"/>
                    <a:pt x="31" y="154"/>
                    <a:pt x="32" y="156"/>
                  </a:cubicBezTo>
                  <a:cubicBezTo>
                    <a:pt x="32" y="160"/>
                    <a:pt x="35" y="168"/>
                    <a:pt x="37" y="172"/>
                  </a:cubicBezTo>
                  <a:cubicBezTo>
                    <a:pt x="38" y="174"/>
                    <a:pt x="38" y="177"/>
                    <a:pt x="39" y="180"/>
                  </a:cubicBezTo>
                  <a:cubicBezTo>
                    <a:pt x="39" y="182"/>
                    <a:pt x="40" y="183"/>
                    <a:pt x="42" y="183"/>
                  </a:cubicBezTo>
                  <a:cubicBezTo>
                    <a:pt x="48" y="182"/>
                    <a:pt x="55" y="185"/>
                    <a:pt x="56" y="182"/>
                  </a:cubicBezTo>
                  <a:cubicBezTo>
                    <a:pt x="56" y="179"/>
                    <a:pt x="56" y="177"/>
                    <a:pt x="59" y="177"/>
                  </a:cubicBezTo>
                  <a:cubicBezTo>
                    <a:pt x="62" y="177"/>
                    <a:pt x="62" y="176"/>
                    <a:pt x="62" y="174"/>
                  </a:cubicBezTo>
                  <a:cubicBezTo>
                    <a:pt x="63" y="171"/>
                    <a:pt x="63" y="169"/>
                    <a:pt x="67" y="172"/>
                  </a:cubicBezTo>
                  <a:cubicBezTo>
                    <a:pt x="71" y="176"/>
                    <a:pt x="69" y="185"/>
                    <a:pt x="77" y="184"/>
                  </a:cubicBezTo>
                  <a:cubicBezTo>
                    <a:pt x="85" y="184"/>
                    <a:pt x="90" y="175"/>
                    <a:pt x="95" y="180"/>
                  </a:cubicBezTo>
                  <a:cubicBezTo>
                    <a:pt x="96" y="182"/>
                    <a:pt x="99" y="184"/>
                    <a:pt x="102" y="185"/>
                  </a:cubicBezTo>
                  <a:cubicBezTo>
                    <a:pt x="103" y="185"/>
                    <a:pt x="103" y="180"/>
                    <a:pt x="103" y="178"/>
                  </a:cubicBezTo>
                  <a:cubicBezTo>
                    <a:pt x="102" y="176"/>
                    <a:pt x="103" y="176"/>
                    <a:pt x="104" y="176"/>
                  </a:cubicBezTo>
                  <a:cubicBezTo>
                    <a:pt x="105" y="176"/>
                    <a:pt x="105" y="175"/>
                    <a:pt x="106" y="174"/>
                  </a:cubicBezTo>
                  <a:cubicBezTo>
                    <a:pt x="106" y="172"/>
                    <a:pt x="106" y="172"/>
                    <a:pt x="104" y="171"/>
                  </a:cubicBezTo>
                  <a:cubicBezTo>
                    <a:pt x="103" y="170"/>
                    <a:pt x="103" y="168"/>
                    <a:pt x="105" y="167"/>
                  </a:cubicBezTo>
                  <a:cubicBezTo>
                    <a:pt x="107" y="167"/>
                    <a:pt x="106" y="166"/>
                    <a:pt x="106" y="164"/>
                  </a:cubicBezTo>
                  <a:cubicBezTo>
                    <a:pt x="106" y="162"/>
                    <a:pt x="106" y="162"/>
                    <a:pt x="107" y="160"/>
                  </a:cubicBezTo>
                  <a:cubicBezTo>
                    <a:pt x="107" y="159"/>
                    <a:pt x="108" y="158"/>
                    <a:pt x="109" y="155"/>
                  </a:cubicBezTo>
                  <a:cubicBezTo>
                    <a:pt x="111" y="153"/>
                    <a:pt x="109" y="152"/>
                    <a:pt x="105" y="151"/>
                  </a:cubicBezTo>
                  <a:cubicBezTo>
                    <a:pt x="102" y="149"/>
                    <a:pt x="104" y="148"/>
                    <a:pt x="106" y="149"/>
                  </a:cubicBezTo>
                  <a:cubicBezTo>
                    <a:pt x="108" y="149"/>
                    <a:pt x="109" y="149"/>
                    <a:pt x="111" y="149"/>
                  </a:cubicBezTo>
                  <a:cubicBezTo>
                    <a:pt x="114" y="150"/>
                    <a:pt x="117" y="141"/>
                    <a:pt x="118" y="139"/>
                  </a:cubicBezTo>
                  <a:cubicBezTo>
                    <a:pt x="119" y="138"/>
                    <a:pt x="118" y="138"/>
                    <a:pt x="117" y="136"/>
                  </a:cubicBezTo>
                  <a:cubicBezTo>
                    <a:pt x="116" y="134"/>
                    <a:pt x="118" y="133"/>
                    <a:pt x="118" y="132"/>
                  </a:cubicBezTo>
                  <a:cubicBezTo>
                    <a:pt x="119" y="131"/>
                    <a:pt x="121" y="131"/>
                    <a:pt x="121" y="134"/>
                  </a:cubicBezTo>
                  <a:cubicBezTo>
                    <a:pt x="121" y="136"/>
                    <a:pt x="123" y="136"/>
                    <a:pt x="125" y="139"/>
                  </a:cubicBezTo>
                  <a:cubicBezTo>
                    <a:pt x="127" y="141"/>
                    <a:pt x="128" y="139"/>
                    <a:pt x="128" y="138"/>
                  </a:cubicBezTo>
                  <a:cubicBezTo>
                    <a:pt x="127" y="136"/>
                    <a:pt x="128" y="135"/>
                    <a:pt x="130" y="133"/>
                  </a:cubicBezTo>
                  <a:cubicBezTo>
                    <a:pt x="131" y="132"/>
                    <a:pt x="132" y="132"/>
                    <a:pt x="134" y="134"/>
                  </a:cubicBezTo>
                  <a:cubicBezTo>
                    <a:pt x="135" y="135"/>
                    <a:pt x="136" y="135"/>
                    <a:pt x="136" y="132"/>
                  </a:cubicBezTo>
                  <a:cubicBezTo>
                    <a:pt x="136" y="130"/>
                    <a:pt x="134" y="128"/>
                    <a:pt x="132" y="125"/>
                  </a:cubicBezTo>
                  <a:cubicBezTo>
                    <a:pt x="131" y="122"/>
                    <a:pt x="130" y="120"/>
                    <a:pt x="126" y="118"/>
                  </a:cubicBezTo>
                  <a:cubicBezTo>
                    <a:pt x="123" y="117"/>
                    <a:pt x="127" y="117"/>
                    <a:pt x="130" y="116"/>
                  </a:cubicBezTo>
                  <a:cubicBezTo>
                    <a:pt x="133" y="116"/>
                    <a:pt x="135" y="112"/>
                    <a:pt x="135" y="110"/>
                  </a:cubicBezTo>
                  <a:cubicBezTo>
                    <a:pt x="136" y="108"/>
                    <a:pt x="135" y="106"/>
                    <a:pt x="134" y="105"/>
                  </a:cubicBezTo>
                  <a:cubicBezTo>
                    <a:pt x="132" y="105"/>
                    <a:pt x="132" y="102"/>
                    <a:pt x="131" y="100"/>
                  </a:cubicBezTo>
                  <a:cubicBezTo>
                    <a:pt x="131" y="98"/>
                    <a:pt x="129" y="99"/>
                    <a:pt x="126" y="100"/>
                  </a:cubicBezTo>
                  <a:cubicBezTo>
                    <a:pt x="123" y="101"/>
                    <a:pt x="123" y="100"/>
                    <a:pt x="125" y="98"/>
                  </a:cubicBezTo>
                  <a:cubicBezTo>
                    <a:pt x="127" y="96"/>
                    <a:pt x="127" y="98"/>
                    <a:pt x="126" y="94"/>
                  </a:cubicBezTo>
                  <a:cubicBezTo>
                    <a:pt x="126" y="90"/>
                    <a:pt x="128" y="94"/>
                    <a:pt x="130" y="95"/>
                  </a:cubicBezTo>
                  <a:cubicBezTo>
                    <a:pt x="132" y="97"/>
                    <a:pt x="135" y="94"/>
                    <a:pt x="135" y="90"/>
                  </a:cubicBezTo>
                  <a:cubicBezTo>
                    <a:pt x="135" y="86"/>
                    <a:pt x="136" y="88"/>
                    <a:pt x="138" y="92"/>
                  </a:cubicBezTo>
                  <a:cubicBezTo>
                    <a:pt x="140" y="96"/>
                    <a:pt x="138" y="95"/>
                    <a:pt x="141" y="94"/>
                  </a:cubicBezTo>
                  <a:cubicBezTo>
                    <a:pt x="143" y="94"/>
                    <a:pt x="142" y="83"/>
                    <a:pt x="140" y="82"/>
                  </a:cubicBezTo>
                  <a:cubicBezTo>
                    <a:pt x="139" y="81"/>
                    <a:pt x="139" y="81"/>
                    <a:pt x="140" y="78"/>
                  </a:cubicBezTo>
                  <a:cubicBezTo>
                    <a:pt x="141" y="75"/>
                    <a:pt x="139" y="76"/>
                    <a:pt x="136" y="76"/>
                  </a:cubicBezTo>
                  <a:cubicBezTo>
                    <a:pt x="134" y="76"/>
                    <a:pt x="133" y="79"/>
                    <a:pt x="134" y="80"/>
                  </a:cubicBezTo>
                  <a:cubicBezTo>
                    <a:pt x="135" y="82"/>
                    <a:pt x="134" y="82"/>
                    <a:pt x="131" y="83"/>
                  </a:cubicBezTo>
                  <a:cubicBezTo>
                    <a:pt x="127" y="83"/>
                    <a:pt x="126" y="84"/>
                    <a:pt x="126" y="85"/>
                  </a:cubicBezTo>
                  <a:cubicBezTo>
                    <a:pt x="126" y="86"/>
                    <a:pt x="126" y="87"/>
                    <a:pt x="123" y="87"/>
                  </a:cubicBezTo>
                  <a:cubicBezTo>
                    <a:pt x="120" y="87"/>
                    <a:pt x="122" y="85"/>
                    <a:pt x="122" y="83"/>
                  </a:cubicBezTo>
                  <a:cubicBezTo>
                    <a:pt x="123" y="82"/>
                    <a:pt x="125" y="83"/>
                    <a:pt x="128" y="81"/>
                  </a:cubicBezTo>
                  <a:cubicBezTo>
                    <a:pt x="130" y="80"/>
                    <a:pt x="132" y="78"/>
                    <a:pt x="133" y="76"/>
                  </a:cubicBezTo>
                  <a:cubicBezTo>
                    <a:pt x="133" y="74"/>
                    <a:pt x="135" y="73"/>
                    <a:pt x="137" y="71"/>
                  </a:cubicBezTo>
                  <a:cubicBezTo>
                    <a:pt x="138" y="69"/>
                    <a:pt x="141" y="69"/>
                    <a:pt x="143" y="66"/>
                  </a:cubicBezTo>
                  <a:cubicBezTo>
                    <a:pt x="146" y="62"/>
                    <a:pt x="140" y="64"/>
                    <a:pt x="138" y="65"/>
                  </a:cubicBezTo>
                  <a:cubicBezTo>
                    <a:pt x="136" y="65"/>
                    <a:pt x="134" y="63"/>
                    <a:pt x="130" y="63"/>
                  </a:cubicBezTo>
                  <a:cubicBezTo>
                    <a:pt x="126" y="63"/>
                    <a:pt x="126" y="62"/>
                    <a:pt x="123" y="61"/>
                  </a:cubicBezTo>
                  <a:cubicBezTo>
                    <a:pt x="120" y="59"/>
                    <a:pt x="119" y="57"/>
                    <a:pt x="116" y="53"/>
                  </a:cubicBezTo>
                  <a:cubicBezTo>
                    <a:pt x="112" y="50"/>
                    <a:pt x="108" y="52"/>
                    <a:pt x="103" y="56"/>
                  </a:cubicBezTo>
                  <a:cubicBezTo>
                    <a:pt x="98" y="61"/>
                    <a:pt x="95" y="60"/>
                    <a:pt x="92" y="62"/>
                  </a:cubicBezTo>
                  <a:cubicBezTo>
                    <a:pt x="88" y="65"/>
                    <a:pt x="87" y="59"/>
                    <a:pt x="86" y="56"/>
                  </a:cubicBezTo>
                  <a:cubicBezTo>
                    <a:pt x="84" y="54"/>
                    <a:pt x="81" y="55"/>
                    <a:pt x="80" y="57"/>
                  </a:cubicBezTo>
                  <a:cubicBezTo>
                    <a:pt x="78" y="58"/>
                    <a:pt x="78" y="58"/>
                    <a:pt x="74" y="61"/>
                  </a:cubicBezTo>
                  <a:cubicBezTo>
                    <a:pt x="70" y="63"/>
                    <a:pt x="72" y="60"/>
                    <a:pt x="73" y="59"/>
                  </a:cubicBezTo>
                  <a:cubicBezTo>
                    <a:pt x="74" y="57"/>
                    <a:pt x="78" y="55"/>
                    <a:pt x="80" y="53"/>
                  </a:cubicBezTo>
                  <a:cubicBezTo>
                    <a:pt x="81" y="52"/>
                    <a:pt x="88" y="52"/>
                    <a:pt x="91" y="52"/>
                  </a:cubicBezTo>
                  <a:cubicBezTo>
                    <a:pt x="95" y="52"/>
                    <a:pt x="96" y="50"/>
                    <a:pt x="96" y="48"/>
                  </a:cubicBezTo>
                  <a:cubicBezTo>
                    <a:pt x="97" y="46"/>
                    <a:pt x="97" y="45"/>
                    <a:pt x="98" y="44"/>
                  </a:cubicBezTo>
                  <a:cubicBezTo>
                    <a:pt x="100" y="42"/>
                    <a:pt x="104" y="38"/>
                    <a:pt x="107" y="34"/>
                  </a:cubicBezTo>
                  <a:close/>
                  <a:moveTo>
                    <a:pt x="145" y="39"/>
                  </a:moveTo>
                  <a:cubicBezTo>
                    <a:pt x="145" y="39"/>
                    <a:pt x="143" y="38"/>
                    <a:pt x="145" y="38"/>
                  </a:cubicBezTo>
                  <a:cubicBezTo>
                    <a:pt x="148" y="38"/>
                    <a:pt x="151" y="40"/>
                    <a:pt x="149" y="40"/>
                  </a:cubicBezTo>
                  <a:cubicBezTo>
                    <a:pt x="148" y="40"/>
                    <a:pt x="145" y="41"/>
                    <a:pt x="145" y="39"/>
                  </a:cubicBezTo>
                  <a:close/>
                  <a:moveTo>
                    <a:pt x="148" y="46"/>
                  </a:moveTo>
                  <a:cubicBezTo>
                    <a:pt x="148" y="46"/>
                    <a:pt x="151" y="45"/>
                    <a:pt x="151" y="47"/>
                  </a:cubicBezTo>
                  <a:cubicBezTo>
                    <a:pt x="151" y="48"/>
                    <a:pt x="149" y="48"/>
                    <a:pt x="148" y="48"/>
                  </a:cubicBezTo>
                  <a:cubicBezTo>
                    <a:pt x="147" y="48"/>
                    <a:pt x="145" y="48"/>
                    <a:pt x="148" y="46"/>
                  </a:cubicBezTo>
                  <a:close/>
                  <a:moveTo>
                    <a:pt x="140" y="46"/>
                  </a:moveTo>
                  <a:cubicBezTo>
                    <a:pt x="140" y="46"/>
                    <a:pt x="143" y="45"/>
                    <a:pt x="144" y="46"/>
                  </a:cubicBezTo>
                  <a:cubicBezTo>
                    <a:pt x="145" y="46"/>
                    <a:pt x="145" y="48"/>
                    <a:pt x="144" y="48"/>
                  </a:cubicBezTo>
                  <a:cubicBezTo>
                    <a:pt x="143" y="48"/>
                    <a:pt x="139" y="47"/>
                    <a:pt x="140" y="46"/>
                  </a:cubicBezTo>
                  <a:close/>
                  <a:moveTo>
                    <a:pt x="151" y="59"/>
                  </a:moveTo>
                  <a:cubicBezTo>
                    <a:pt x="151" y="59"/>
                    <a:pt x="152" y="61"/>
                    <a:pt x="153" y="62"/>
                  </a:cubicBezTo>
                  <a:cubicBezTo>
                    <a:pt x="154" y="63"/>
                    <a:pt x="154" y="62"/>
                    <a:pt x="154" y="61"/>
                  </a:cubicBezTo>
                  <a:cubicBezTo>
                    <a:pt x="154" y="60"/>
                    <a:pt x="151" y="57"/>
                    <a:pt x="151" y="59"/>
                  </a:cubicBezTo>
                  <a:close/>
                  <a:moveTo>
                    <a:pt x="135" y="54"/>
                  </a:moveTo>
                  <a:cubicBezTo>
                    <a:pt x="135" y="54"/>
                    <a:pt x="133" y="52"/>
                    <a:pt x="136" y="53"/>
                  </a:cubicBezTo>
                  <a:cubicBezTo>
                    <a:pt x="140" y="53"/>
                    <a:pt x="143" y="54"/>
                    <a:pt x="145" y="55"/>
                  </a:cubicBezTo>
                  <a:cubicBezTo>
                    <a:pt x="148" y="55"/>
                    <a:pt x="150" y="56"/>
                    <a:pt x="150" y="58"/>
                  </a:cubicBezTo>
                  <a:cubicBezTo>
                    <a:pt x="150" y="60"/>
                    <a:pt x="150" y="61"/>
                    <a:pt x="148" y="60"/>
                  </a:cubicBezTo>
                  <a:cubicBezTo>
                    <a:pt x="146" y="59"/>
                    <a:pt x="143" y="59"/>
                    <a:pt x="141" y="59"/>
                  </a:cubicBezTo>
                  <a:cubicBezTo>
                    <a:pt x="140" y="60"/>
                    <a:pt x="138" y="60"/>
                    <a:pt x="138" y="58"/>
                  </a:cubicBezTo>
                  <a:cubicBezTo>
                    <a:pt x="138" y="56"/>
                    <a:pt x="138" y="56"/>
                    <a:pt x="137" y="55"/>
                  </a:cubicBezTo>
                  <a:cubicBezTo>
                    <a:pt x="135" y="55"/>
                    <a:pt x="135" y="54"/>
                    <a:pt x="135" y="54"/>
                  </a:cubicBezTo>
                  <a:close/>
                  <a:moveTo>
                    <a:pt x="142" y="69"/>
                  </a:moveTo>
                  <a:cubicBezTo>
                    <a:pt x="142" y="69"/>
                    <a:pt x="143" y="68"/>
                    <a:pt x="145" y="69"/>
                  </a:cubicBezTo>
                  <a:cubicBezTo>
                    <a:pt x="147" y="70"/>
                    <a:pt x="148" y="72"/>
                    <a:pt x="146" y="72"/>
                  </a:cubicBezTo>
                  <a:cubicBezTo>
                    <a:pt x="145" y="72"/>
                    <a:pt x="141" y="71"/>
                    <a:pt x="142" y="69"/>
                  </a:cubicBezTo>
                  <a:close/>
                  <a:moveTo>
                    <a:pt x="121" y="140"/>
                  </a:moveTo>
                  <a:cubicBezTo>
                    <a:pt x="121" y="140"/>
                    <a:pt x="122" y="137"/>
                    <a:pt x="124" y="140"/>
                  </a:cubicBezTo>
                  <a:cubicBezTo>
                    <a:pt x="125" y="143"/>
                    <a:pt x="126" y="144"/>
                    <a:pt x="126" y="145"/>
                  </a:cubicBezTo>
                  <a:cubicBezTo>
                    <a:pt x="126" y="146"/>
                    <a:pt x="125" y="146"/>
                    <a:pt x="124" y="145"/>
                  </a:cubicBezTo>
                  <a:cubicBezTo>
                    <a:pt x="123" y="145"/>
                    <a:pt x="121" y="146"/>
                    <a:pt x="120" y="145"/>
                  </a:cubicBezTo>
                  <a:cubicBezTo>
                    <a:pt x="120" y="144"/>
                    <a:pt x="117" y="141"/>
                    <a:pt x="121" y="140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0" name="Freeform 16">
              <a:extLst>
                <a:ext uri="{FF2B5EF4-FFF2-40B4-BE49-F238E27FC236}">
                  <a16:creationId xmlns:a16="http://schemas.microsoft.com/office/drawing/2014/main" id="{FCB44FC7-2997-4E38-8EA7-58842889E5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8844" y="3089008"/>
              <a:ext cx="146050" cy="122238"/>
            </a:xfrm>
            <a:custGeom>
              <a:avLst/>
              <a:gdLst>
                <a:gd name="T0" fmla="*/ 25 w 54"/>
                <a:gd name="T1" fmla="*/ 13 h 45"/>
                <a:gd name="T2" fmla="*/ 2 w 54"/>
                <a:gd name="T3" fmla="*/ 27 h 45"/>
                <a:gd name="T4" fmla="*/ 13 w 54"/>
                <a:gd name="T5" fmla="*/ 36 h 45"/>
                <a:gd name="T6" fmla="*/ 19 w 54"/>
                <a:gd name="T7" fmla="*/ 35 h 45"/>
                <a:gd name="T8" fmla="*/ 22 w 54"/>
                <a:gd name="T9" fmla="*/ 41 h 45"/>
                <a:gd name="T10" fmla="*/ 28 w 54"/>
                <a:gd name="T11" fmla="*/ 43 h 45"/>
                <a:gd name="T12" fmla="*/ 31 w 54"/>
                <a:gd name="T13" fmla="*/ 45 h 45"/>
                <a:gd name="T14" fmla="*/ 33 w 54"/>
                <a:gd name="T15" fmla="*/ 44 h 45"/>
                <a:gd name="T16" fmla="*/ 49 w 54"/>
                <a:gd name="T17" fmla="*/ 37 h 45"/>
                <a:gd name="T18" fmla="*/ 47 w 54"/>
                <a:gd name="T19" fmla="*/ 26 h 45"/>
                <a:gd name="T20" fmla="*/ 34 w 54"/>
                <a:gd name="T21" fmla="*/ 17 h 45"/>
                <a:gd name="T22" fmla="*/ 25 w 54"/>
                <a:gd name="T23" fmla="*/ 13 h 45"/>
                <a:gd name="T24" fmla="*/ 39 w 54"/>
                <a:gd name="T25" fmla="*/ 15 h 45"/>
                <a:gd name="T26" fmla="*/ 41 w 54"/>
                <a:gd name="T27" fmla="*/ 14 h 45"/>
                <a:gd name="T28" fmla="*/ 45 w 54"/>
                <a:gd name="T29" fmla="*/ 17 h 45"/>
                <a:gd name="T30" fmla="*/ 39 w 54"/>
                <a:gd name="T31" fmla="*/ 15 h 45"/>
                <a:gd name="T32" fmla="*/ 21 w 54"/>
                <a:gd name="T33" fmla="*/ 4 h 45"/>
                <a:gd name="T34" fmla="*/ 24 w 54"/>
                <a:gd name="T35" fmla="*/ 1 h 45"/>
                <a:gd name="T36" fmla="*/ 37 w 54"/>
                <a:gd name="T37" fmla="*/ 6 h 45"/>
                <a:gd name="T38" fmla="*/ 45 w 54"/>
                <a:gd name="T39" fmla="*/ 8 h 45"/>
                <a:gd name="T40" fmla="*/ 48 w 54"/>
                <a:gd name="T41" fmla="*/ 11 h 45"/>
                <a:gd name="T42" fmla="*/ 40 w 54"/>
                <a:gd name="T43" fmla="*/ 11 h 45"/>
                <a:gd name="T44" fmla="*/ 32 w 54"/>
                <a:gd name="T45" fmla="*/ 9 h 45"/>
                <a:gd name="T46" fmla="*/ 21 w 54"/>
                <a:gd name="T47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5">
                  <a:moveTo>
                    <a:pt x="25" y="13"/>
                  </a:moveTo>
                  <a:cubicBezTo>
                    <a:pt x="25" y="13"/>
                    <a:pt x="0" y="19"/>
                    <a:pt x="2" y="27"/>
                  </a:cubicBezTo>
                  <a:cubicBezTo>
                    <a:pt x="2" y="27"/>
                    <a:pt x="7" y="31"/>
                    <a:pt x="13" y="36"/>
                  </a:cubicBezTo>
                  <a:cubicBezTo>
                    <a:pt x="14" y="37"/>
                    <a:pt x="18" y="34"/>
                    <a:pt x="19" y="35"/>
                  </a:cubicBezTo>
                  <a:cubicBezTo>
                    <a:pt x="21" y="37"/>
                    <a:pt x="21" y="40"/>
                    <a:pt x="22" y="41"/>
                  </a:cubicBezTo>
                  <a:cubicBezTo>
                    <a:pt x="24" y="43"/>
                    <a:pt x="26" y="42"/>
                    <a:pt x="28" y="43"/>
                  </a:cubicBezTo>
                  <a:cubicBezTo>
                    <a:pt x="29" y="44"/>
                    <a:pt x="30" y="45"/>
                    <a:pt x="31" y="45"/>
                  </a:cubicBezTo>
                  <a:cubicBezTo>
                    <a:pt x="32" y="45"/>
                    <a:pt x="32" y="44"/>
                    <a:pt x="33" y="44"/>
                  </a:cubicBezTo>
                  <a:cubicBezTo>
                    <a:pt x="37" y="39"/>
                    <a:pt x="44" y="40"/>
                    <a:pt x="49" y="37"/>
                  </a:cubicBezTo>
                  <a:cubicBezTo>
                    <a:pt x="54" y="35"/>
                    <a:pt x="50" y="31"/>
                    <a:pt x="47" y="26"/>
                  </a:cubicBezTo>
                  <a:cubicBezTo>
                    <a:pt x="45" y="21"/>
                    <a:pt x="37" y="18"/>
                    <a:pt x="34" y="17"/>
                  </a:cubicBezTo>
                  <a:cubicBezTo>
                    <a:pt x="32" y="16"/>
                    <a:pt x="29" y="14"/>
                    <a:pt x="25" y="13"/>
                  </a:cubicBezTo>
                  <a:close/>
                  <a:moveTo>
                    <a:pt x="39" y="15"/>
                  </a:moveTo>
                  <a:cubicBezTo>
                    <a:pt x="39" y="15"/>
                    <a:pt x="39" y="14"/>
                    <a:pt x="41" y="14"/>
                  </a:cubicBezTo>
                  <a:cubicBezTo>
                    <a:pt x="44" y="15"/>
                    <a:pt x="46" y="16"/>
                    <a:pt x="45" y="17"/>
                  </a:cubicBezTo>
                  <a:cubicBezTo>
                    <a:pt x="44" y="17"/>
                    <a:pt x="39" y="16"/>
                    <a:pt x="39" y="15"/>
                  </a:cubicBezTo>
                  <a:close/>
                  <a:moveTo>
                    <a:pt x="21" y="4"/>
                  </a:moveTo>
                  <a:cubicBezTo>
                    <a:pt x="21" y="4"/>
                    <a:pt x="19" y="0"/>
                    <a:pt x="24" y="1"/>
                  </a:cubicBezTo>
                  <a:cubicBezTo>
                    <a:pt x="29" y="2"/>
                    <a:pt x="33" y="4"/>
                    <a:pt x="37" y="6"/>
                  </a:cubicBezTo>
                  <a:cubicBezTo>
                    <a:pt x="41" y="7"/>
                    <a:pt x="43" y="8"/>
                    <a:pt x="45" y="8"/>
                  </a:cubicBezTo>
                  <a:cubicBezTo>
                    <a:pt x="47" y="9"/>
                    <a:pt x="50" y="10"/>
                    <a:pt x="48" y="11"/>
                  </a:cubicBezTo>
                  <a:cubicBezTo>
                    <a:pt x="46" y="12"/>
                    <a:pt x="43" y="13"/>
                    <a:pt x="40" y="11"/>
                  </a:cubicBezTo>
                  <a:cubicBezTo>
                    <a:pt x="37" y="10"/>
                    <a:pt x="36" y="9"/>
                    <a:pt x="32" y="9"/>
                  </a:cubicBezTo>
                  <a:cubicBezTo>
                    <a:pt x="29" y="8"/>
                    <a:pt x="22" y="5"/>
                    <a:pt x="21" y="4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1" name="Freeform 17">
              <a:extLst>
                <a:ext uri="{FF2B5EF4-FFF2-40B4-BE49-F238E27FC236}">
                  <a16:creationId xmlns:a16="http://schemas.microsoft.com/office/drawing/2014/main" id="{412908DC-BDC8-4A08-8568-170C9DCD5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6717" y="2730231"/>
              <a:ext cx="622302" cy="508002"/>
            </a:xfrm>
            <a:custGeom>
              <a:avLst/>
              <a:gdLst>
                <a:gd name="T0" fmla="*/ 114 w 229"/>
                <a:gd name="T1" fmla="*/ 9 h 188"/>
                <a:gd name="T2" fmla="*/ 105 w 229"/>
                <a:gd name="T3" fmla="*/ 0 h 188"/>
                <a:gd name="T4" fmla="*/ 96 w 229"/>
                <a:gd name="T5" fmla="*/ 1 h 188"/>
                <a:gd name="T6" fmla="*/ 6 w 229"/>
                <a:gd name="T7" fmla="*/ 20 h 188"/>
                <a:gd name="T8" fmla="*/ 35 w 229"/>
                <a:gd name="T9" fmla="*/ 67 h 188"/>
                <a:gd name="T10" fmla="*/ 86 w 229"/>
                <a:gd name="T11" fmla="*/ 136 h 188"/>
                <a:gd name="T12" fmla="*/ 144 w 229"/>
                <a:gd name="T13" fmla="*/ 177 h 188"/>
                <a:gd name="T14" fmla="*/ 161 w 229"/>
                <a:gd name="T15" fmla="*/ 168 h 188"/>
                <a:gd name="T16" fmla="*/ 172 w 229"/>
                <a:gd name="T17" fmla="*/ 176 h 188"/>
                <a:gd name="T18" fmla="*/ 180 w 229"/>
                <a:gd name="T19" fmla="*/ 176 h 188"/>
                <a:gd name="T20" fmla="*/ 188 w 229"/>
                <a:gd name="T21" fmla="*/ 178 h 188"/>
                <a:gd name="T22" fmla="*/ 191 w 229"/>
                <a:gd name="T23" fmla="*/ 174 h 188"/>
                <a:gd name="T24" fmla="*/ 191 w 229"/>
                <a:gd name="T25" fmla="*/ 171 h 188"/>
                <a:gd name="T26" fmla="*/ 197 w 229"/>
                <a:gd name="T27" fmla="*/ 167 h 188"/>
                <a:gd name="T28" fmla="*/ 198 w 229"/>
                <a:gd name="T29" fmla="*/ 163 h 188"/>
                <a:gd name="T30" fmla="*/ 201 w 229"/>
                <a:gd name="T31" fmla="*/ 162 h 188"/>
                <a:gd name="T32" fmla="*/ 203 w 229"/>
                <a:gd name="T33" fmla="*/ 156 h 188"/>
                <a:gd name="T34" fmla="*/ 203 w 229"/>
                <a:gd name="T35" fmla="*/ 149 h 188"/>
                <a:gd name="T36" fmla="*/ 206 w 229"/>
                <a:gd name="T37" fmla="*/ 146 h 188"/>
                <a:gd name="T38" fmla="*/ 196 w 229"/>
                <a:gd name="T39" fmla="*/ 140 h 188"/>
                <a:gd name="T40" fmla="*/ 189 w 229"/>
                <a:gd name="T41" fmla="*/ 140 h 188"/>
                <a:gd name="T42" fmla="*/ 187 w 229"/>
                <a:gd name="T43" fmla="*/ 136 h 188"/>
                <a:gd name="T44" fmla="*/ 183 w 229"/>
                <a:gd name="T45" fmla="*/ 131 h 188"/>
                <a:gd name="T46" fmla="*/ 172 w 229"/>
                <a:gd name="T47" fmla="*/ 134 h 188"/>
                <a:gd name="T48" fmla="*/ 167 w 229"/>
                <a:gd name="T49" fmla="*/ 134 h 188"/>
                <a:gd name="T50" fmla="*/ 172 w 229"/>
                <a:gd name="T51" fmla="*/ 129 h 188"/>
                <a:gd name="T52" fmla="*/ 181 w 229"/>
                <a:gd name="T53" fmla="*/ 126 h 188"/>
                <a:gd name="T54" fmla="*/ 193 w 229"/>
                <a:gd name="T55" fmla="*/ 135 h 188"/>
                <a:gd name="T56" fmla="*/ 200 w 229"/>
                <a:gd name="T57" fmla="*/ 131 h 188"/>
                <a:gd name="T58" fmla="*/ 211 w 229"/>
                <a:gd name="T59" fmla="*/ 131 h 188"/>
                <a:gd name="T60" fmla="*/ 225 w 229"/>
                <a:gd name="T61" fmla="*/ 134 h 188"/>
                <a:gd name="T62" fmla="*/ 224 w 229"/>
                <a:gd name="T63" fmla="*/ 128 h 188"/>
                <a:gd name="T64" fmla="*/ 205 w 229"/>
                <a:gd name="T65" fmla="*/ 118 h 188"/>
                <a:gd name="T66" fmla="*/ 204 w 229"/>
                <a:gd name="T67" fmla="*/ 112 h 188"/>
                <a:gd name="T68" fmla="*/ 191 w 229"/>
                <a:gd name="T69" fmla="*/ 105 h 188"/>
                <a:gd name="T70" fmla="*/ 185 w 229"/>
                <a:gd name="T71" fmla="*/ 98 h 188"/>
                <a:gd name="T72" fmla="*/ 184 w 229"/>
                <a:gd name="T73" fmla="*/ 94 h 188"/>
                <a:gd name="T74" fmla="*/ 184 w 229"/>
                <a:gd name="T75" fmla="*/ 91 h 188"/>
                <a:gd name="T76" fmla="*/ 178 w 229"/>
                <a:gd name="T77" fmla="*/ 82 h 188"/>
                <a:gd name="T78" fmla="*/ 176 w 229"/>
                <a:gd name="T79" fmla="*/ 79 h 188"/>
                <a:gd name="T80" fmla="*/ 172 w 229"/>
                <a:gd name="T81" fmla="*/ 75 h 188"/>
                <a:gd name="T82" fmla="*/ 169 w 229"/>
                <a:gd name="T83" fmla="*/ 67 h 188"/>
                <a:gd name="T84" fmla="*/ 164 w 229"/>
                <a:gd name="T85" fmla="*/ 56 h 188"/>
                <a:gd name="T86" fmla="*/ 157 w 229"/>
                <a:gd name="T87" fmla="*/ 41 h 188"/>
                <a:gd name="T88" fmla="*/ 140 w 229"/>
                <a:gd name="T89" fmla="*/ 31 h 188"/>
                <a:gd name="T90" fmla="*/ 132 w 229"/>
                <a:gd name="T91" fmla="*/ 31 h 188"/>
                <a:gd name="T92" fmla="*/ 130 w 229"/>
                <a:gd name="T93" fmla="*/ 30 h 188"/>
                <a:gd name="T94" fmla="*/ 127 w 229"/>
                <a:gd name="T95" fmla="*/ 27 h 188"/>
                <a:gd name="T96" fmla="*/ 122 w 229"/>
                <a:gd name="T97" fmla="*/ 24 h 188"/>
                <a:gd name="T98" fmla="*/ 116 w 229"/>
                <a:gd name="T99" fmla="*/ 22 h 188"/>
                <a:gd name="T100" fmla="*/ 114 w 229"/>
                <a:gd name="T101" fmla="*/ 11 h 188"/>
                <a:gd name="T102" fmla="*/ 114 w 229"/>
                <a:gd name="T103" fmla="*/ 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9" h="188">
                  <a:moveTo>
                    <a:pt x="114" y="9"/>
                  </a:moveTo>
                  <a:cubicBezTo>
                    <a:pt x="114" y="9"/>
                    <a:pt x="109" y="0"/>
                    <a:pt x="105" y="0"/>
                  </a:cubicBezTo>
                  <a:cubicBezTo>
                    <a:pt x="101" y="0"/>
                    <a:pt x="97" y="0"/>
                    <a:pt x="96" y="1"/>
                  </a:cubicBezTo>
                  <a:cubicBezTo>
                    <a:pt x="86" y="8"/>
                    <a:pt x="8" y="5"/>
                    <a:pt x="6" y="20"/>
                  </a:cubicBezTo>
                  <a:cubicBezTo>
                    <a:pt x="3" y="35"/>
                    <a:pt x="0" y="40"/>
                    <a:pt x="35" y="67"/>
                  </a:cubicBezTo>
                  <a:cubicBezTo>
                    <a:pt x="71" y="94"/>
                    <a:pt x="86" y="136"/>
                    <a:pt x="86" y="136"/>
                  </a:cubicBezTo>
                  <a:cubicBezTo>
                    <a:pt x="86" y="136"/>
                    <a:pt x="118" y="188"/>
                    <a:pt x="144" y="177"/>
                  </a:cubicBezTo>
                  <a:cubicBezTo>
                    <a:pt x="144" y="177"/>
                    <a:pt x="158" y="164"/>
                    <a:pt x="161" y="168"/>
                  </a:cubicBezTo>
                  <a:cubicBezTo>
                    <a:pt x="164" y="172"/>
                    <a:pt x="169" y="178"/>
                    <a:pt x="172" y="176"/>
                  </a:cubicBezTo>
                  <a:cubicBezTo>
                    <a:pt x="176" y="174"/>
                    <a:pt x="178" y="174"/>
                    <a:pt x="180" y="176"/>
                  </a:cubicBezTo>
                  <a:cubicBezTo>
                    <a:pt x="182" y="178"/>
                    <a:pt x="183" y="183"/>
                    <a:pt x="188" y="178"/>
                  </a:cubicBezTo>
                  <a:cubicBezTo>
                    <a:pt x="189" y="177"/>
                    <a:pt x="189" y="176"/>
                    <a:pt x="191" y="174"/>
                  </a:cubicBezTo>
                  <a:cubicBezTo>
                    <a:pt x="192" y="174"/>
                    <a:pt x="190" y="172"/>
                    <a:pt x="191" y="171"/>
                  </a:cubicBezTo>
                  <a:cubicBezTo>
                    <a:pt x="192" y="170"/>
                    <a:pt x="196" y="169"/>
                    <a:pt x="197" y="167"/>
                  </a:cubicBezTo>
                  <a:cubicBezTo>
                    <a:pt x="198" y="166"/>
                    <a:pt x="197" y="164"/>
                    <a:pt x="198" y="163"/>
                  </a:cubicBezTo>
                  <a:cubicBezTo>
                    <a:pt x="198" y="162"/>
                    <a:pt x="201" y="163"/>
                    <a:pt x="201" y="162"/>
                  </a:cubicBezTo>
                  <a:cubicBezTo>
                    <a:pt x="202" y="160"/>
                    <a:pt x="203" y="158"/>
                    <a:pt x="203" y="156"/>
                  </a:cubicBezTo>
                  <a:cubicBezTo>
                    <a:pt x="204" y="153"/>
                    <a:pt x="203" y="151"/>
                    <a:pt x="203" y="149"/>
                  </a:cubicBezTo>
                  <a:cubicBezTo>
                    <a:pt x="204" y="148"/>
                    <a:pt x="206" y="146"/>
                    <a:pt x="206" y="146"/>
                  </a:cubicBezTo>
                  <a:cubicBezTo>
                    <a:pt x="203" y="144"/>
                    <a:pt x="199" y="141"/>
                    <a:pt x="196" y="140"/>
                  </a:cubicBezTo>
                  <a:cubicBezTo>
                    <a:pt x="190" y="138"/>
                    <a:pt x="193" y="139"/>
                    <a:pt x="189" y="140"/>
                  </a:cubicBezTo>
                  <a:cubicBezTo>
                    <a:pt x="185" y="140"/>
                    <a:pt x="187" y="138"/>
                    <a:pt x="187" y="136"/>
                  </a:cubicBezTo>
                  <a:cubicBezTo>
                    <a:pt x="187" y="135"/>
                    <a:pt x="187" y="134"/>
                    <a:pt x="183" y="131"/>
                  </a:cubicBezTo>
                  <a:cubicBezTo>
                    <a:pt x="179" y="127"/>
                    <a:pt x="175" y="132"/>
                    <a:pt x="172" y="134"/>
                  </a:cubicBezTo>
                  <a:cubicBezTo>
                    <a:pt x="169" y="136"/>
                    <a:pt x="166" y="135"/>
                    <a:pt x="167" y="134"/>
                  </a:cubicBezTo>
                  <a:cubicBezTo>
                    <a:pt x="168" y="133"/>
                    <a:pt x="169" y="132"/>
                    <a:pt x="172" y="129"/>
                  </a:cubicBezTo>
                  <a:cubicBezTo>
                    <a:pt x="175" y="127"/>
                    <a:pt x="175" y="127"/>
                    <a:pt x="181" y="126"/>
                  </a:cubicBezTo>
                  <a:cubicBezTo>
                    <a:pt x="187" y="125"/>
                    <a:pt x="191" y="132"/>
                    <a:pt x="193" y="135"/>
                  </a:cubicBezTo>
                  <a:cubicBezTo>
                    <a:pt x="194" y="137"/>
                    <a:pt x="197" y="133"/>
                    <a:pt x="200" y="131"/>
                  </a:cubicBezTo>
                  <a:cubicBezTo>
                    <a:pt x="203" y="128"/>
                    <a:pt x="207" y="130"/>
                    <a:pt x="211" y="131"/>
                  </a:cubicBezTo>
                  <a:cubicBezTo>
                    <a:pt x="216" y="132"/>
                    <a:pt x="220" y="134"/>
                    <a:pt x="225" y="134"/>
                  </a:cubicBezTo>
                  <a:cubicBezTo>
                    <a:pt x="229" y="135"/>
                    <a:pt x="227" y="133"/>
                    <a:pt x="224" y="128"/>
                  </a:cubicBezTo>
                  <a:cubicBezTo>
                    <a:pt x="222" y="123"/>
                    <a:pt x="210" y="119"/>
                    <a:pt x="205" y="118"/>
                  </a:cubicBezTo>
                  <a:cubicBezTo>
                    <a:pt x="201" y="116"/>
                    <a:pt x="202" y="115"/>
                    <a:pt x="204" y="112"/>
                  </a:cubicBezTo>
                  <a:cubicBezTo>
                    <a:pt x="206" y="110"/>
                    <a:pt x="194" y="106"/>
                    <a:pt x="191" y="105"/>
                  </a:cubicBezTo>
                  <a:cubicBezTo>
                    <a:pt x="188" y="104"/>
                    <a:pt x="188" y="101"/>
                    <a:pt x="185" y="98"/>
                  </a:cubicBezTo>
                  <a:cubicBezTo>
                    <a:pt x="181" y="95"/>
                    <a:pt x="184" y="94"/>
                    <a:pt x="184" y="94"/>
                  </a:cubicBezTo>
                  <a:cubicBezTo>
                    <a:pt x="184" y="94"/>
                    <a:pt x="184" y="93"/>
                    <a:pt x="184" y="91"/>
                  </a:cubicBezTo>
                  <a:cubicBezTo>
                    <a:pt x="184" y="89"/>
                    <a:pt x="180" y="84"/>
                    <a:pt x="178" y="82"/>
                  </a:cubicBezTo>
                  <a:cubicBezTo>
                    <a:pt x="177" y="81"/>
                    <a:pt x="177" y="81"/>
                    <a:pt x="176" y="79"/>
                  </a:cubicBezTo>
                  <a:cubicBezTo>
                    <a:pt x="176" y="77"/>
                    <a:pt x="175" y="76"/>
                    <a:pt x="172" y="75"/>
                  </a:cubicBezTo>
                  <a:cubicBezTo>
                    <a:pt x="170" y="74"/>
                    <a:pt x="170" y="69"/>
                    <a:pt x="169" y="67"/>
                  </a:cubicBezTo>
                  <a:cubicBezTo>
                    <a:pt x="169" y="65"/>
                    <a:pt x="165" y="59"/>
                    <a:pt x="164" y="56"/>
                  </a:cubicBezTo>
                  <a:cubicBezTo>
                    <a:pt x="163" y="53"/>
                    <a:pt x="160" y="47"/>
                    <a:pt x="157" y="41"/>
                  </a:cubicBezTo>
                  <a:cubicBezTo>
                    <a:pt x="154" y="34"/>
                    <a:pt x="144" y="32"/>
                    <a:pt x="140" y="31"/>
                  </a:cubicBezTo>
                  <a:cubicBezTo>
                    <a:pt x="136" y="30"/>
                    <a:pt x="137" y="28"/>
                    <a:pt x="132" y="31"/>
                  </a:cubicBezTo>
                  <a:cubicBezTo>
                    <a:pt x="127" y="34"/>
                    <a:pt x="129" y="31"/>
                    <a:pt x="130" y="30"/>
                  </a:cubicBezTo>
                  <a:cubicBezTo>
                    <a:pt x="131" y="28"/>
                    <a:pt x="129" y="28"/>
                    <a:pt x="127" y="27"/>
                  </a:cubicBezTo>
                  <a:cubicBezTo>
                    <a:pt x="125" y="26"/>
                    <a:pt x="124" y="26"/>
                    <a:pt x="122" y="24"/>
                  </a:cubicBezTo>
                  <a:cubicBezTo>
                    <a:pt x="120" y="22"/>
                    <a:pt x="120" y="21"/>
                    <a:pt x="116" y="22"/>
                  </a:cubicBezTo>
                  <a:cubicBezTo>
                    <a:pt x="112" y="24"/>
                    <a:pt x="114" y="14"/>
                    <a:pt x="114" y="11"/>
                  </a:cubicBezTo>
                  <a:cubicBezTo>
                    <a:pt x="114" y="10"/>
                    <a:pt x="114" y="9"/>
                    <a:pt x="114" y="9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2" name="Freeform 18">
              <a:extLst>
                <a:ext uri="{FF2B5EF4-FFF2-40B4-BE49-F238E27FC236}">
                  <a16:creationId xmlns:a16="http://schemas.microsoft.com/office/drawing/2014/main" id="{0BE9DFC4-E90B-4F5F-87A3-320909A98B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8292" y="2830244"/>
              <a:ext cx="508002" cy="573090"/>
            </a:xfrm>
            <a:custGeom>
              <a:avLst/>
              <a:gdLst>
                <a:gd name="T0" fmla="*/ 57 w 187"/>
                <a:gd name="T1" fmla="*/ 6 h 212"/>
                <a:gd name="T2" fmla="*/ 66 w 187"/>
                <a:gd name="T3" fmla="*/ 10 h 212"/>
                <a:gd name="T4" fmla="*/ 76 w 187"/>
                <a:gd name="T5" fmla="*/ 12 h 212"/>
                <a:gd name="T6" fmla="*/ 88 w 187"/>
                <a:gd name="T7" fmla="*/ 24 h 212"/>
                <a:gd name="T8" fmla="*/ 102 w 187"/>
                <a:gd name="T9" fmla="*/ 29 h 212"/>
                <a:gd name="T10" fmla="*/ 120 w 187"/>
                <a:gd name="T11" fmla="*/ 37 h 212"/>
                <a:gd name="T12" fmla="*/ 115 w 187"/>
                <a:gd name="T13" fmla="*/ 53 h 212"/>
                <a:gd name="T14" fmla="*/ 123 w 187"/>
                <a:gd name="T15" fmla="*/ 58 h 212"/>
                <a:gd name="T16" fmla="*/ 134 w 187"/>
                <a:gd name="T17" fmla="*/ 73 h 212"/>
                <a:gd name="T18" fmla="*/ 154 w 187"/>
                <a:gd name="T19" fmla="*/ 64 h 212"/>
                <a:gd name="T20" fmla="*/ 157 w 187"/>
                <a:gd name="T21" fmla="*/ 80 h 212"/>
                <a:gd name="T22" fmla="*/ 146 w 187"/>
                <a:gd name="T23" fmla="*/ 96 h 212"/>
                <a:gd name="T24" fmla="*/ 144 w 187"/>
                <a:gd name="T25" fmla="*/ 112 h 212"/>
                <a:gd name="T26" fmla="*/ 158 w 187"/>
                <a:gd name="T27" fmla="*/ 121 h 212"/>
                <a:gd name="T28" fmla="*/ 165 w 187"/>
                <a:gd name="T29" fmla="*/ 131 h 212"/>
                <a:gd name="T30" fmla="*/ 186 w 187"/>
                <a:gd name="T31" fmla="*/ 138 h 212"/>
                <a:gd name="T32" fmla="*/ 181 w 187"/>
                <a:gd name="T33" fmla="*/ 154 h 212"/>
                <a:gd name="T34" fmla="*/ 181 w 187"/>
                <a:gd name="T35" fmla="*/ 165 h 212"/>
                <a:gd name="T36" fmla="*/ 164 w 187"/>
                <a:gd name="T37" fmla="*/ 173 h 212"/>
                <a:gd name="T38" fmla="*/ 146 w 187"/>
                <a:gd name="T39" fmla="*/ 212 h 212"/>
                <a:gd name="T40" fmla="*/ 133 w 187"/>
                <a:gd name="T41" fmla="*/ 208 h 212"/>
                <a:gd name="T42" fmla="*/ 114 w 187"/>
                <a:gd name="T43" fmla="*/ 199 h 212"/>
                <a:gd name="T44" fmla="*/ 105 w 187"/>
                <a:gd name="T45" fmla="*/ 196 h 212"/>
                <a:gd name="T46" fmla="*/ 104 w 187"/>
                <a:gd name="T47" fmla="*/ 205 h 212"/>
                <a:gd name="T48" fmla="*/ 96 w 187"/>
                <a:gd name="T49" fmla="*/ 210 h 212"/>
                <a:gd name="T50" fmla="*/ 89 w 187"/>
                <a:gd name="T51" fmla="*/ 211 h 212"/>
                <a:gd name="T52" fmla="*/ 90 w 187"/>
                <a:gd name="T53" fmla="*/ 203 h 212"/>
                <a:gd name="T54" fmla="*/ 95 w 187"/>
                <a:gd name="T55" fmla="*/ 195 h 212"/>
                <a:gd name="T56" fmla="*/ 70 w 187"/>
                <a:gd name="T57" fmla="*/ 206 h 212"/>
                <a:gd name="T58" fmla="*/ 60 w 187"/>
                <a:gd name="T59" fmla="*/ 187 h 212"/>
                <a:gd name="T60" fmla="*/ 54 w 187"/>
                <a:gd name="T61" fmla="*/ 174 h 212"/>
                <a:gd name="T62" fmla="*/ 55 w 187"/>
                <a:gd name="T63" fmla="*/ 163 h 212"/>
                <a:gd name="T64" fmla="*/ 56 w 187"/>
                <a:gd name="T65" fmla="*/ 155 h 212"/>
                <a:gd name="T66" fmla="*/ 45 w 187"/>
                <a:gd name="T67" fmla="*/ 151 h 212"/>
                <a:gd name="T68" fmla="*/ 40 w 187"/>
                <a:gd name="T69" fmla="*/ 149 h 212"/>
                <a:gd name="T70" fmla="*/ 27 w 187"/>
                <a:gd name="T71" fmla="*/ 128 h 212"/>
                <a:gd name="T72" fmla="*/ 6 w 187"/>
                <a:gd name="T73" fmla="*/ 3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7" h="212">
                  <a:moveTo>
                    <a:pt x="45" y="0"/>
                  </a:moveTo>
                  <a:cubicBezTo>
                    <a:pt x="45" y="0"/>
                    <a:pt x="51" y="3"/>
                    <a:pt x="57" y="6"/>
                  </a:cubicBezTo>
                  <a:cubicBezTo>
                    <a:pt x="59" y="6"/>
                    <a:pt x="59" y="8"/>
                    <a:pt x="61" y="9"/>
                  </a:cubicBezTo>
                  <a:cubicBezTo>
                    <a:pt x="64" y="10"/>
                    <a:pt x="65" y="10"/>
                    <a:pt x="66" y="10"/>
                  </a:cubicBezTo>
                  <a:cubicBezTo>
                    <a:pt x="68" y="10"/>
                    <a:pt x="69" y="12"/>
                    <a:pt x="71" y="12"/>
                  </a:cubicBezTo>
                  <a:cubicBezTo>
                    <a:pt x="73" y="13"/>
                    <a:pt x="75" y="11"/>
                    <a:pt x="76" y="12"/>
                  </a:cubicBezTo>
                  <a:cubicBezTo>
                    <a:pt x="77" y="14"/>
                    <a:pt x="77" y="19"/>
                    <a:pt x="79" y="22"/>
                  </a:cubicBezTo>
                  <a:cubicBezTo>
                    <a:pt x="81" y="25"/>
                    <a:pt x="84" y="25"/>
                    <a:pt x="88" y="24"/>
                  </a:cubicBezTo>
                  <a:cubicBezTo>
                    <a:pt x="91" y="24"/>
                    <a:pt x="93" y="26"/>
                    <a:pt x="95" y="26"/>
                  </a:cubicBezTo>
                  <a:cubicBezTo>
                    <a:pt x="100" y="26"/>
                    <a:pt x="101" y="27"/>
                    <a:pt x="102" y="29"/>
                  </a:cubicBezTo>
                  <a:cubicBezTo>
                    <a:pt x="104" y="31"/>
                    <a:pt x="104" y="36"/>
                    <a:pt x="109" y="36"/>
                  </a:cubicBezTo>
                  <a:cubicBezTo>
                    <a:pt x="115" y="36"/>
                    <a:pt x="120" y="32"/>
                    <a:pt x="120" y="37"/>
                  </a:cubicBezTo>
                  <a:cubicBezTo>
                    <a:pt x="120" y="40"/>
                    <a:pt x="119" y="44"/>
                    <a:pt x="118" y="47"/>
                  </a:cubicBezTo>
                  <a:cubicBezTo>
                    <a:pt x="118" y="50"/>
                    <a:pt x="115" y="51"/>
                    <a:pt x="115" y="53"/>
                  </a:cubicBezTo>
                  <a:cubicBezTo>
                    <a:pt x="116" y="54"/>
                    <a:pt x="116" y="57"/>
                    <a:pt x="117" y="58"/>
                  </a:cubicBezTo>
                  <a:cubicBezTo>
                    <a:pt x="119" y="59"/>
                    <a:pt x="122" y="58"/>
                    <a:pt x="123" y="58"/>
                  </a:cubicBezTo>
                  <a:cubicBezTo>
                    <a:pt x="125" y="59"/>
                    <a:pt x="128" y="61"/>
                    <a:pt x="128" y="63"/>
                  </a:cubicBezTo>
                  <a:cubicBezTo>
                    <a:pt x="129" y="65"/>
                    <a:pt x="129" y="74"/>
                    <a:pt x="134" y="73"/>
                  </a:cubicBezTo>
                  <a:cubicBezTo>
                    <a:pt x="139" y="73"/>
                    <a:pt x="145" y="73"/>
                    <a:pt x="146" y="69"/>
                  </a:cubicBezTo>
                  <a:cubicBezTo>
                    <a:pt x="146" y="66"/>
                    <a:pt x="148" y="61"/>
                    <a:pt x="154" y="64"/>
                  </a:cubicBezTo>
                  <a:cubicBezTo>
                    <a:pt x="161" y="67"/>
                    <a:pt x="164" y="74"/>
                    <a:pt x="163" y="77"/>
                  </a:cubicBezTo>
                  <a:cubicBezTo>
                    <a:pt x="163" y="79"/>
                    <a:pt x="165" y="83"/>
                    <a:pt x="157" y="80"/>
                  </a:cubicBezTo>
                  <a:cubicBezTo>
                    <a:pt x="149" y="78"/>
                    <a:pt x="141" y="77"/>
                    <a:pt x="143" y="81"/>
                  </a:cubicBezTo>
                  <a:cubicBezTo>
                    <a:pt x="145" y="85"/>
                    <a:pt x="149" y="94"/>
                    <a:pt x="146" y="96"/>
                  </a:cubicBezTo>
                  <a:cubicBezTo>
                    <a:pt x="143" y="98"/>
                    <a:pt x="138" y="101"/>
                    <a:pt x="139" y="104"/>
                  </a:cubicBezTo>
                  <a:cubicBezTo>
                    <a:pt x="140" y="106"/>
                    <a:pt x="141" y="110"/>
                    <a:pt x="144" y="112"/>
                  </a:cubicBezTo>
                  <a:cubicBezTo>
                    <a:pt x="145" y="112"/>
                    <a:pt x="146" y="114"/>
                    <a:pt x="148" y="115"/>
                  </a:cubicBezTo>
                  <a:cubicBezTo>
                    <a:pt x="153" y="118"/>
                    <a:pt x="159" y="119"/>
                    <a:pt x="158" y="121"/>
                  </a:cubicBezTo>
                  <a:cubicBezTo>
                    <a:pt x="157" y="122"/>
                    <a:pt x="152" y="129"/>
                    <a:pt x="152" y="130"/>
                  </a:cubicBezTo>
                  <a:cubicBezTo>
                    <a:pt x="154" y="132"/>
                    <a:pt x="160" y="132"/>
                    <a:pt x="165" y="131"/>
                  </a:cubicBezTo>
                  <a:cubicBezTo>
                    <a:pt x="176" y="130"/>
                    <a:pt x="174" y="128"/>
                    <a:pt x="179" y="132"/>
                  </a:cubicBezTo>
                  <a:cubicBezTo>
                    <a:pt x="182" y="135"/>
                    <a:pt x="185" y="135"/>
                    <a:pt x="186" y="138"/>
                  </a:cubicBezTo>
                  <a:cubicBezTo>
                    <a:pt x="187" y="139"/>
                    <a:pt x="186" y="142"/>
                    <a:pt x="185" y="145"/>
                  </a:cubicBezTo>
                  <a:cubicBezTo>
                    <a:pt x="184" y="147"/>
                    <a:pt x="183" y="151"/>
                    <a:pt x="181" y="154"/>
                  </a:cubicBezTo>
                  <a:cubicBezTo>
                    <a:pt x="179" y="156"/>
                    <a:pt x="176" y="157"/>
                    <a:pt x="177" y="159"/>
                  </a:cubicBezTo>
                  <a:cubicBezTo>
                    <a:pt x="178" y="162"/>
                    <a:pt x="181" y="163"/>
                    <a:pt x="181" y="165"/>
                  </a:cubicBezTo>
                  <a:cubicBezTo>
                    <a:pt x="181" y="167"/>
                    <a:pt x="179" y="170"/>
                    <a:pt x="176" y="170"/>
                  </a:cubicBezTo>
                  <a:cubicBezTo>
                    <a:pt x="169" y="170"/>
                    <a:pt x="162" y="168"/>
                    <a:pt x="164" y="173"/>
                  </a:cubicBezTo>
                  <a:cubicBezTo>
                    <a:pt x="166" y="178"/>
                    <a:pt x="167" y="189"/>
                    <a:pt x="161" y="195"/>
                  </a:cubicBezTo>
                  <a:cubicBezTo>
                    <a:pt x="155" y="201"/>
                    <a:pt x="146" y="212"/>
                    <a:pt x="146" y="212"/>
                  </a:cubicBezTo>
                  <a:cubicBezTo>
                    <a:pt x="146" y="212"/>
                    <a:pt x="143" y="209"/>
                    <a:pt x="139" y="208"/>
                  </a:cubicBezTo>
                  <a:cubicBezTo>
                    <a:pt x="137" y="207"/>
                    <a:pt x="135" y="207"/>
                    <a:pt x="133" y="208"/>
                  </a:cubicBezTo>
                  <a:cubicBezTo>
                    <a:pt x="126" y="209"/>
                    <a:pt x="122" y="210"/>
                    <a:pt x="118" y="206"/>
                  </a:cubicBezTo>
                  <a:cubicBezTo>
                    <a:pt x="117" y="204"/>
                    <a:pt x="116" y="201"/>
                    <a:pt x="114" y="199"/>
                  </a:cubicBezTo>
                  <a:cubicBezTo>
                    <a:pt x="113" y="198"/>
                    <a:pt x="111" y="199"/>
                    <a:pt x="110" y="198"/>
                  </a:cubicBezTo>
                  <a:cubicBezTo>
                    <a:pt x="107" y="197"/>
                    <a:pt x="105" y="194"/>
                    <a:pt x="105" y="196"/>
                  </a:cubicBezTo>
                  <a:cubicBezTo>
                    <a:pt x="104" y="196"/>
                    <a:pt x="103" y="197"/>
                    <a:pt x="103" y="198"/>
                  </a:cubicBezTo>
                  <a:cubicBezTo>
                    <a:pt x="102" y="200"/>
                    <a:pt x="103" y="203"/>
                    <a:pt x="104" y="205"/>
                  </a:cubicBezTo>
                  <a:cubicBezTo>
                    <a:pt x="105" y="206"/>
                    <a:pt x="102" y="206"/>
                    <a:pt x="99" y="207"/>
                  </a:cubicBezTo>
                  <a:cubicBezTo>
                    <a:pt x="98" y="208"/>
                    <a:pt x="97" y="209"/>
                    <a:pt x="96" y="210"/>
                  </a:cubicBezTo>
                  <a:cubicBezTo>
                    <a:pt x="95" y="211"/>
                    <a:pt x="94" y="210"/>
                    <a:pt x="93" y="210"/>
                  </a:cubicBezTo>
                  <a:cubicBezTo>
                    <a:pt x="90" y="210"/>
                    <a:pt x="90" y="212"/>
                    <a:pt x="89" y="211"/>
                  </a:cubicBezTo>
                  <a:cubicBezTo>
                    <a:pt x="89" y="211"/>
                    <a:pt x="87" y="209"/>
                    <a:pt x="88" y="207"/>
                  </a:cubicBezTo>
                  <a:cubicBezTo>
                    <a:pt x="88" y="205"/>
                    <a:pt x="89" y="204"/>
                    <a:pt x="90" y="203"/>
                  </a:cubicBezTo>
                  <a:cubicBezTo>
                    <a:pt x="91" y="202"/>
                    <a:pt x="94" y="202"/>
                    <a:pt x="95" y="201"/>
                  </a:cubicBezTo>
                  <a:cubicBezTo>
                    <a:pt x="95" y="200"/>
                    <a:pt x="95" y="197"/>
                    <a:pt x="95" y="195"/>
                  </a:cubicBezTo>
                  <a:cubicBezTo>
                    <a:pt x="94" y="190"/>
                    <a:pt x="89" y="193"/>
                    <a:pt x="89" y="193"/>
                  </a:cubicBezTo>
                  <a:cubicBezTo>
                    <a:pt x="70" y="206"/>
                    <a:pt x="70" y="206"/>
                    <a:pt x="70" y="206"/>
                  </a:cubicBezTo>
                  <a:cubicBezTo>
                    <a:pt x="70" y="206"/>
                    <a:pt x="66" y="197"/>
                    <a:pt x="65" y="194"/>
                  </a:cubicBezTo>
                  <a:cubicBezTo>
                    <a:pt x="65" y="192"/>
                    <a:pt x="62" y="188"/>
                    <a:pt x="60" y="187"/>
                  </a:cubicBezTo>
                  <a:cubicBezTo>
                    <a:pt x="58" y="186"/>
                    <a:pt x="57" y="185"/>
                    <a:pt x="57" y="182"/>
                  </a:cubicBezTo>
                  <a:cubicBezTo>
                    <a:pt x="56" y="179"/>
                    <a:pt x="56" y="177"/>
                    <a:pt x="54" y="174"/>
                  </a:cubicBezTo>
                  <a:cubicBezTo>
                    <a:pt x="52" y="171"/>
                    <a:pt x="49" y="171"/>
                    <a:pt x="53" y="167"/>
                  </a:cubicBezTo>
                  <a:cubicBezTo>
                    <a:pt x="54" y="166"/>
                    <a:pt x="53" y="164"/>
                    <a:pt x="55" y="163"/>
                  </a:cubicBezTo>
                  <a:cubicBezTo>
                    <a:pt x="57" y="162"/>
                    <a:pt x="61" y="161"/>
                    <a:pt x="61" y="159"/>
                  </a:cubicBezTo>
                  <a:cubicBezTo>
                    <a:pt x="61" y="158"/>
                    <a:pt x="59" y="156"/>
                    <a:pt x="56" y="155"/>
                  </a:cubicBezTo>
                  <a:cubicBezTo>
                    <a:pt x="54" y="153"/>
                    <a:pt x="50" y="152"/>
                    <a:pt x="47" y="151"/>
                  </a:cubicBezTo>
                  <a:cubicBezTo>
                    <a:pt x="46" y="151"/>
                    <a:pt x="46" y="151"/>
                    <a:pt x="45" y="151"/>
                  </a:cubicBezTo>
                  <a:cubicBezTo>
                    <a:pt x="45" y="151"/>
                    <a:pt x="44" y="150"/>
                    <a:pt x="44" y="150"/>
                  </a:cubicBezTo>
                  <a:cubicBezTo>
                    <a:pt x="42" y="153"/>
                    <a:pt x="40" y="152"/>
                    <a:pt x="40" y="149"/>
                  </a:cubicBezTo>
                  <a:cubicBezTo>
                    <a:pt x="39" y="145"/>
                    <a:pt x="33" y="146"/>
                    <a:pt x="33" y="144"/>
                  </a:cubicBezTo>
                  <a:cubicBezTo>
                    <a:pt x="32" y="138"/>
                    <a:pt x="27" y="128"/>
                    <a:pt x="27" y="12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45" y="0"/>
                    <a:pt x="45" y="0"/>
                    <a:pt x="45" y="0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3" name="Freeform 19">
              <a:extLst>
                <a:ext uri="{FF2B5EF4-FFF2-40B4-BE49-F238E27FC236}">
                  <a16:creationId xmlns:a16="http://schemas.microsoft.com/office/drawing/2014/main" id="{B7BBD9F7-5DB5-44C9-9F1B-1AEEBA0B8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141" y="2639743"/>
              <a:ext cx="617539" cy="582615"/>
            </a:xfrm>
            <a:custGeom>
              <a:avLst/>
              <a:gdLst>
                <a:gd name="T0" fmla="*/ 42 w 227"/>
                <a:gd name="T1" fmla="*/ 159 h 215"/>
                <a:gd name="T2" fmla="*/ 55 w 227"/>
                <a:gd name="T3" fmla="*/ 174 h 215"/>
                <a:gd name="T4" fmla="*/ 63 w 227"/>
                <a:gd name="T5" fmla="*/ 176 h 215"/>
                <a:gd name="T6" fmla="*/ 84 w 227"/>
                <a:gd name="T7" fmla="*/ 182 h 215"/>
                <a:gd name="T8" fmla="*/ 101 w 227"/>
                <a:gd name="T9" fmla="*/ 181 h 215"/>
                <a:gd name="T10" fmla="*/ 113 w 227"/>
                <a:gd name="T11" fmla="*/ 178 h 215"/>
                <a:gd name="T12" fmla="*/ 128 w 227"/>
                <a:gd name="T13" fmla="*/ 179 h 215"/>
                <a:gd name="T14" fmla="*/ 139 w 227"/>
                <a:gd name="T15" fmla="*/ 199 h 215"/>
                <a:gd name="T16" fmla="*/ 142 w 227"/>
                <a:gd name="T17" fmla="*/ 201 h 215"/>
                <a:gd name="T18" fmla="*/ 150 w 227"/>
                <a:gd name="T19" fmla="*/ 198 h 215"/>
                <a:gd name="T20" fmla="*/ 165 w 227"/>
                <a:gd name="T21" fmla="*/ 203 h 215"/>
                <a:gd name="T22" fmla="*/ 176 w 227"/>
                <a:gd name="T23" fmla="*/ 212 h 215"/>
                <a:gd name="T24" fmla="*/ 185 w 227"/>
                <a:gd name="T25" fmla="*/ 206 h 215"/>
                <a:gd name="T26" fmla="*/ 191 w 227"/>
                <a:gd name="T27" fmla="*/ 213 h 215"/>
                <a:gd name="T28" fmla="*/ 198 w 227"/>
                <a:gd name="T29" fmla="*/ 203 h 215"/>
                <a:gd name="T30" fmla="*/ 213 w 227"/>
                <a:gd name="T31" fmla="*/ 187 h 215"/>
                <a:gd name="T32" fmla="*/ 206 w 227"/>
                <a:gd name="T33" fmla="*/ 163 h 215"/>
                <a:gd name="T34" fmla="*/ 195 w 227"/>
                <a:gd name="T35" fmla="*/ 166 h 215"/>
                <a:gd name="T36" fmla="*/ 182 w 227"/>
                <a:gd name="T37" fmla="*/ 160 h 215"/>
                <a:gd name="T38" fmla="*/ 173 w 227"/>
                <a:gd name="T39" fmla="*/ 149 h 215"/>
                <a:gd name="T40" fmla="*/ 176 w 227"/>
                <a:gd name="T41" fmla="*/ 143 h 215"/>
                <a:gd name="T42" fmla="*/ 185 w 227"/>
                <a:gd name="T43" fmla="*/ 127 h 215"/>
                <a:gd name="T44" fmla="*/ 191 w 227"/>
                <a:gd name="T45" fmla="*/ 114 h 215"/>
                <a:gd name="T46" fmla="*/ 190 w 227"/>
                <a:gd name="T47" fmla="*/ 106 h 215"/>
                <a:gd name="T48" fmla="*/ 199 w 227"/>
                <a:gd name="T49" fmla="*/ 103 h 215"/>
                <a:gd name="T50" fmla="*/ 213 w 227"/>
                <a:gd name="T51" fmla="*/ 113 h 215"/>
                <a:gd name="T52" fmla="*/ 227 w 227"/>
                <a:gd name="T53" fmla="*/ 104 h 215"/>
                <a:gd name="T54" fmla="*/ 221 w 227"/>
                <a:gd name="T55" fmla="*/ 88 h 215"/>
                <a:gd name="T56" fmla="*/ 209 w 227"/>
                <a:gd name="T57" fmla="*/ 83 h 215"/>
                <a:gd name="T58" fmla="*/ 206 w 227"/>
                <a:gd name="T59" fmla="*/ 51 h 215"/>
                <a:gd name="T60" fmla="*/ 166 w 227"/>
                <a:gd name="T61" fmla="*/ 0 h 215"/>
                <a:gd name="T62" fmla="*/ 0 w 227"/>
                <a:gd name="T63" fmla="*/ 9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7" h="215">
                  <a:moveTo>
                    <a:pt x="24" y="143"/>
                  </a:moveTo>
                  <a:cubicBezTo>
                    <a:pt x="24" y="143"/>
                    <a:pt x="36" y="153"/>
                    <a:pt x="42" y="159"/>
                  </a:cubicBezTo>
                  <a:cubicBezTo>
                    <a:pt x="43" y="160"/>
                    <a:pt x="43" y="162"/>
                    <a:pt x="44" y="162"/>
                  </a:cubicBezTo>
                  <a:cubicBezTo>
                    <a:pt x="46" y="163"/>
                    <a:pt x="49" y="170"/>
                    <a:pt x="55" y="174"/>
                  </a:cubicBezTo>
                  <a:cubicBezTo>
                    <a:pt x="56" y="174"/>
                    <a:pt x="59" y="173"/>
                    <a:pt x="60" y="174"/>
                  </a:cubicBezTo>
                  <a:cubicBezTo>
                    <a:pt x="61" y="174"/>
                    <a:pt x="62" y="176"/>
                    <a:pt x="63" y="176"/>
                  </a:cubicBezTo>
                  <a:cubicBezTo>
                    <a:pt x="67" y="178"/>
                    <a:pt x="72" y="179"/>
                    <a:pt x="76" y="181"/>
                  </a:cubicBezTo>
                  <a:cubicBezTo>
                    <a:pt x="79" y="181"/>
                    <a:pt x="81" y="182"/>
                    <a:pt x="84" y="182"/>
                  </a:cubicBezTo>
                  <a:cubicBezTo>
                    <a:pt x="87" y="182"/>
                    <a:pt x="89" y="181"/>
                    <a:pt x="92" y="181"/>
                  </a:cubicBezTo>
                  <a:cubicBezTo>
                    <a:pt x="95" y="181"/>
                    <a:pt x="98" y="181"/>
                    <a:pt x="101" y="181"/>
                  </a:cubicBezTo>
                  <a:cubicBezTo>
                    <a:pt x="103" y="180"/>
                    <a:pt x="105" y="179"/>
                    <a:pt x="107" y="179"/>
                  </a:cubicBezTo>
                  <a:cubicBezTo>
                    <a:pt x="109" y="179"/>
                    <a:pt x="111" y="179"/>
                    <a:pt x="113" y="178"/>
                  </a:cubicBezTo>
                  <a:cubicBezTo>
                    <a:pt x="117" y="175"/>
                    <a:pt x="116" y="180"/>
                    <a:pt x="120" y="181"/>
                  </a:cubicBezTo>
                  <a:cubicBezTo>
                    <a:pt x="124" y="183"/>
                    <a:pt x="126" y="181"/>
                    <a:pt x="128" y="179"/>
                  </a:cubicBezTo>
                  <a:cubicBezTo>
                    <a:pt x="131" y="176"/>
                    <a:pt x="131" y="174"/>
                    <a:pt x="133" y="179"/>
                  </a:cubicBezTo>
                  <a:cubicBezTo>
                    <a:pt x="134" y="181"/>
                    <a:pt x="136" y="193"/>
                    <a:pt x="139" y="199"/>
                  </a:cubicBezTo>
                  <a:cubicBezTo>
                    <a:pt x="139" y="200"/>
                    <a:pt x="141" y="199"/>
                    <a:pt x="142" y="200"/>
                  </a:cubicBezTo>
                  <a:cubicBezTo>
                    <a:pt x="142" y="200"/>
                    <a:pt x="142" y="201"/>
                    <a:pt x="142" y="201"/>
                  </a:cubicBezTo>
                  <a:cubicBezTo>
                    <a:pt x="144" y="204"/>
                    <a:pt x="145" y="205"/>
                    <a:pt x="146" y="204"/>
                  </a:cubicBezTo>
                  <a:cubicBezTo>
                    <a:pt x="148" y="202"/>
                    <a:pt x="148" y="198"/>
                    <a:pt x="150" y="198"/>
                  </a:cubicBezTo>
                  <a:cubicBezTo>
                    <a:pt x="152" y="198"/>
                    <a:pt x="154" y="200"/>
                    <a:pt x="156" y="201"/>
                  </a:cubicBezTo>
                  <a:cubicBezTo>
                    <a:pt x="161" y="203"/>
                    <a:pt x="164" y="200"/>
                    <a:pt x="165" y="203"/>
                  </a:cubicBezTo>
                  <a:cubicBezTo>
                    <a:pt x="165" y="204"/>
                    <a:pt x="165" y="206"/>
                    <a:pt x="167" y="208"/>
                  </a:cubicBezTo>
                  <a:cubicBezTo>
                    <a:pt x="169" y="211"/>
                    <a:pt x="174" y="213"/>
                    <a:pt x="176" y="212"/>
                  </a:cubicBezTo>
                  <a:cubicBezTo>
                    <a:pt x="177" y="211"/>
                    <a:pt x="182" y="212"/>
                    <a:pt x="184" y="211"/>
                  </a:cubicBezTo>
                  <a:cubicBezTo>
                    <a:pt x="185" y="210"/>
                    <a:pt x="184" y="207"/>
                    <a:pt x="185" y="206"/>
                  </a:cubicBezTo>
                  <a:cubicBezTo>
                    <a:pt x="187" y="205"/>
                    <a:pt x="188" y="204"/>
                    <a:pt x="189" y="206"/>
                  </a:cubicBezTo>
                  <a:cubicBezTo>
                    <a:pt x="190" y="207"/>
                    <a:pt x="189" y="211"/>
                    <a:pt x="191" y="213"/>
                  </a:cubicBezTo>
                  <a:cubicBezTo>
                    <a:pt x="192" y="215"/>
                    <a:pt x="194" y="215"/>
                    <a:pt x="194" y="213"/>
                  </a:cubicBezTo>
                  <a:cubicBezTo>
                    <a:pt x="194" y="212"/>
                    <a:pt x="195" y="207"/>
                    <a:pt x="198" y="203"/>
                  </a:cubicBezTo>
                  <a:cubicBezTo>
                    <a:pt x="199" y="200"/>
                    <a:pt x="202" y="198"/>
                    <a:pt x="204" y="197"/>
                  </a:cubicBezTo>
                  <a:cubicBezTo>
                    <a:pt x="209" y="194"/>
                    <a:pt x="213" y="193"/>
                    <a:pt x="213" y="187"/>
                  </a:cubicBezTo>
                  <a:cubicBezTo>
                    <a:pt x="212" y="181"/>
                    <a:pt x="208" y="171"/>
                    <a:pt x="208" y="167"/>
                  </a:cubicBezTo>
                  <a:cubicBezTo>
                    <a:pt x="208" y="163"/>
                    <a:pt x="209" y="160"/>
                    <a:pt x="206" y="163"/>
                  </a:cubicBezTo>
                  <a:cubicBezTo>
                    <a:pt x="203" y="165"/>
                    <a:pt x="200" y="168"/>
                    <a:pt x="198" y="168"/>
                  </a:cubicBezTo>
                  <a:cubicBezTo>
                    <a:pt x="197" y="168"/>
                    <a:pt x="197" y="167"/>
                    <a:pt x="195" y="166"/>
                  </a:cubicBezTo>
                  <a:cubicBezTo>
                    <a:pt x="192" y="165"/>
                    <a:pt x="189" y="164"/>
                    <a:pt x="187" y="163"/>
                  </a:cubicBezTo>
                  <a:cubicBezTo>
                    <a:pt x="184" y="162"/>
                    <a:pt x="182" y="160"/>
                    <a:pt x="182" y="160"/>
                  </a:cubicBezTo>
                  <a:cubicBezTo>
                    <a:pt x="182" y="153"/>
                    <a:pt x="182" y="153"/>
                    <a:pt x="182" y="153"/>
                  </a:cubicBezTo>
                  <a:cubicBezTo>
                    <a:pt x="182" y="153"/>
                    <a:pt x="177" y="150"/>
                    <a:pt x="173" y="149"/>
                  </a:cubicBezTo>
                  <a:cubicBezTo>
                    <a:pt x="171" y="149"/>
                    <a:pt x="170" y="148"/>
                    <a:pt x="170" y="147"/>
                  </a:cubicBezTo>
                  <a:cubicBezTo>
                    <a:pt x="170" y="145"/>
                    <a:pt x="170" y="143"/>
                    <a:pt x="176" y="143"/>
                  </a:cubicBezTo>
                  <a:cubicBezTo>
                    <a:pt x="181" y="142"/>
                    <a:pt x="184" y="142"/>
                    <a:pt x="184" y="138"/>
                  </a:cubicBezTo>
                  <a:cubicBezTo>
                    <a:pt x="184" y="136"/>
                    <a:pt x="184" y="130"/>
                    <a:pt x="185" y="127"/>
                  </a:cubicBezTo>
                  <a:cubicBezTo>
                    <a:pt x="185" y="125"/>
                    <a:pt x="188" y="124"/>
                    <a:pt x="190" y="124"/>
                  </a:cubicBezTo>
                  <a:cubicBezTo>
                    <a:pt x="195" y="122"/>
                    <a:pt x="191" y="117"/>
                    <a:pt x="191" y="114"/>
                  </a:cubicBezTo>
                  <a:cubicBezTo>
                    <a:pt x="190" y="113"/>
                    <a:pt x="193" y="112"/>
                    <a:pt x="193" y="111"/>
                  </a:cubicBezTo>
                  <a:cubicBezTo>
                    <a:pt x="192" y="109"/>
                    <a:pt x="190" y="108"/>
                    <a:pt x="190" y="106"/>
                  </a:cubicBezTo>
                  <a:cubicBezTo>
                    <a:pt x="190" y="105"/>
                    <a:pt x="191" y="103"/>
                    <a:pt x="192" y="103"/>
                  </a:cubicBezTo>
                  <a:cubicBezTo>
                    <a:pt x="195" y="101"/>
                    <a:pt x="197" y="103"/>
                    <a:pt x="199" y="103"/>
                  </a:cubicBezTo>
                  <a:cubicBezTo>
                    <a:pt x="200" y="103"/>
                    <a:pt x="202" y="103"/>
                    <a:pt x="203" y="104"/>
                  </a:cubicBezTo>
                  <a:cubicBezTo>
                    <a:pt x="207" y="108"/>
                    <a:pt x="208" y="116"/>
                    <a:pt x="213" y="113"/>
                  </a:cubicBezTo>
                  <a:cubicBezTo>
                    <a:pt x="218" y="111"/>
                    <a:pt x="223" y="108"/>
                    <a:pt x="223" y="107"/>
                  </a:cubicBezTo>
                  <a:cubicBezTo>
                    <a:pt x="223" y="105"/>
                    <a:pt x="227" y="104"/>
                    <a:pt x="227" y="104"/>
                  </a:cubicBezTo>
                  <a:cubicBezTo>
                    <a:pt x="227" y="104"/>
                    <a:pt x="226" y="100"/>
                    <a:pt x="224" y="96"/>
                  </a:cubicBezTo>
                  <a:cubicBezTo>
                    <a:pt x="222" y="93"/>
                    <a:pt x="224" y="89"/>
                    <a:pt x="221" y="88"/>
                  </a:cubicBezTo>
                  <a:cubicBezTo>
                    <a:pt x="221" y="87"/>
                    <a:pt x="220" y="89"/>
                    <a:pt x="219" y="89"/>
                  </a:cubicBezTo>
                  <a:cubicBezTo>
                    <a:pt x="216" y="88"/>
                    <a:pt x="211" y="86"/>
                    <a:pt x="209" y="83"/>
                  </a:cubicBezTo>
                  <a:cubicBezTo>
                    <a:pt x="208" y="82"/>
                    <a:pt x="210" y="81"/>
                    <a:pt x="209" y="79"/>
                  </a:cubicBezTo>
                  <a:cubicBezTo>
                    <a:pt x="208" y="73"/>
                    <a:pt x="206" y="51"/>
                    <a:pt x="206" y="51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19" y="139"/>
                    <a:pt x="24" y="143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4" name="Freeform 20">
              <a:extLst>
                <a:ext uri="{FF2B5EF4-FFF2-40B4-BE49-F238E27FC236}">
                  <a16:creationId xmlns:a16="http://schemas.microsoft.com/office/drawing/2014/main" id="{8CE6C9E5-3D94-4F00-9511-C63B96797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242" y="2401618"/>
              <a:ext cx="698502" cy="455614"/>
            </a:xfrm>
            <a:custGeom>
              <a:avLst/>
              <a:gdLst>
                <a:gd name="T0" fmla="*/ 62 w 257"/>
                <a:gd name="T1" fmla="*/ 0 h 168"/>
                <a:gd name="T2" fmla="*/ 23 w 257"/>
                <a:gd name="T3" fmla="*/ 106 h 168"/>
                <a:gd name="T4" fmla="*/ 46 w 257"/>
                <a:gd name="T5" fmla="*/ 101 h 168"/>
                <a:gd name="T6" fmla="*/ 39 w 257"/>
                <a:gd name="T7" fmla="*/ 111 h 168"/>
                <a:gd name="T8" fmla="*/ 28 w 257"/>
                <a:gd name="T9" fmla="*/ 119 h 168"/>
                <a:gd name="T10" fmla="*/ 19 w 257"/>
                <a:gd name="T11" fmla="*/ 135 h 168"/>
                <a:gd name="T12" fmla="*/ 6 w 257"/>
                <a:gd name="T13" fmla="*/ 146 h 168"/>
                <a:gd name="T14" fmla="*/ 17 w 257"/>
                <a:gd name="T15" fmla="*/ 152 h 168"/>
                <a:gd name="T16" fmla="*/ 26 w 257"/>
                <a:gd name="T17" fmla="*/ 159 h 168"/>
                <a:gd name="T18" fmla="*/ 43 w 257"/>
                <a:gd name="T19" fmla="*/ 166 h 168"/>
                <a:gd name="T20" fmla="*/ 55 w 257"/>
                <a:gd name="T21" fmla="*/ 166 h 168"/>
                <a:gd name="T22" fmla="*/ 64 w 257"/>
                <a:gd name="T23" fmla="*/ 150 h 168"/>
                <a:gd name="T24" fmla="*/ 86 w 257"/>
                <a:gd name="T25" fmla="*/ 158 h 168"/>
                <a:gd name="T26" fmla="*/ 95 w 257"/>
                <a:gd name="T27" fmla="*/ 162 h 168"/>
                <a:gd name="T28" fmla="*/ 103 w 257"/>
                <a:gd name="T29" fmla="*/ 164 h 168"/>
                <a:gd name="T30" fmla="*/ 107 w 257"/>
                <a:gd name="T31" fmla="*/ 161 h 168"/>
                <a:gd name="T32" fmla="*/ 117 w 257"/>
                <a:gd name="T33" fmla="*/ 155 h 168"/>
                <a:gd name="T34" fmla="*/ 127 w 257"/>
                <a:gd name="T35" fmla="*/ 163 h 168"/>
                <a:gd name="T36" fmla="*/ 134 w 257"/>
                <a:gd name="T37" fmla="*/ 151 h 168"/>
                <a:gd name="T38" fmla="*/ 140 w 257"/>
                <a:gd name="T39" fmla="*/ 146 h 168"/>
                <a:gd name="T40" fmla="*/ 141 w 257"/>
                <a:gd name="T41" fmla="*/ 135 h 168"/>
                <a:gd name="T42" fmla="*/ 157 w 257"/>
                <a:gd name="T43" fmla="*/ 130 h 168"/>
                <a:gd name="T44" fmla="*/ 161 w 257"/>
                <a:gd name="T45" fmla="*/ 123 h 168"/>
                <a:gd name="T46" fmla="*/ 166 w 257"/>
                <a:gd name="T47" fmla="*/ 108 h 168"/>
                <a:gd name="T48" fmla="*/ 179 w 257"/>
                <a:gd name="T49" fmla="*/ 99 h 168"/>
                <a:gd name="T50" fmla="*/ 180 w 257"/>
                <a:gd name="T51" fmla="*/ 83 h 168"/>
                <a:gd name="T52" fmla="*/ 183 w 257"/>
                <a:gd name="T53" fmla="*/ 80 h 168"/>
                <a:gd name="T54" fmla="*/ 187 w 257"/>
                <a:gd name="T55" fmla="*/ 80 h 168"/>
                <a:gd name="T56" fmla="*/ 197 w 257"/>
                <a:gd name="T57" fmla="*/ 82 h 168"/>
                <a:gd name="T58" fmla="*/ 200 w 257"/>
                <a:gd name="T59" fmla="*/ 67 h 168"/>
                <a:gd name="T60" fmla="*/ 207 w 257"/>
                <a:gd name="T61" fmla="*/ 65 h 168"/>
                <a:gd name="T62" fmla="*/ 200 w 257"/>
                <a:gd name="T63" fmla="*/ 62 h 168"/>
                <a:gd name="T64" fmla="*/ 206 w 257"/>
                <a:gd name="T65" fmla="*/ 61 h 168"/>
                <a:gd name="T66" fmla="*/ 220 w 257"/>
                <a:gd name="T67" fmla="*/ 48 h 168"/>
                <a:gd name="T68" fmla="*/ 226 w 257"/>
                <a:gd name="T69" fmla="*/ 47 h 168"/>
                <a:gd name="T70" fmla="*/ 233 w 257"/>
                <a:gd name="T71" fmla="*/ 39 h 168"/>
                <a:gd name="T72" fmla="*/ 240 w 257"/>
                <a:gd name="T73" fmla="*/ 38 h 168"/>
                <a:gd name="T74" fmla="*/ 244 w 257"/>
                <a:gd name="T75" fmla="*/ 42 h 168"/>
                <a:gd name="T76" fmla="*/ 252 w 257"/>
                <a:gd name="T77" fmla="*/ 34 h 168"/>
                <a:gd name="T78" fmla="*/ 254 w 257"/>
                <a:gd name="T79" fmla="*/ 28 h 168"/>
                <a:gd name="T80" fmla="*/ 255 w 257"/>
                <a:gd name="T81" fmla="*/ 19 h 168"/>
                <a:gd name="T82" fmla="*/ 244 w 257"/>
                <a:gd name="T83" fmla="*/ 20 h 168"/>
                <a:gd name="T84" fmla="*/ 232 w 257"/>
                <a:gd name="T85" fmla="*/ 19 h 168"/>
                <a:gd name="T86" fmla="*/ 218 w 257"/>
                <a:gd name="T87" fmla="*/ 23 h 168"/>
                <a:gd name="T88" fmla="*/ 211 w 257"/>
                <a:gd name="T89" fmla="*/ 16 h 168"/>
                <a:gd name="T90" fmla="*/ 209 w 257"/>
                <a:gd name="T91" fmla="*/ 18 h 168"/>
                <a:gd name="T92" fmla="*/ 194 w 257"/>
                <a:gd name="T93" fmla="*/ 12 h 168"/>
                <a:gd name="T94" fmla="*/ 175 w 257"/>
                <a:gd name="T95" fmla="*/ 22 h 168"/>
                <a:gd name="T96" fmla="*/ 164 w 257"/>
                <a:gd name="T97" fmla="*/ 33 h 168"/>
                <a:gd name="T98" fmla="*/ 158 w 257"/>
                <a:gd name="T99" fmla="*/ 44 h 168"/>
                <a:gd name="T100" fmla="*/ 144 w 257"/>
                <a:gd name="T101" fmla="*/ 46 h 168"/>
                <a:gd name="T102" fmla="*/ 131 w 257"/>
                <a:gd name="T103" fmla="*/ 40 h 168"/>
                <a:gd name="T104" fmla="*/ 132 w 257"/>
                <a:gd name="T105" fmla="*/ 26 h 168"/>
                <a:gd name="T106" fmla="*/ 130 w 257"/>
                <a:gd name="T107" fmla="*/ 19 h 168"/>
                <a:gd name="T108" fmla="*/ 121 w 257"/>
                <a:gd name="T109" fmla="*/ 9 h 168"/>
                <a:gd name="T110" fmla="*/ 113 w 257"/>
                <a:gd name="T111" fmla="*/ 10 h 168"/>
                <a:gd name="T112" fmla="*/ 98 w 257"/>
                <a:gd name="T113" fmla="*/ 17 h 168"/>
                <a:gd name="T114" fmla="*/ 90 w 257"/>
                <a:gd name="T115" fmla="*/ 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7" h="168">
                  <a:moveTo>
                    <a:pt x="90" y="8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42" y="12"/>
                    <a:pt x="0" y="75"/>
                    <a:pt x="15" y="98"/>
                  </a:cubicBezTo>
                  <a:cubicBezTo>
                    <a:pt x="15" y="98"/>
                    <a:pt x="23" y="102"/>
                    <a:pt x="23" y="106"/>
                  </a:cubicBezTo>
                  <a:cubicBezTo>
                    <a:pt x="22" y="109"/>
                    <a:pt x="18" y="118"/>
                    <a:pt x="23" y="116"/>
                  </a:cubicBezTo>
                  <a:cubicBezTo>
                    <a:pt x="29" y="113"/>
                    <a:pt x="45" y="99"/>
                    <a:pt x="46" y="101"/>
                  </a:cubicBezTo>
                  <a:cubicBezTo>
                    <a:pt x="48" y="102"/>
                    <a:pt x="46" y="107"/>
                    <a:pt x="44" y="108"/>
                  </a:cubicBezTo>
                  <a:cubicBezTo>
                    <a:pt x="41" y="108"/>
                    <a:pt x="39" y="109"/>
                    <a:pt x="39" y="111"/>
                  </a:cubicBezTo>
                  <a:cubicBezTo>
                    <a:pt x="38" y="112"/>
                    <a:pt x="37" y="112"/>
                    <a:pt x="35" y="113"/>
                  </a:cubicBezTo>
                  <a:cubicBezTo>
                    <a:pt x="33" y="114"/>
                    <a:pt x="30" y="118"/>
                    <a:pt x="28" y="119"/>
                  </a:cubicBezTo>
                  <a:cubicBezTo>
                    <a:pt x="26" y="120"/>
                    <a:pt x="20" y="128"/>
                    <a:pt x="20" y="128"/>
                  </a:cubicBezTo>
                  <a:cubicBezTo>
                    <a:pt x="20" y="128"/>
                    <a:pt x="22" y="135"/>
                    <a:pt x="19" y="135"/>
                  </a:cubicBezTo>
                  <a:cubicBezTo>
                    <a:pt x="17" y="135"/>
                    <a:pt x="15" y="132"/>
                    <a:pt x="13" y="134"/>
                  </a:cubicBezTo>
                  <a:cubicBezTo>
                    <a:pt x="11" y="136"/>
                    <a:pt x="6" y="146"/>
                    <a:pt x="6" y="146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10" y="151"/>
                    <a:pt x="17" y="152"/>
                  </a:cubicBezTo>
                  <a:cubicBezTo>
                    <a:pt x="19" y="152"/>
                    <a:pt x="19" y="154"/>
                    <a:pt x="21" y="155"/>
                  </a:cubicBezTo>
                  <a:cubicBezTo>
                    <a:pt x="23" y="157"/>
                    <a:pt x="25" y="157"/>
                    <a:pt x="26" y="159"/>
                  </a:cubicBezTo>
                  <a:cubicBezTo>
                    <a:pt x="30" y="162"/>
                    <a:pt x="29" y="168"/>
                    <a:pt x="31" y="168"/>
                  </a:cubicBezTo>
                  <a:cubicBezTo>
                    <a:pt x="36" y="167"/>
                    <a:pt x="40" y="167"/>
                    <a:pt x="43" y="166"/>
                  </a:cubicBezTo>
                  <a:cubicBezTo>
                    <a:pt x="45" y="166"/>
                    <a:pt x="46" y="165"/>
                    <a:pt x="48" y="165"/>
                  </a:cubicBezTo>
                  <a:cubicBezTo>
                    <a:pt x="51" y="165"/>
                    <a:pt x="53" y="165"/>
                    <a:pt x="55" y="166"/>
                  </a:cubicBezTo>
                  <a:cubicBezTo>
                    <a:pt x="57" y="166"/>
                    <a:pt x="60" y="161"/>
                    <a:pt x="60" y="161"/>
                  </a:cubicBezTo>
                  <a:cubicBezTo>
                    <a:pt x="60" y="161"/>
                    <a:pt x="60" y="150"/>
                    <a:pt x="64" y="150"/>
                  </a:cubicBezTo>
                  <a:cubicBezTo>
                    <a:pt x="68" y="149"/>
                    <a:pt x="73" y="148"/>
                    <a:pt x="76" y="149"/>
                  </a:cubicBezTo>
                  <a:cubicBezTo>
                    <a:pt x="78" y="150"/>
                    <a:pt x="84" y="154"/>
                    <a:pt x="86" y="158"/>
                  </a:cubicBezTo>
                  <a:cubicBezTo>
                    <a:pt x="89" y="162"/>
                    <a:pt x="89" y="167"/>
                    <a:pt x="92" y="165"/>
                  </a:cubicBezTo>
                  <a:cubicBezTo>
                    <a:pt x="93" y="164"/>
                    <a:pt x="93" y="162"/>
                    <a:pt x="95" y="162"/>
                  </a:cubicBezTo>
                  <a:cubicBezTo>
                    <a:pt x="96" y="162"/>
                    <a:pt x="98" y="165"/>
                    <a:pt x="100" y="165"/>
                  </a:cubicBezTo>
                  <a:cubicBezTo>
                    <a:pt x="100" y="165"/>
                    <a:pt x="101" y="164"/>
                    <a:pt x="103" y="164"/>
                  </a:cubicBezTo>
                  <a:cubicBezTo>
                    <a:pt x="103" y="164"/>
                    <a:pt x="104" y="162"/>
                    <a:pt x="105" y="161"/>
                  </a:cubicBezTo>
                  <a:cubicBezTo>
                    <a:pt x="106" y="161"/>
                    <a:pt x="107" y="162"/>
                    <a:pt x="107" y="161"/>
                  </a:cubicBezTo>
                  <a:cubicBezTo>
                    <a:pt x="108" y="160"/>
                    <a:pt x="109" y="160"/>
                    <a:pt x="109" y="159"/>
                  </a:cubicBezTo>
                  <a:cubicBezTo>
                    <a:pt x="110" y="154"/>
                    <a:pt x="113" y="153"/>
                    <a:pt x="117" y="155"/>
                  </a:cubicBezTo>
                  <a:cubicBezTo>
                    <a:pt x="119" y="157"/>
                    <a:pt x="120" y="163"/>
                    <a:pt x="122" y="165"/>
                  </a:cubicBezTo>
                  <a:cubicBezTo>
                    <a:pt x="124" y="166"/>
                    <a:pt x="126" y="164"/>
                    <a:pt x="127" y="163"/>
                  </a:cubicBezTo>
                  <a:cubicBezTo>
                    <a:pt x="128" y="162"/>
                    <a:pt x="130" y="162"/>
                    <a:pt x="130" y="161"/>
                  </a:cubicBezTo>
                  <a:cubicBezTo>
                    <a:pt x="132" y="158"/>
                    <a:pt x="131" y="152"/>
                    <a:pt x="134" y="151"/>
                  </a:cubicBezTo>
                  <a:cubicBezTo>
                    <a:pt x="135" y="151"/>
                    <a:pt x="138" y="151"/>
                    <a:pt x="140" y="150"/>
                  </a:cubicBezTo>
                  <a:cubicBezTo>
                    <a:pt x="140" y="149"/>
                    <a:pt x="139" y="147"/>
                    <a:pt x="140" y="146"/>
                  </a:cubicBezTo>
                  <a:cubicBezTo>
                    <a:pt x="142" y="144"/>
                    <a:pt x="143" y="141"/>
                    <a:pt x="143" y="139"/>
                  </a:cubicBezTo>
                  <a:cubicBezTo>
                    <a:pt x="143" y="138"/>
                    <a:pt x="141" y="136"/>
                    <a:pt x="141" y="135"/>
                  </a:cubicBezTo>
                  <a:cubicBezTo>
                    <a:pt x="142" y="135"/>
                    <a:pt x="144" y="135"/>
                    <a:pt x="145" y="134"/>
                  </a:cubicBezTo>
                  <a:cubicBezTo>
                    <a:pt x="148" y="132"/>
                    <a:pt x="153" y="130"/>
                    <a:pt x="157" y="130"/>
                  </a:cubicBezTo>
                  <a:cubicBezTo>
                    <a:pt x="158" y="130"/>
                    <a:pt x="158" y="130"/>
                    <a:pt x="160" y="130"/>
                  </a:cubicBezTo>
                  <a:cubicBezTo>
                    <a:pt x="162" y="129"/>
                    <a:pt x="161" y="127"/>
                    <a:pt x="161" y="123"/>
                  </a:cubicBezTo>
                  <a:cubicBezTo>
                    <a:pt x="161" y="120"/>
                    <a:pt x="162" y="119"/>
                    <a:pt x="163" y="118"/>
                  </a:cubicBezTo>
                  <a:cubicBezTo>
                    <a:pt x="165" y="117"/>
                    <a:pt x="165" y="110"/>
                    <a:pt x="166" y="108"/>
                  </a:cubicBezTo>
                  <a:cubicBezTo>
                    <a:pt x="167" y="106"/>
                    <a:pt x="168" y="106"/>
                    <a:pt x="170" y="106"/>
                  </a:cubicBezTo>
                  <a:cubicBezTo>
                    <a:pt x="172" y="106"/>
                    <a:pt x="176" y="101"/>
                    <a:pt x="179" y="99"/>
                  </a:cubicBezTo>
                  <a:cubicBezTo>
                    <a:pt x="181" y="97"/>
                    <a:pt x="185" y="90"/>
                    <a:pt x="186" y="88"/>
                  </a:cubicBezTo>
                  <a:cubicBezTo>
                    <a:pt x="187" y="87"/>
                    <a:pt x="182" y="84"/>
                    <a:pt x="180" y="83"/>
                  </a:cubicBezTo>
                  <a:cubicBezTo>
                    <a:pt x="178" y="83"/>
                    <a:pt x="179" y="82"/>
                    <a:pt x="179" y="81"/>
                  </a:cubicBezTo>
                  <a:cubicBezTo>
                    <a:pt x="180" y="79"/>
                    <a:pt x="181" y="80"/>
                    <a:pt x="183" y="80"/>
                  </a:cubicBezTo>
                  <a:cubicBezTo>
                    <a:pt x="186" y="81"/>
                    <a:pt x="185" y="80"/>
                    <a:pt x="185" y="78"/>
                  </a:cubicBezTo>
                  <a:cubicBezTo>
                    <a:pt x="185" y="76"/>
                    <a:pt x="187" y="79"/>
                    <a:pt x="187" y="80"/>
                  </a:cubicBezTo>
                  <a:cubicBezTo>
                    <a:pt x="187" y="82"/>
                    <a:pt x="187" y="82"/>
                    <a:pt x="188" y="85"/>
                  </a:cubicBezTo>
                  <a:cubicBezTo>
                    <a:pt x="189" y="88"/>
                    <a:pt x="194" y="82"/>
                    <a:pt x="197" y="82"/>
                  </a:cubicBezTo>
                  <a:cubicBezTo>
                    <a:pt x="199" y="81"/>
                    <a:pt x="199" y="78"/>
                    <a:pt x="198" y="75"/>
                  </a:cubicBezTo>
                  <a:cubicBezTo>
                    <a:pt x="198" y="72"/>
                    <a:pt x="198" y="69"/>
                    <a:pt x="200" y="67"/>
                  </a:cubicBezTo>
                  <a:cubicBezTo>
                    <a:pt x="201" y="66"/>
                    <a:pt x="201" y="68"/>
                    <a:pt x="202" y="70"/>
                  </a:cubicBezTo>
                  <a:cubicBezTo>
                    <a:pt x="202" y="73"/>
                    <a:pt x="206" y="66"/>
                    <a:pt x="207" y="65"/>
                  </a:cubicBezTo>
                  <a:cubicBezTo>
                    <a:pt x="209" y="64"/>
                    <a:pt x="206" y="63"/>
                    <a:pt x="204" y="63"/>
                  </a:cubicBezTo>
                  <a:cubicBezTo>
                    <a:pt x="203" y="62"/>
                    <a:pt x="204" y="61"/>
                    <a:pt x="200" y="62"/>
                  </a:cubicBezTo>
                  <a:cubicBezTo>
                    <a:pt x="196" y="64"/>
                    <a:pt x="199" y="61"/>
                    <a:pt x="200" y="60"/>
                  </a:cubicBezTo>
                  <a:cubicBezTo>
                    <a:pt x="202" y="59"/>
                    <a:pt x="203" y="60"/>
                    <a:pt x="206" y="61"/>
                  </a:cubicBezTo>
                  <a:cubicBezTo>
                    <a:pt x="208" y="62"/>
                    <a:pt x="211" y="56"/>
                    <a:pt x="215" y="54"/>
                  </a:cubicBezTo>
                  <a:cubicBezTo>
                    <a:pt x="219" y="53"/>
                    <a:pt x="219" y="51"/>
                    <a:pt x="220" y="48"/>
                  </a:cubicBezTo>
                  <a:cubicBezTo>
                    <a:pt x="221" y="45"/>
                    <a:pt x="222" y="48"/>
                    <a:pt x="222" y="50"/>
                  </a:cubicBezTo>
                  <a:cubicBezTo>
                    <a:pt x="221" y="53"/>
                    <a:pt x="226" y="49"/>
                    <a:pt x="226" y="47"/>
                  </a:cubicBezTo>
                  <a:cubicBezTo>
                    <a:pt x="227" y="45"/>
                    <a:pt x="230" y="44"/>
                    <a:pt x="232" y="42"/>
                  </a:cubicBezTo>
                  <a:cubicBezTo>
                    <a:pt x="234" y="40"/>
                    <a:pt x="233" y="42"/>
                    <a:pt x="233" y="39"/>
                  </a:cubicBezTo>
                  <a:cubicBezTo>
                    <a:pt x="233" y="37"/>
                    <a:pt x="236" y="39"/>
                    <a:pt x="237" y="41"/>
                  </a:cubicBezTo>
                  <a:cubicBezTo>
                    <a:pt x="237" y="43"/>
                    <a:pt x="240" y="40"/>
                    <a:pt x="240" y="38"/>
                  </a:cubicBezTo>
                  <a:cubicBezTo>
                    <a:pt x="242" y="34"/>
                    <a:pt x="241" y="37"/>
                    <a:pt x="242" y="38"/>
                  </a:cubicBezTo>
                  <a:cubicBezTo>
                    <a:pt x="243" y="40"/>
                    <a:pt x="244" y="41"/>
                    <a:pt x="244" y="42"/>
                  </a:cubicBezTo>
                  <a:cubicBezTo>
                    <a:pt x="243" y="44"/>
                    <a:pt x="250" y="42"/>
                    <a:pt x="251" y="41"/>
                  </a:cubicBezTo>
                  <a:cubicBezTo>
                    <a:pt x="253" y="40"/>
                    <a:pt x="254" y="34"/>
                    <a:pt x="252" y="34"/>
                  </a:cubicBezTo>
                  <a:cubicBezTo>
                    <a:pt x="250" y="34"/>
                    <a:pt x="249" y="34"/>
                    <a:pt x="250" y="32"/>
                  </a:cubicBezTo>
                  <a:cubicBezTo>
                    <a:pt x="251" y="30"/>
                    <a:pt x="252" y="30"/>
                    <a:pt x="254" y="28"/>
                  </a:cubicBezTo>
                  <a:cubicBezTo>
                    <a:pt x="256" y="26"/>
                    <a:pt x="254" y="26"/>
                    <a:pt x="252" y="24"/>
                  </a:cubicBezTo>
                  <a:cubicBezTo>
                    <a:pt x="251" y="22"/>
                    <a:pt x="253" y="21"/>
                    <a:pt x="255" y="19"/>
                  </a:cubicBezTo>
                  <a:cubicBezTo>
                    <a:pt x="257" y="17"/>
                    <a:pt x="251" y="18"/>
                    <a:pt x="250" y="18"/>
                  </a:cubicBezTo>
                  <a:cubicBezTo>
                    <a:pt x="248" y="18"/>
                    <a:pt x="248" y="17"/>
                    <a:pt x="244" y="20"/>
                  </a:cubicBezTo>
                  <a:cubicBezTo>
                    <a:pt x="241" y="22"/>
                    <a:pt x="240" y="18"/>
                    <a:pt x="237" y="16"/>
                  </a:cubicBezTo>
                  <a:cubicBezTo>
                    <a:pt x="235" y="14"/>
                    <a:pt x="232" y="17"/>
                    <a:pt x="232" y="19"/>
                  </a:cubicBezTo>
                  <a:cubicBezTo>
                    <a:pt x="231" y="21"/>
                    <a:pt x="230" y="21"/>
                    <a:pt x="229" y="20"/>
                  </a:cubicBezTo>
                  <a:cubicBezTo>
                    <a:pt x="228" y="20"/>
                    <a:pt x="222" y="22"/>
                    <a:pt x="218" y="23"/>
                  </a:cubicBezTo>
                  <a:cubicBezTo>
                    <a:pt x="213" y="24"/>
                    <a:pt x="213" y="18"/>
                    <a:pt x="214" y="18"/>
                  </a:cubicBezTo>
                  <a:cubicBezTo>
                    <a:pt x="214" y="17"/>
                    <a:pt x="213" y="17"/>
                    <a:pt x="211" y="16"/>
                  </a:cubicBezTo>
                  <a:cubicBezTo>
                    <a:pt x="210" y="15"/>
                    <a:pt x="209" y="16"/>
                    <a:pt x="209" y="16"/>
                  </a:cubicBezTo>
                  <a:cubicBezTo>
                    <a:pt x="209" y="17"/>
                    <a:pt x="211" y="16"/>
                    <a:pt x="209" y="18"/>
                  </a:cubicBezTo>
                  <a:cubicBezTo>
                    <a:pt x="207" y="20"/>
                    <a:pt x="204" y="14"/>
                    <a:pt x="202" y="15"/>
                  </a:cubicBezTo>
                  <a:cubicBezTo>
                    <a:pt x="200" y="16"/>
                    <a:pt x="197" y="13"/>
                    <a:pt x="194" y="12"/>
                  </a:cubicBezTo>
                  <a:cubicBezTo>
                    <a:pt x="190" y="11"/>
                    <a:pt x="179" y="17"/>
                    <a:pt x="175" y="19"/>
                  </a:cubicBezTo>
                  <a:cubicBezTo>
                    <a:pt x="171" y="21"/>
                    <a:pt x="173" y="22"/>
                    <a:pt x="175" y="22"/>
                  </a:cubicBezTo>
                  <a:cubicBezTo>
                    <a:pt x="177" y="22"/>
                    <a:pt x="176" y="22"/>
                    <a:pt x="175" y="25"/>
                  </a:cubicBezTo>
                  <a:cubicBezTo>
                    <a:pt x="173" y="28"/>
                    <a:pt x="167" y="32"/>
                    <a:pt x="164" y="33"/>
                  </a:cubicBezTo>
                  <a:cubicBezTo>
                    <a:pt x="162" y="35"/>
                    <a:pt x="163" y="35"/>
                    <a:pt x="164" y="37"/>
                  </a:cubicBezTo>
                  <a:cubicBezTo>
                    <a:pt x="164" y="38"/>
                    <a:pt x="160" y="42"/>
                    <a:pt x="158" y="44"/>
                  </a:cubicBezTo>
                  <a:cubicBezTo>
                    <a:pt x="155" y="45"/>
                    <a:pt x="156" y="45"/>
                    <a:pt x="153" y="45"/>
                  </a:cubicBezTo>
                  <a:cubicBezTo>
                    <a:pt x="149" y="45"/>
                    <a:pt x="147" y="45"/>
                    <a:pt x="144" y="46"/>
                  </a:cubicBezTo>
                  <a:cubicBezTo>
                    <a:pt x="140" y="47"/>
                    <a:pt x="140" y="46"/>
                    <a:pt x="139" y="45"/>
                  </a:cubicBezTo>
                  <a:cubicBezTo>
                    <a:pt x="138" y="43"/>
                    <a:pt x="136" y="43"/>
                    <a:pt x="131" y="40"/>
                  </a:cubicBezTo>
                  <a:cubicBezTo>
                    <a:pt x="126" y="37"/>
                    <a:pt x="131" y="37"/>
                    <a:pt x="131" y="35"/>
                  </a:cubicBezTo>
                  <a:cubicBezTo>
                    <a:pt x="131" y="32"/>
                    <a:pt x="130" y="28"/>
                    <a:pt x="132" y="26"/>
                  </a:cubicBezTo>
                  <a:cubicBezTo>
                    <a:pt x="133" y="23"/>
                    <a:pt x="133" y="24"/>
                    <a:pt x="130" y="22"/>
                  </a:cubicBezTo>
                  <a:cubicBezTo>
                    <a:pt x="127" y="20"/>
                    <a:pt x="129" y="21"/>
                    <a:pt x="130" y="19"/>
                  </a:cubicBezTo>
                  <a:cubicBezTo>
                    <a:pt x="130" y="17"/>
                    <a:pt x="129" y="13"/>
                    <a:pt x="126" y="10"/>
                  </a:cubicBezTo>
                  <a:cubicBezTo>
                    <a:pt x="123" y="6"/>
                    <a:pt x="121" y="7"/>
                    <a:pt x="121" y="9"/>
                  </a:cubicBezTo>
                  <a:cubicBezTo>
                    <a:pt x="121" y="11"/>
                    <a:pt x="118" y="11"/>
                    <a:pt x="116" y="14"/>
                  </a:cubicBezTo>
                  <a:cubicBezTo>
                    <a:pt x="113" y="16"/>
                    <a:pt x="114" y="14"/>
                    <a:pt x="113" y="10"/>
                  </a:cubicBezTo>
                  <a:cubicBezTo>
                    <a:pt x="112" y="6"/>
                    <a:pt x="103" y="14"/>
                    <a:pt x="102" y="16"/>
                  </a:cubicBezTo>
                  <a:cubicBezTo>
                    <a:pt x="102" y="18"/>
                    <a:pt x="100" y="18"/>
                    <a:pt x="98" y="17"/>
                  </a:cubicBezTo>
                  <a:cubicBezTo>
                    <a:pt x="97" y="17"/>
                    <a:pt x="97" y="15"/>
                    <a:pt x="97" y="14"/>
                  </a:cubicBezTo>
                  <a:cubicBezTo>
                    <a:pt x="98" y="12"/>
                    <a:pt x="93" y="8"/>
                    <a:pt x="90" y="8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5" name="Freeform 21">
              <a:extLst>
                <a:ext uri="{FF2B5EF4-FFF2-40B4-BE49-F238E27FC236}">
                  <a16:creationId xmlns:a16="http://schemas.microsoft.com/office/drawing/2014/main" id="{EED56803-FD61-4498-B80D-F44552146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1514" y="2228579"/>
              <a:ext cx="533402" cy="993779"/>
            </a:xfrm>
            <a:custGeom>
              <a:avLst/>
              <a:gdLst>
                <a:gd name="T0" fmla="*/ 0 w 196"/>
                <a:gd name="T1" fmla="*/ 321 h 367"/>
                <a:gd name="T2" fmla="*/ 3 w 196"/>
                <a:gd name="T3" fmla="*/ 328 h 367"/>
                <a:gd name="T4" fmla="*/ 5 w 196"/>
                <a:gd name="T5" fmla="*/ 328 h 367"/>
                <a:gd name="T6" fmla="*/ 20 w 196"/>
                <a:gd name="T7" fmla="*/ 322 h 367"/>
                <a:gd name="T8" fmla="*/ 22 w 196"/>
                <a:gd name="T9" fmla="*/ 327 h 367"/>
                <a:gd name="T10" fmla="*/ 27 w 196"/>
                <a:gd name="T11" fmla="*/ 329 h 367"/>
                <a:gd name="T12" fmla="*/ 32 w 196"/>
                <a:gd name="T13" fmla="*/ 331 h 367"/>
                <a:gd name="T14" fmla="*/ 37 w 196"/>
                <a:gd name="T15" fmla="*/ 329 h 367"/>
                <a:gd name="T16" fmla="*/ 43 w 196"/>
                <a:gd name="T17" fmla="*/ 326 h 367"/>
                <a:gd name="T18" fmla="*/ 54 w 196"/>
                <a:gd name="T19" fmla="*/ 327 h 367"/>
                <a:gd name="T20" fmla="*/ 54 w 196"/>
                <a:gd name="T21" fmla="*/ 335 h 367"/>
                <a:gd name="T22" fmla="*/ 60 w 196"/>
                <a:gd name="T23" fmla="*/ 338 h 367"/>
                <a:gd name="T24" fmla="*/ 66 w 196"/>
                <a:gd name="T25" fmla="*/ 334 h 367"/>
                <a:gd name="T26" fmla="*/ 66 w 196"/>
                <a:gd name="T27" fmla="*/ 339 h 367"/>
                <a:gd name="T28" fmla="*/ 69 w 196"/>
                <a:gd name="T29" fmla="*/ 340 h 367"/>
                <a:gd name="T30" fmla="*/ 74 w 196"/>
                <a:gd name="T31" fmla="*/ 340 h 367"/>
                <a:gd name="T32" fmla="*/ 78 w 196"/>
                <a:gd name="T33" fmla="*/ 344 h 367"/>
                <a:gd name="T34" fmla="*/ 88 w 196"/>
                <a:gd name="T35" fmla="*/ 350 h 367"/>
                <a:gd name="T36" fmla="*/ 90 w 196"/>
                <a:gd name="T37" fmla="*/ 347 h 367"/>
                <a:gd name="T38" fmla="*/ 97 w 196"/>
                <a:gd name="T39" fmla="*/ 344 h 367"/>
                <a:gd name="T40" fmla="*/ 105 w 196"/>
                <a:gd name="T41" fmla="*/ 346 h 367"/>
                <a:gd name="T42" fmla="*/ 112 w 196"/>
                <a:gd name="T43" fmla="*/ 351 h 367"/>
                <a:gd name="T44" fmla="*/ 122 w 196"/>
                <a:gd name="T45" fmla="*/ 357 h 367"/>
                <a:gd name="T46" fmla="*/ 133 w 196"/>
                <a:gd name="T47" fmla="*/ 364 h 367"/>
                <a:gd name="T48" fmla="*/ 142 w 196"/>
                <a:gd name="T49" fmla="*/ 366 h 367"/>
                <a:gd name="T50" fmla="*/ 145 w 196"/>
                <a:gd name="T51" fmla="*/ 360 h 367"/>
                <a:gd name="T52" fmla="*/ 142 w 196"/>
                <a:gd name="T53" fmla="*/ 347 h 367"/>
                <a:gd name="T54" fmla="*/ 140 w 196"/>
                <a:gd name="T55" fmla="*/ 343 h 367"/>
                <a:gd name="T56" fmla="*/ 143 w 196"/>
                <a:gd name="T57" fmla="*/ 338 h 367"/>
                <a:gd name="T58" fmla="*/ 141 w 196"/>
                <a:gd name="T59" fmla="*/ 335 h 367"/>
                <a:gd name="T60" fmla="*/ 144 w 196"/>
                <a:gd name="T61" fmla="*/ 333 h 367"/>
                <a:gd name="T62" fmla="*/ 153 w 196"/>
                <a:gd name="T63" fmla="*/ 332 h 367"/>
                <a:gd name="T64" fmla="*/ 161 w 196"/>
                <a:gd name="T65" fmla="*/ 333 h 367"/>
                <a:gd name="T66" fmla="*/ 161 w 196"/>
                <a:gd name="T67" fmla="*/ 331 h 367"/>
                <a:gd name="T68" fmla="*/ 165 w 196"/>
                <a:gd name="T69" fmla="*/ 330 h 367"/>
                <a:gd name="T70" fmla="*/ 163 w 196"/>
                <a:gd name="T71" fmla="*/ 325 h 367"/>
                <a:gd name="T72" fmla="*/ 161 w 196"/>
                <a:gd name="T73" fmla="*/ 318 h 367"/>
                <a:gd name="T74" fmla="*/ 151 w 196"/>
                <a:gd name="T75" fmla="*/ 318 h 367"/>
                <a:gd name="T76" fmla="*/ 149 w 196"/>
                <a:gd name="T77" fmla="*/ 312 h 367"/>
                <a:gd name="T78" fmla="*/ 146 w 196"/>
                <a:gd name="T79" fmla="*/ 310 h 367"/>
                <a:gd name="T80" fmla="*/ 138 w 196"/>
                <a:gd name="T81" fmla="*/ 307 h 367"/>
                <a:gd name="T82" fmla="*/ 142 w 196"/>
                <a:gd name="T83" fmla="*/ 305 h 367"/>
                <a:gd name="T84" fmla="*/ 162 w 196"/>
                <a:gd name="T85" fmla="*/ 305 h 367"/>
                <a:gd name="T86" fmla="*/ 171 w 196"/>
                <a:gd name="T87" fmla="*/ 306 h 367"/>
                <a:gd name="T88" fmla="*/ 177 w 196"/>
                <a:gd name="T89" fmla="*/ 302 h 367"/>
                <a:gd name="T90" fmla="*/ 181 w 196"/>
                <a:gd name="T91" fmla="*/ 307 h 367"/>
                <a:gd name="T92" fmla="*/ 190 w 196"/>
                <a:gd name="T93" fmla="*/ 301 h 367"/>
                <a:gd name="T94" fmla="*/ 191 w 196"/>
                <a:gd name="T95" fmla="*/ 294 h 367"/>
                <a:gd name="T96" fmla="*/ 190 w 196"/>
                <a:gd name="T97" fmla="*/ 287 h 367"/>
                <a:gd name="T98" fmla="*/ 185 w 196"/>
                <a:gd name="T99" fmla="*/ 282 h 367"/>
                <a:gd name="T100" fmla="*/ 175 w 196"/>
                <a:gd name="T101" fmla="*/ 274 h 367"/>
                <a:gd name="T102" fmla="*/ 176 w 196"/>
                <a:gd name="T103" fmla="*/ 270 h 367"/>
                <a:gd name="T104" fmla="*/ 169 w 196"/>
                <a:gd name="T105" fmla="*/ 260 h 367"/>
                <a:gd name="T106" fmla="*/ 169 w 196"/>
                <a:gd name="T107" fmla="*/ 255 h 367"/>
                <a:gd name="T108" fmla="*/ 166 w 196"/>
                <a:gd name="T109" fmla="*/ 252 h 367"/>
                <a:gd name="T110" fmla="*/ 166 w 196"/>
                <a:gd name="T111" fmla="*/ 248 h 367"/>
                <a:gd name="T112" fmla="*/ 180 w 196"/>
                <a:gd name="T113" fmla="*/ 211 h 367"/>
                <a:gd name="T114" fmla="*/ 177 w 196"/>
                <a:gd name="T115" fmla="*/ 158 h 367"/>
                <a:gd name="T116" fmla="*/ 196 w 196"/>
                <a:gd name="T117" fmla="*/ 0 h 367"/>
                <a:gd name="T118" fmla="*/ 80 w 196"/>
                <a:gd name="T119" fmla="*/ 27 h 367"/>
                <a:gd name="T120" fmla="*/ 36 w 196"/>
                <a:gd name="T121" fmla="*/ 223 h 367"/>
                <a:gd name="T122" fmla="*/ 0 w 196"/>
                <a:gd name="T123" fmla="*/ 32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6" h="367">
                  <a:moveTo>
                    <a:pt x="0" y="321"/>
                  </a:moveTo>
                  <a:cubicBezTo>
                    <a:pt x="0" y="321"/>
                    <a:pt x="0" y="328"/>
                    <a:pt x="3" y="328"/>
                  </a:cubicBezTo>
                  <a:cubicBezTo>
                    <a:pt x="5" y="328"/>
                    <a:pt x="4" y="328"/>
                    <a:pt x="5" y="328"/>
                  </a:cubicBezTo>
                  <a:cubicBezTo>
                    <a:pt x="9" y="327"/>
                    <a:pt x="17" y="320"/>
                    <a:pt x="20" y="322"/>
                  </a:cubicBezTo>
                  <a:cubicBezTo>
                    <a:pt x="21" y="322"/>
                    <a:pt x="20" y="325"/>
                    <a:pt x="22" y="327"/>
                  </a:cubicBezTo>
                  <a:cubicBezTo>
                    <a:pt x="23" y="328"/>
                    <a:pt x="25" y="328"/>
                    <a:pt x="27" y="329"/>
                  </a:cubicBezTo>
                  <a:cubicBezTo>
                    <a:pt x="29" y="329"/>
                    <a:pt x="30" y="331"/>
                    <a:pt x="32" y="331"/>
                  </a:cubicBezTo>
                  <a:cubicBezTo>
                    <a:pt x="34" y="331"/>
                    <a:pt x="35" y="331"/>
                    <a:pt x="37" y="329"/>
                  </a:cubicBezTo>
                  <a:cubicBezTo>
                    <a:pt x="38" y="328"/>
                    <a:pt x="40" y="327"/>
                    <a:pt x="43" y="326"/>
                  </a:cubicBezTo>
                  <a:cubicBezTo>
                    <a:pt x="47" y="325"/>
                    <a:pt x="52" y="327"/>
                    <a:pt x="54" y="327"/>
                  </a:cubicBezTo>
                  <a:cubicBezTo>
                    <a:pt x="55" y="328"/>
                    <a:pt x="53" y="334"/>
                    <a:pt x="54" y="335"/>
                  </a:cubicBezTo>
                  <a:cubicBezTo>
                    <a:pt x="57" y="336"/>
                    <a:pt x="57" y="337"/>
                    <a:pt x="60" y="338"/>
                  </a:cubicBezTo>
                  <a:cubicBezTo>
                    <a:pt x="61" y="339"/>
                    <a:pt x="64" y="335"/>
                    <a:pt x="66" y="334"/>
                  </a:cubicBezTo>
                  <a:cubicBezTo>
                    <a:pt x="66" y="334"/>
                    <a:pt x="65" y="339"/>
                    <a:pt x="66" y="339"/>
                  </a:cubicBezTo>
                  <a:cubicBezTo>
                    <a:pt x="67" y="339"/>
                    <a:pt x="68" y="340"/>
                    <a:pt x="69" y="340"/>
                  </a:cubicBezTo>
                  <a:cubicBezTo>
                    <a:pt x="71" y="340"/>
                    <a:pt x="73" y="339"/>
                    <a:pt x="74" y="340"/>
                  </a:cubicBezTo>
                  <a:cubicBezTo>
                    <a:pt x="76" y="341"/>
                    <a:pt x="76" y="344"/>
                    <a:pt x="78" y="344"/>
                  </a:cubicBezTo>
                  <a:cubicBezTo>
                    <a:pt x="81" y="345"/>
                    <a:pt x="84" y="351"/>
                    <a:pt x="88" y="350"/>
                  </a:cubicBezTo>
                  <a:cubicBezTo>
                    <a:pt x="89" y="349"/>
                    <a:pt x="89" y="348"/>
                    <a:pt x="90" y="347"/>
                  </a:cubicBezTo>
                  <a:cubicBezTo>
                    <a:pt x="93" y="345"/>
                    <a:pt x="97" y="344"/>
                    <a:pt x="97" y="344"/>
                  </a:cubicBezTo>
                  <a:cubicBezTo>
                    <a:pt x="97" y="344"/>
                    <a:pt x="100" y="344"/>
                    <a:pt x="105" y="346"/>
                  </a:cubicBezTo>
                  <a:cubicBezTo>
                    <a:pt x="107" y="347"/>
                    <a:pt x="109" y="349"/>
                    <a:pt x="112" y="351"/>
                  </a:cubicBezTo>
                  <a:cubicBezTo>
                    <a:pt x="116" y="353"/>
                    <a:pt x="119" y="355"/>
                    <a:pt x="122" y="357"/>
                  </a:cubicBezTo>
                  <a:cubicBezTo>
                    <a:pt x="128" y="360"/>
                    <a:pt x="133" y="363"/>
                    <a:pt x="133" y="364"/>
                  </a:cubicBezTo>
                  <a:cubicBezTo>
                    <a:pt x="134" y="366"/>
                    <a:pt x="139" y="367"/>
                    <a:pt x="142" y="366"/>
                  </a:cubicBezTo>
                  <a:cubicBezTo>
                    <a:pt x="145" y="365"/>
                    <a:pt x="145" y="364"/>
                    <a:pt x="145" y="360"/>
                  </a:cubicBezTo>
                  <a:cubicBezTo>
                    <a:pt x="145" y="355"/>
                    <a:pt x="146" y="350"/>
                    <a:pt x="142" y="347"/>
                  </a:cubicBezTo>
                  <a:cubicBezTo>
                    <a:pt x="142" y="346"/>
                    <a:pt x="140" y="345"/>
                    <a:pt x="140" y="343"/>
                  </a:cubicBezTo>
                  <a:cubicBezTo>
                    <a:pt x="141" y="341"/>
                    <a:pt x="143" y="339"/>
                    <a:pt x="143" y="338"/>
                  </a:cubicBezTo>
                  <a:cubicBezTo>
                    <a:pt x="143" y="336"/>
                    <a:pt x="141" y="336"/>
                    <a:pt x="141" y="335"/>
                  </a:cubicBezTo>
                  <a:cubicBezTo>
                    <a:pt x="142" y="334"/>
                    <a:pt x="143" y="333"/>
                    <a:pt x="144" y="333"/>
                  </a:cubicBezTo>
                  <a:cubicBezTo>
                    <a:pt x="145" y="333"/>
                    <a:pt x="150" y="332"/>
                    <a:pt x="153" y="332"/>
                  </a:cubicBezTo>
                  <a:cubicBezTo>
                    <a:pt x="156" y="331"/>
                    <a:pt x="159" y="332"/>
                    <a:pt x="161" y="333"/>
                  </a:cubicBezTo>
                  <a:cubicBezTo>
                    <a:pt x="161" y="333"/>
                    <a:pt x="161" y="332"/>
                    <a:pt x="161" y="331"/>
                  </a:cubicBezTo>
                  <a:cubicBezTo>
                    <a:pt x="163" y="331"/>
                    <a:pt x="165" y="331"/>
                    <a:pt x="165" y="330"/>
                  </a:cubicBezTo>
                  <a:cubicBezTo>
                    <a:pt x="166" y="329"/>
                    <a:pt x="165" y="327"/>
                    <a:pt x="163" y="325"/>
                  </a:cubicBezTo>
                  <a:cubicBezTo>
                    <a:pt x="161" y="321"/>
                    <a:pt x="162" y="318"/>
                    <a:pt x="161" y="318"/>
                  </a:cubicBezTo>
                  <a:cubicBezTo>
                    <a:pt x="160" y="317"/>
                    <a:pt x="155" y="319"/>
                    <a:pt x="151" y="318"/>
                  </a:cubicBezTo>
                  <a:cubicBezTo>
                    <a:pt x="150" y="318"/>
                    <a:pt x="150" y="314"/>
                    <a:pt x="149" y="312"/>
                  </a:cubicBezTo>
                  <a:cubicBezTo>
                    <a:pt x="149" y="310"/>
                    <a:pt x="147" y="310"/>
                    <a:pt x="146" y="310"/>
                  </a:cubicBezTo>
                  <a:cubicBezTo>
                    <a:pt x="142" y="309"/>
                    <a:pt x="138" y="309"/>
                    <a:pt x="138" y="307"/>
                  </a:cubicBezTo>
                  <a:cubicBezTo>
                    <a:pt x="138" y="307"/>
                    <a:pt x="141" y="305"/>
                    <a:pt x="142" y="305"/>
                  </a:cubicBezTo>
                  <a:cubicBezTo>
                    <a:pt x="146" y="304"/>
                    <a:pt x="158" y="306"/>
                    <a:pt x="162" y="305"/>
                  </a:cubicBezTo>
                  <a:cubicBezTo>
                    <a:pt x="165" y="305"/>
                    <a:pt x="171" y="306"/>
                    <a:pt x="171" y="306"/>
                  </a:cubicBezTo>
                  <a:cubicBezTo>
                    <a:pt x="171" y="306"/>
                    <a:pt x="176" y="302"/>
                    <a:pt x="177" y="302"/>
                  </a:cubicBezTo>
                  <a:cubicBezTo>
                    <a:pt x="179" y="303"/>
                    <a:pt x="179" y="307"/>
                    <a:pt x="181" y="307"/>
                  </a:cubicBezTo>
                  <a:cubicBezTo>
                    <a:pt x="184" y="306"/>
                    <a:pt x="190" y="301"/>
                    <a:pt x="190" y="301"/>
                  </a:cubicBezTo>
                  <a:cubicBezTo>
                    <a:pt x="190" y="301"/>
                    <a:pt x="191" y="299"/>
                    <a:pt x="191" y="294"/>
                  </a:cubicBezTo>
                  <a:cubicBezTo>
                    <a:pt x="191" y="292"/>
                    <a:pt x="192" y="290"/>
                    <a:pt x="190" y="287"/>
                  </a:cubicBezTo>
                  <a:cubicBezTo>
                    <a:pt x="189" y="285"/>
                    <a:pt x="187" y="285"/>
                    <a:pt x="185" y="282"/>
                  </a:cubicBezTo>
                  <a:cubicBezTo>
                    <a:pt x="175" y="270"/>
                    <a:pt x="176" y="278"/>
                    <a:pt x="175" y="274"/>
                  </a:cubicBezTo>
                  <a:cubicBezTo>
                    <a:pt x="175" y="273"/>
                    <a:pt x="177" y="271"/>
                    <a:pt x="176" y="270"/>
                  </a:cubicBezTo>
                  <a:cubicBezTo>
                    <a:pt x="174" y="262"/>
                    <a:pt x="170" y="261"/>
                    <a:pt x="169" y="260"/>
                  </a:cubicBezTo>
                  <a:cubicBezTo>
                    <a:pt x="168" y="260"/>
                    <a:pt x="172" y="258"/>
                    <a:pt x="169" y="255"/>
                  </a:cubicBezTo>
                  <a:cubicBezTo>
                    <a:pt x="168" y="254"/>
                    <a:pt x="167" y="253"/>
                    <a:pt x="166" y="252"/>
                  </a:cubicBezTo>
                  <a:cubicBezTo>
                    <a:pt x="165" y="250"/>
                    <a:pt x="166" y="248"/>
                    <a:pt x="166" y="248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77" y="158"/>
                    <a:pt x="177" y="158"/>
                    <a:pt x="177" y="158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36" y="223"/>
                    <a:pt x="36" y="223"/>
                    <a:pt x="36" y="223"/>
                  </a:cubicBezTo>
                  <a:cubicBezTo>
                    <a:pt x="0" y="321"/>
                    <a:pt x="0" y="321"/>
                    <a:pt x="0" y="321"/>
                  </a:cubicBezTo>
                  <a:close/>
                </a:path>
              </a:pathLst>
            </a:custGeom>
            <a:solidFill>
              <a:srgbClr val="698097"/>
            </a:solidFill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6" name="Freeform 22">
              <a:extLst>
                <a:ext uri="{FF2B5EF4-FFF2-40B4-BE49-F238E27FC236}">
                  <a16:creationId xmlns:a16="http://schemas.microsoft.com/office/drawing/2014/main" id="{B0152A20-BDFB-4124-8FB8-82F7DA4C9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126" y="2334942"/>
              <a:ext cx="388939" cy="508002"/>
            </a:xfrm>
            <a:custGeom>
              <a:avLst/>
              <a:gdLst>
                <a:gd name="T0" fmla="*/ 143 w 143"/>
                <a:gd name="T1" fmla="*/ 70 h 188"/>
                <a:gd name="T2" fmla="*/ 133 w 143"/>
                <a:gd name="T3" fmla="*/ 80 h 188"/>
                <a:gd name="T4" fmla="*/ 124 w 143"/>
                <a:gd name="T5" fmla="*/ 92 h 188"/>
                <a:gd name="T6" fmla="*/ 123 w 143"/>
                <a:gd name="T7" fmla="*/ 111 h 188"/>
                <a:gd name="T8" fmla="*/ 120 w 143"/>
                <a:gd name="T9" fmla="*/ 165 h 188"/>
                <a:gd name="T10" fmla="*/ 104 w 143"/>
                <a:gd name="T11" fmla="*/ 188 h 188"/>
                <a:gd name="T12" fmla="*/ 78 w 143"/>
                <a:gd name="T13" fmla="*/ 188 h 188"/>
                <a:gd name="T14" fmla="*/ 32 w 143"/>
                <a:gd name="T15" fmla="*/ 136 h 188"/>
                <a:gd name="T16" fmla="*/ 0 w 143"/>
                <a:gd name="T17" fmla="*/ 75 h 188"/>
                <a:gd name="T18" fmla="*/ 51 w 143"/>
                <a:gd name="T19" fmla="*/ 28 h 188"/>
                <a:gd name="T20" fmla="*/ 106 w 143"/>
                <a:gd name="T21" fmla="*/ 0 h 188"/>
                <a:gd name="T22" fmla="*/ 143 w 143"/>
                <a:gd name="T23" fmla="*/ 7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188">
                  <a:moveTo>
                    <a:pt x="143" y="7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24" y="84"/>
                    <a:pt x="124" y="92"/>
                  </a:cubicBezTo>
                  <a:cubicBezTo>
                    <a:pt x="124" y="99"/>
                    <a:pt x="123" y="111"/>
                    <a:pt x="123" y="111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04" y="188"/>
                    <a:pt x="104" y="188"/>
                    <a:pt x="104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3" y="70"/>
                    <a:pt x="143" y="70"/>
                    <a:pt x="143" y="70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7" name="Freeform 23">
              <a:extLst>
                <a:ext uri="{FF2B5EF4-FFF2-40B4-BE49-F238E27FC236}">
                  <a16:creationId xmlns:a16="http://schemas.microsoft.com/office/drawing/2014/main" id="{45DD57B5-E9A7-41A0-A7D5-0A511DDBA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253" y="2155554"/>
              <a:ext cx="369889" cy="744540"/>
            </a:xfrm>
            <a:custGeom>
              <a:avLst/>
              <a:gdLst>
                <a:gd name="T0" fmla="*/ 20 w 136"/>
                <a:gd name="T1" fmla="*/ 69 h 275"/>
                <a:gd name="T2" fmla="*/ 21 w 136"/>
                <a:gd name="T3" fmla="*/ 82 h 275"/>
                <a:gd name="T4" fmla="*/ 18 w 136"/>
                <a:gd name="T5" fmla="*/ 91 h 275"/>
                <a:gd name="T6" fmla="*/ 14 w 136"/>
                <a:gd name="T7" fmla="*/ 102 h 275"/>
                <a:gd name="T8" fmla="*/ 14 w 136"/>
                <a:gd name="T9" fmla="*/ 109 h 275"/>
                <a:gd name="T10" fmla="*/ 11 w 136"/>
                <a:gd name="T11" fmla="*/ 114 h 275"/>
                <a:gd name="T12" fmla="*/ 8 w 136"/>
                <a:gd name="T13" fmla="*/ 117 h 275"/>
                <a:gd name="T14" fmla="*/ 4 w 136"/>
                <a:gd name="T15" fmla="*/ 122 h 275"/>
                <a:gd name="T16" fmla="*/ 3 w 136"/>
                <a:gd name="T17" fmla="*/ 129 h 275"/>
                <a:gd name="T18" fmla="*/ 5 w 136"/>
                <a:gd name="T19" fmla="*/ 134 h 275"/>
                <a:gd name="T20" fmla="*/ 7 w 136"/>
                <a:gd name="T21" fmla="*/ 139 h 275"/>
                <a:gd name="T22" fmla="*/ 9 w 136"/>
                <a:gd name="T23" fmla="*/ 145 h 275"/>
                <a:gd name="T24" fmla="*/ 11 w 136"/>
                <a:gd name="T25" fmla="*/ 152 h 275"/>
                <a:gd name="T26" fmla="*/ 10 w 136"/>
                <a:gd name="T27" fmla="*/ 157 h 275"/>
                <a:gd name="T28" fmla="*/ 8 w 136"/>
                <a:gd name="T29" fmla="*/ 167 h 275"/>
                <a:gd name="T30" fmla="*/ 1 w 136"/>
                <a:gd name="T31" fmla="*/ 177 h 275"/>
                <a:gd name="T32" fmla="*/ 4 w 136"/>
                <a:gd name="T33" fmla="*/ 190 h 275"/>
                <a:gd name="T34" fmla="*/ 6 w 136"/>
                <a:gd name="T35" fmla="*/ 213 h 275"/>
                <a:gd name="T36" fmla="*/ 9 w 136"/>
                <a:gd name="T37" fmla="*/ 237 h 275"/>
                <a:gd name="T38" fmla="*/ 1 w 136"/>
                <a:gd name="T39" fmla="*/ 265 h 275"/>
                <a:gd name="T40" fmla="*/ 5 w 136"/>
                <a:gd name="T41" fmla="*/ 275 h 275"/>
                <a:gd name="T42" fmla="*/ 18 w 136"/>
                <a:gd name="T43" fmla="*/ 273 h 275"/>
                <a:gd name="T44" fmla="*/ 25 w 136"/>
                <a:gd name="T45" fmla="*/ 269 h 275"/>
                <a:gd name="T46" fmla="*/ 36 w 136"/>
                <a:gd name="T47" fmla="*/ 262 h 275"/>
                <a:gd name="T48" fmla="*/ 47 w 136"/>
                <a:gd name="T49" fmla="*/ 257 h 275"/>
                <a:gd name="T50" fmla="*/ 58 w 136"/>
                <a:gd name="T51" fmla="*/ 249 h 275"/>
                <a:gd name="T52" fmla="*/ 62 w 136"/>
                <a:gd name="T53" fmla="*/ 245 h 275"/>
                <a:gd name="T54" fmla="*/ 65 w 136"/>
                <a:gd name="T55" fmla="*/ 239 h 275"/>
                <a:gd name="T56" fmla="*/ 78 w 136"/>
                <a:gd name="T57" fmla="*/ 240 h 275"/>
                <a:gd name="T58" fmla="*/ 83 w 136"/>
                <a:gd name="T59" fmla="*/ 239 h 275"/>
                <a:gd name="T60" fmla="*/ 88 w 136"/>
                <a:gd name="T61" fmla="*/ 240 h 275"/>
                <a:gd name="T62" fmla="*/ 92 w 136"/>
                <a:gd name="T63" fmla="*/ 238 h 275"/>
                <a:gd name="T64" fmla="*/ 94 w 136"/>
                <a:gd name="T65" fmla="*/ 235 h 275"/>
                <a:gd name="T66" fmla="*/ 97 w 136"/>
                <a:gd name="T67" fmla="*/ 234 h 275"/>
                <a:gd name="T68" fmla="*/ 100 w 136"/>
                <a:gd name="T69" fmla="*/ 230 h 275"/>
                <a:gd name="T70" fmla="*/ 109 w 136"/>
                <a:gd name="T71" fmla="*/ 224 h 275"/>
                <a:gd name="T72" fmla="*/ 111 w 136"/>
                <a:gd name="T73" fmla="*/ 217 h 275"/>
                <a:gd name="T74" fmla="*/ 113 w 136"/>
                <a:gd name="T75" fmla="*/ 207 h 275"/>
                <a:gd name="T76" fmla="*/ 113 w 136"/>
                <a:gd name="T77" fmla="*/ 196 h 275"/>
                <a:gd name="T78" fmla="*/ 116 w 136"/>
                <a:gd name="T79" fmla="*/ 188 h 275"/>
                <a:gd name="T80" fmla="*/ 125 w 136"/>
                <a:gd name="T81" fmla="*/ 132 h 275"/>
                <a:gd name="T82" fmla="*/ 136 w 136"/>
                <a:gd name="T83" fmla="*/ 52 h 275"/>
                <a:gd name="T84" fmla="*/ 112 w 136"/>
                <a:gd name="T85" fmla="*/ 0 h 275"/>
                <a:gd name="T86" fmla="*/ 61 w 136"/>
                <a:gd name="T87" fmla="*/ 15 h 275"/>
                <a:gd name="T88" fmla="*/ 20 w 136"/>
                <a:gd name="T89" fmla="*/ 6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6" h="275">
                  <a:moveTo>
                    <a:pt x="20" y="69"/>
                  </a:moveTo>
                  <a:cubicBezTo>
                    <a:pt x="20" y="69"/>
                    <a:pt x="21" y="79"/>
                    <a:pt x="21" y="82"/>
                  </a:cubicBezTo>
                  <a:cubicBezTo>
                    <a:pt x="21" y="86"/>
                    <a:pt x="19" y="89"/>
                    <a:pt x="18" y="91"/>
                  </a:cubicBezTo>
                  <a:cubicBezTo>
                    <a:pt x="17" y="93"/>
                    <a:pt x="14" y="102"/>
                    <a:pt x="14" y="102"/>
                  </a:cubicBezTo>
                  <a:cubicBezTo>
                    <a:pt x="14" y="102"/>
                    <a:pt x="14" y="108"/>
                    <a:pt x="14" y="109"/>
                  </a:cubicBezTo>
                  <a:cubicBezTo>
                    <a:pt x="14" y="111"/>
                    <a:pt x="13" y="114"/>
                    <a:pt x="11" y="114"/>
                  </a:cubicBezTo>
                  <a:cubicBezTo>
                    <a:pt x="9" y="114"/>
                    <a:pt x="9" y="114"/>
                    <a:pt x="8" y="117"/>
                  </a:cubicBezTo>
                  <a:cubicBezTo>
                    <a:pt x="8" y="119"/>
                    <a:pt x="6" y="121"/>
                    <a:pt x="4" y="122"/>
                  </a:cubicBezTo>
                  <a:cubicBezTo>
                    <a:pt x="2" y="124"/>
                    <a:pt x="2" y="127"/>
                    <a:pt x="3" y="129"/>
                  </a:cubicBezTo>
                  <a:cubicBezTo>
                    <a:pt x="4" y="131"/>
                    <a:pt x="3" y="132"/>
                    <a:pt x="5" y="134"/>
                  </a:cubicBezTo>
                  <a:cubicBezTo>
                    <a:pt x="8" y="136"/>
                    <a:pt x="6" y="137"/>
                    <a:pt x="7" y="139"/>
                  </a:cubicBezTo>
                  <a:cubicBezTo>
                    <a:pt x="8" y="142"/>
                    <a:pt x="8" y="143"/>
                    <a:pt x="9" y="145"/>
                  </a:cubicBezTo>
                  <a:cubicBezTo>
                    <a:pt x="11" y="147"/>
                    <a:pt x="13" y="149"/>
                    <a:pt x="11" y="152"/>
                  </a:cubicBezTo>
                  <a:cubicBezTo>
                    <a:pt x="9" y="155"/>
                    <a:pt x="9" y="153"/>
                    <a:pt x="10" y="157"/>
                  </a:cubicBezTo>
                  <a:cubicBezTo>
                    <a:pt x="10" y="160"/>
                    <a:pt x="9" y="165"/>
                    <a:pt x="8" y="167"/>
                  </a:cubicBezTo>
                  <a:cubicBezTo>
                    <a:pt x="7" y="168"/>
                    <a:pt x="1" y="174"/>
                    <a:pt x="1" y="177"/>
                  </a:cubicBezTo>
                  <a:cubicBezTo>
                    <a:pt x="2" y="179"/>
                    <a:pt x="3" y="189"/>
                    <a:pt x="4" y="190"/>
                  </a:cubicBezTo>
                  <a:cubicBezTo>
                    <a:pt x="4" y="192"/>
                    <a:pt x="6" y="213"/>
                    <a:pt x="6" y="213"/>
                  </a:cubicBezTo>
                  <a:cubicBezTo>
                    <a:pt x="6" y="213"/>
                    <a:pt x="12" y="230"/>
                    <a:pt x="9" y="237"/>
                  </a:cubicBezTo>
                  <a:cubicBezTo>
                    <a:pt x="6" y="243"/>
                    <a:pt x="0" y="259"/>
                    <a:pt x="1" y="265"/>
                  </a:cubicBezTo>
                  <a:cubicBezTo>
                    <a:pt x="3" y="271"/>
                    <a:pt x="3" y="274"/>
                    <a:pt x="5" y="275"/>
                  </a:cubicBezTo>
                  <a:cubicBezTo>
                    <a:pt x="6" y="275"/>
                    <a:pt x="13" y="274"/>
                    <a:pt x="18" y="273"/>
                  </a:cubicBezTo>
                  <a:cubicBezTo>
                    <a:pt x="22" y="272"/>
                    <a:pt x="22" y="270"/>
                    <a:pt x="25" y="269"/>
                  </a:cubicBezTo>
                  <a:cubicBezTo>
                    <a:pt x="27" y="267"/>
                    <a:pt x="34" y="262"/>
                    <a:pt x="36" y="262"/>
                  </a:cubicBezTo>
                  <a:cubicBezTo>
                    <a:pt x="38" y="262"/>
                    <a:pt x="44" y="259"/>
                    <a:pt x="47" y="257"/>
                  </a:cubicBezTo>
                  <a:cubicBezTo>
                    <a:pt x="50" y="255"/>
                    <a:pt x="53" y="248"/>
                    <a:pt x="58" y="249"/>
                  </a:cubicBezTo>
                  <a:cubicBezTo>
                    <a:pt x="63" y="251"/>
                    <a:pt x="62" y="245"/>
                    <a:pt x="62" y="245"/>
                  </a:cubicBezTo>
                  <a:cubicBezTo>
                    <a:pt x="62" y="245"/>
                    <a:pt x="59" y="237"/>
                    <a:pt x="65" y="239"/>
                  </a:cubicBezTo>
                  <a:cubicBezTo>
                    <a:pt x="70" y="240"/>
                    <a:pt x="74" y="241"/>
                    <a:pt x="78" y="240"/>
                  </a:cubicBezTo>
                  <a:cubicBezTo>
                    <a:pt x="80" y="240"/>
                    <a:pt x="82" y="240"/>
                    <a:pt x="83" y="239"/>
                  </a:cubicBezTo>
                  <a:cubicBezTo>
                    <a:pt x="84" y="238"/>
                    <a:pt x="86" y="241"/>
                    <a:pt x="88" y="240"/>
                  </a:cubicBezTo>
                  <a:cubicBezTo>
                    <a:pt x="89" y="239"/>
                    <a:pt x="90" y="239"/>
                    <a:pt x="92" y="238"/>
                  </a:cubicBezTo>
                  <a:cubicBezTo>
                    <a:pt x="93" y="238"/>
                    <a:pt x="93" y="236"/>
                    <a:pt x="94" y="235"/>
                  </a:cubicBezTo>
                  <a:cubicBezTo>
                    <a:pt x="95" y="234"/>
                    <a:pt x="96" y="235"/>
                    <a:pt x="97" y="234"/>
                  </a:cubicBezTo>
                  <a:cubicBezTo>
                    <a:pt x="98" y="233"/>
                    <a:pt x="99" y="231"/>
                    <a:pt x="100" y="230"/>
                  </a:cubicBezTo>
                  <a:cubicBezTo>
                    <a:pt x="104" y="227"/>
                    <a:pt x="109" y="224"/>
                    <a:pt x="109" y="224"/>
                  </a:cubicBezTo>
                  <a:cubicBezTo>
                    <a:pt x="109" y="224"/>
                    <a:pt x="111" y="221"/>
                    <a:pt x="111" y="217"/>
                  </a:cubicBezTo>
                  <a:cubicBezTo>
                    <a:pt x="111" y="214"/>
                    <a:pt x="113" y="210"/>
                    <a:pt x="113" y="207"/>
                  </a:cubicBezTo>
                  <a:cubicBezTo>
                    <a:pt x="113" y="205"/>
                    <a:pt x="112" y="198"/>
                    <a:pt x="113" y="196"/>
                  </a:cubicBezTo>
                  <a:cubicBezTo>
                    <a:pt x="115" y="190"/>
                    <a:pt x="116" y="188"/>
                    <a:pt x="116" y="188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36" y="52"/>
                    <a:pt x="136" y="52"/>
                    <a:pt x="136" y="52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21" y="64"/>
                    <a:pt x="20" y="69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8" name="Freeform 24">
              <a:extLst>
                <a:ext uri="{FF2B5EF4-FFF2-40B4-BE49-F238E27FC236}">
                  <a16:creationId xmlns:a16="http://schemas.microsoft.com/office/drawing/2014/main" id="{193F108F-338E-4BC5-8780-A19C600F0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730" y="2196829"/>
              <a:ext cx="157163" cy="215901"/>
            </a:xfrm>
            <a:custGeom>
              <a:avLst/>
              <a:gdLst>
                <a:gd name="T0" fmla="*/ 49 w 58"/>
                <a:gd name="T1" fmla="*/ 71 h 80"/>
                <a:gd name="T2" fmla="*/ 50 w 58"/>
                <a:gd name="T3" fmla="*/ 80 h 80"/>
                <a:gd name="T4" fmla="*/ 0 w 58"/>
                <a:gd name="T5" fmla="*/ 63 h 80"/>
                <a:gd name="T6" fmla="*/ 23 w 58"/>
                <a:gd name="T7" fmla="*/ 0 h 80"/>
                <a:gd name="T8" fmla="*/ 58 w 58"/>
                <a:gd name="T9" fmla="*/ 16 h 80"/>
                <a:gd name="T10" fmla="*/ 56 w 58"/>
                <a:gd name="T11" fmla="*/ 42 h 80"/>
                <a:gd name="T12" fmla="*/ 54 w 58"/>
                <a:gd name="T13" fmla="*/ 43 h 80"/>
                <a:gd name="T14" fmla="*/ 49 w 58"/>
                <a:gd name="T15" fmla="*/ 49 h 80"/>
                <a:gd name="T16" fmla="*/ 49 w 58"/>
                <a:gd name="T17" fmla="*/ 52 h 80"/>
                <a:gd name="T18" fmla="*/ 47 w 58"/>
                <a:gd name="T19" fmla="*/ 64 h 80"/>
                <a:gd name="T20" fmla="*/ 49 w 58"/>
                <a:gd name="T21" fmla="*/ 7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80">
                  <a:moveTo>
                    <a:pt x="49" y="71"/>
                  </a:moveTo>
                  <a:cubicBezTo>
                    <a:pt x="50" y="80"/>
                    <a:pt x="50" y="80"/>
                    <a:pt x="50" y="8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5" y="42"/>
                    <a:pt x="55" y="42"/>
                    <a:pt x="54" y="43"/>
                  </a:cubicBezTo>
                  <a:cubicBezTo>
                    <a:pt x="51" y="46"/>
                    <a:pt x="48" y="47"/>
                    <a:pt x="49" y="49"/>
                  </a:cubicBezTo>
                  <a:cubicBezTo>
                    <a:pt x="49" y="51"/>
                    <a:pt x="51" y="51"/>
                    <a:pt x="49" y="52"/>
                  </a:cubicBezTo>
                  <a:cubicBezTo>
                    <a:pt x="47" y="53"/>
                    <a:pt x="47" y="59"/>
                    <a:pt x="47" y="64"/>
                  </a:cubicBezTo>
                  <a:cubicBezTo>
                    <a:pt x="47" y="66"/>
                    <a:pt x="48" y="69"/>
                    <a:pt x="49" y="71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9" name="Freeform 25">
              <a:extLst>
                <a:ext uri="{FF2B5EF4-FFF2-40B4-BE49-F238E27FC236}">
                  <a16:creationId xmlns:a16="http://schemas.microsoft.com/office/drawing/2014/main" id="{707C3C79-5CD7-4F2C-B855-C154EA196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8130" y="2109516"/>
              <a:ext cx="215901" cy="230188"/>
            </a:xfrm>
            <a:custGeom>
              <a:avLst/>
              <a:gdLst>
                <a:gd name="T0" fmla="*/ 45 w 79"/>
                <a:gd name="T1" fmla="*/ 69 h 85"/>
                <a:gd name="T2" fmla="*/ 48 w 79"/>
                <a:gd name="T3" fmla="*/ 65 h 85"/>
                <a:gd name="T4" fmla="*/ 50 w 79"/>
                <a:gd name="T5" fmla="*/ 66 h 85"/>
                <a:gd name="T6" fmla="*/ 60 w 79"/>
                <a:gd name="T7" fmla="*/ 65 h 85"/>
                <a:gd name="T8" fmla="*/ 66 w 79"/>
                <a:gd name="T9" fmla="*/ 64 h 85"/>
                <a:gd name="T10" fmla="*/ 66 w 79"/>
                <a:gd name="T11" fmla="*/ 58 h 85"/>
                <a:gd name="T12" fmla="*/ 67 w 79"/>
                <a:gd name="T13" fmla="*/ 54 h 85"/>
                <a:gd name="T14" fmla="*/ 64 w 79"/>
                <a:gd name="T15" fmla="*/ 50 h 85"/>
                <a:gd name="T16" fmla="*/ 68 w 79"/>
                <a:gd name="T17" fmla="*/ 38 h 85"/>
                <a:gd name="T18" fmla="*/ 79 w 79"/>
                <a:gd name="T19" fmla="*/ 20 h 85"/>
                <a:gd name="T20" fmla="*/ 31 w 79"/>
                <a:gd name="T21" fmla="*/ 1 h 85"/>
                <a:gd name="T22" fmla="*/ 0 w 79"/>
                <a:gd name="T23" fmla="*/ 25 h 85"/>
                <a:gd name="T24" fmla="*/ 0 w 79"/>
                <a:gd name="T25" fmla="*/ 63 h 85"/>
                <a:gd name="T26" fmla="*/ 18 w 79"/>
                <a:gd name="T27" fmla="*/ 85 h 85"/>
                <a:gd name="T28" fmla="*/ 45 w 79"/>
                <a:gd name="T2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85">
                  <a:moveTo>
                    <a:pt x="45" y="69"/>
                  </a:moveTo>
                  <a:cubicBezTo>
                    <a:pt x="45" y="69"/>
                    <a:pt x="45" y="66"/>
                    <a:pt x="48" y="65"/>
                  </a:cubicBezTo>
                  <a:cubicBezTo>
                    <a:pt x="49" y="64"/>
                    <a:pt x="49" y="66"/>
                    <a:pt x="50" y="66"/>
                  </a:cubicBezTo>
                  <a:cubicBezTo>
                    <a:pt x="52" y="66"/>
                    <a:pt x="58" y="64"/>
                    <a:pt x="60" y="65"/>
                  </a:cubicBezTo>
                  <a:cubicBezTo>
                    <a:pt x="62" y="66"/>
                    <a:pt x="65" y="64"/>
                    <a:pt x="66" y="64"/>
                  </a:cubicBezTo>
                  <a:cubicBezTo>
                    <a:pt x="67" y="63"/>
                    <a:pt x="66" y="59"/>
                    <a:pt x="66" y="58"/>
                  </a:cubicBezTo>
                  <a:cubicBezTo>
                    <a:pt x="66" y="57"/>
                    <a:pt x="68" y="55"/>
                    <a:pt x="67" y="54"/>
                  </a:cubicBezTo>
                  <a:cubicBezTo>
                    <a:pt x="67" y="52"/>
                    <a:pt x="64" y="52"/>
                    <a:pt x="64" y="50"/>
                  </a:cubicBezTo>
                  <a:cubicBezTo>
                    <a:pt x="66" y="45"/>
                    <a:pt x="68" y="39"/>
                    <a:pt x="68" y="38"/>
                  </a:cubicBezTo>
                  <a:cubicBezTo>
                    <a:pt x="68" y="37"/>
                    <a:pt x="79" y="20"/>
                    <a:pt x="79" y="20"/>
                  </a:cubicBezTo>
                  <a:cubicBezTo>
                    <a:pt x="79" y="20"/>
                    <a:pt x="33" y="1"/>
                    <a:pt x="31" y="1"/>
                  </a:cubicBezTo>
                  <a:cubicBezTo>
                    <a:pt x="29" y="0"/>
                    <a:pt x="0" y="25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45" y="69"/>
                    <a:pt x="45" y="69"/>
                    <a:pt x="45" y="69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0" name="Freeform 26">
              <a:extLst>
                <a:ext uri="{FF2B5EF4-FFF2-40B4-BE49-F238E27FC236}">
                  <a16:creationId xmlns:a16="http://schemas.microsoft.com/office/drawing/2014/main" id="{AD3A8052-2960-4D17-9103-847310D354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192" y="1914253"/>
              <a:ext cx="584202" cy="777878"/>
            </a:xfrm>
            <a:custGeom>
              <a:avLst/>
              <a:gdLst>
                <a:gd name="T0" fmla="*/ 141 w 215"/>
                <a:gd name="T1" fmla="*/ 138 h 287"/>
                <a:gd name="T2" fmla="*/ 131 w 215"/>
                <a:gd name="T3" fmla="*/ 131 h 287"/>
                <a:gd name="T4" fmla="*/ 129 w 215"/>
                <a:gd name="T5" fmla="*/ 113 h 287"/>
                <a:gd name="T6" fmla="*/ 114 w 215"/>
                <a:gd name="T7" fmla="*/ 95 h 287"/>
                <a:gd name="T8" fmla="*/ 105 w 215"/>
                <a:gd name="T9" fmla="*/ 89 h 287"/>
                <a:gd name="T10" fmla="*/ 91 w 215"/>
                <a:gd name="T11" fmla="*/ 76 h 287"/>
                <a:gd name="T12" fmla="*/ 83 w 215"/>
                <a:gd name="T13" fmla="*/ 82 h 287"/>
                <a:gd name="T14" fmla="*/ 80 w 215"/>
                <a:gd name="T15" fmla="*/ 90 h 287"/>
                <a:gd name="T16" fmla="*/ 70 w 215"/>
                <a:gd name="T17" fmla="*/ 99 h 287"/>
                <a:gd name="T18" fmla="*/ 66 w 215"/>
                <a:gd name="T19" fmla="*/ 120 h 287"/>
                <a:gd name="T20" fmla="*/ 61 w 215"/>
                <a:gd name="T21" fmla="*/ 136 h 287"/>
                <a:gd name="T22" fmla="*/ 73 w 215"/>
                <a:gd name="T23" fmla="*/ 145 h 287"/>
                <a:gd name="T24" fmla="*/ 85 w 215"/>
                <a:gd name="T25" fmla="*/ 141 h 287"/>
                <a:gd name="T26" fmla="*/ 101 w 215"/>
                <a:gd name="T27" fmla="*/ 138 h 287"/>
                <a:gd name="T28" fmla="*/ 106 w 215"/>
                <a:gd name="T29" fmla="*/ 147 h 287"/>
                <a:gd name="T30" fmla="*/ 113 w 215"/>
                <a:gd name="T31" fmla="*/ 174 h 287"/>
                <a:gd name="T32" fmla="*/ 123 w 215"/>
                <a:gd name="T33" fmla="*/ 175 h 287"/>
                <a:gd name="T34" fmla="*/ 140 w 215"/>
                <a:gd name="T35" fmla="*/ 181 h 287"/>
                <a:gd name="T36" fmla="*/ 144 w 215"/>
                <a:gd name="T37" fmla="*/ 188 h 287"/>
                <a:gd name="T38" fmla="*/ 137 w 215"/>
                <a:gd name="T39" fmla="*/ 198 h 287"/>
                <a:gd name="T40" fmla="*/ 111 w 215"/>
                <a:gd name="T41" fmla="*/ 211 h 287"/>
                <a:gd name="T42" fmla="*/ 96 w 215"/>
                <a:gd name="T43" fmla="*/ 223 h 287"/>
                <a:gd name="T44" fmla="*/ 88 w 215"/>
                <a:gd name="T45" fmla="*/ 234 h 287"/>
                <a:gd name="T46" fmla="*/ 71 w 215"/>
                <a:gd name="T47" fmla="*/ 263 h 287"/>
                <a:gd name="T48" fmla="*/ 72 w 215"/>
                <a:gd name="T49" fmla="*/ 285 h 287"/>
                <a:gd name="T50" fmla="*/ 51 w 215"/>
                <a:gd name="T51" fmla="*/ 286 h 287"/>
                <a:gd name="T52" fmla="*/ 27 w 215"/>
                <a:gd name="T53" fmla="*/ 281 h 287"/>
                <a:gd name="T54" fmla="*/ 16 w 215"/>
                <a:gd name="T55" fmla="*/ 278 h 287"/>
                <a:gd name="T56" fmla="*/ 9 w 215"/>
                <a:gd name="T57" fmla="*/ 269 h 287"/>
                <a:gd name="T58" fmla="*/ 17 w 215"/>
                <a:gd name="T59" fmla="*/ 254 h 287"/>
                <a:gd name="T60" fmla="*/ 22 w 215"/>
                <a:gd name="T61" fmla="*/ 222 h 287"/>
                <a:gd name="T62" fmla="*/ 8 w 215"/>
                <a:gd name="T63" fmla="*/ 205 h 287"/>
                <a:gd name="T64" fmla="*/ 13 w 215"/>
                <a:gd name="T65" fmla="*/ 182 h 287"/>
                <a:gd name="T66" fmla="*/ 18 w 215"/>
                <a:gd name="T67" fmla="*/ 167 h 287"/>
                <a:gd name="T68" fmla="*/ 31 w 215"/>
                <a:gd name="T69" fmla="*/ 162 h 287"/>
                <a:gd name="T70" fmla="*/ 27 w 215"/>
                <a:gd name="T71" fmla="*/ 136 h 287"/>
                <a:gd name="T72" fmla="*/ 15 w 215"/>
                <a:gd name="T73" fmla="*/ 123 h 287"/>
                <a:gd name="T74" fmla="*/ 21 w 215"/>
                <a:gd name="T75" fmla="*/ 112 h 287"/>
                <a:gd name="T76" fmla="*/ 4 w 215"/>
                <a:gd name="T77" fmla="*/ 95 h 287"/>
                <a:gd name="T78" fmla="*/ 51 w 215"/>
                <a:gd name="T79" fmla="*/ 43 h 287"/>
                <a:gd name="T80" fmla="*/ 215 w 215"/>
                <a:gd name="T81" fmla="*/ 83 h 287"/>
                <a:gd name="T82" fmla="*/ 191 w 215"/>
                <a:gd name="T83" fmla="*/ 115 h 287"/>
                <a:gd name="T84" fmla="*/ 184 w 215"/>
                <a:gd name="T85" fmla="*/ 129 h 287"/>
                <a:gd name="T86" fmla="*/ 166 w 215"/>
                <a:gd name="T87" fmla="*/ 147 h 287"/>
                <a:gd name="T88" fmla="*/ 144 w 215"/>
                <a:gd name="T89" fmla="*/ 14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5" h="287">
                  <a:moveTo>
                    <a:pt x="144" y="146"/>
                  </a:moveTo>
                  <a:cubicBezTo>
                    <a:pt x="145" y="146"/>
                    <a:pt x="141" y="145"/>
                    <a:pt x="140" y="143"/>
                  </a:cubicBezTo>
                  <a:cubicBezTo>
                    <a:pt x="139" y="142"/>
                    <a:pt x="141" y="139"/>
                    <a:pt x="141" y="138"/>
                  </a:cubicBezTo>
                  <a:cubicBezTo>
                    <a:pt x="141" y="135"/>
                    <a:pt x="142" y="133"/>
                    <a:pt x="139" y="133"/>
                  </a:cubicBezTo>
                  <a:cubicBezTo>
                    <a:pt x="139" y="133"/>
                    <a:pt x="133" y="136"/>
                    <a:pt x="132" y="135"/>
                  </a:cubicBezTo>
                  <a:cubicBezTo>
                    <a:pt x="131" y="135"/>
                    <a:pt x="132" y="131"/>
                    <a:pt x="131" y="131"/>
                  </a:cubicBezTo>
                  <a:cubicBezTo>
                    <a:pt x="129" y="129"/>
                    <a:pt x="126" y="127"/>
                    <a:pt x="127" y="122"/>
                  </a:cubicBezTo>
                  <a:cubicBezTo>
                    <a:pt x="128" y="118"/>
                    <a:pt x="133" y="119"/>
                    <a:pt x="134" y="117"/>
                  </a:cubicBezTo>
                  <a:cubicBezTo>
                    <a:pt x="134" y="116"/>
                    <a:pt x="131" y="114"/>
                    <a:pt x="129" y="113"/>
                  </a:cubicBezTo>
                  <a:cubicBezTo>
                    <a:pt x="128" y="112"/>
                    <a:pt x="124" y="110"/>
                    <a:pt x="122" y="109"/>
                  </a:cubicBezTo>
                  <a:cubicBezTo>
                    <a:pt x="119" y="107"/>
                    <a:pt x="118" y="108"/>
                    <a:pt x="116" y="105"/>
                  </a:cubicBezTo>
                  <a:cubicBezTo>
                    <a:pt x="113" y="101"/>
                    <a:pt x="112" y="98"/>
                    <a:pt x="114" y="95"/>
                  </a:cubicBezTo>
                  <a:cubicBezTo>
                    <a:pt x="114" y="95"/>
                    <a:pt x="116" y="95"/>
                    <a:pt x="117" y="94"/>
                  </a:cubicBezTo>
                  <a:cubicBezTo>
                    <a:pt x="120" y="92"/>
                    <a:pt x="124" y="89"/>
                    <a:pt x="121" y="88"/>
                  </a:cubicBezTo>
                  <a:cubicBezTo>
                    <a:pt x="118" y="88"/>
                    <a:pt x="110" y="90"/>
                    <a:pt x="105" y="89"/>
                  </a:cubicBezTo>
                  <a:cubicBezTo>
                    <a:pt x="103" y="89"/>
                    <a:pt x="102" y="88"/>
                    <a:pt x="101" y="86"/>
                  </a:cubicBezTo>
                  <a:cubicBezTo>
                    <a:pt x="99" y="84"/>
                    <a:pt x="96" y="82"/>
                    <a:pt x="94" y="79"/>
                  </a:cubicBezTo>
                  <a:cubicBezTo>
                    <a:pt x="93" y="77"/>
                    <a:pt x="92" y="75"/>
                    <a:pt x="91" y="76"/>
                  </a:cubicBezTo>
                  <a:cubicBezTo>
                    <a:pt x="90" y="76"/>
                    <a:pt x="90" y="80"/>
                    <a:pt x="89" y="81"/>
                  </a:cubicBezTo>
                  <a:cubicBezTo>
                    <a:pt x="88" y="82"/>
                    <a:pt x="88" y="83"/>
                    <a:pt x="88" y="84"/>
                  </a:cubicBezTo>
                  <a:cubicBezTo>
                    <a:pt x="87" y="84"/>
                    <a:pt x="84" y="82"/>
                    <a:pt x="83" y="82"/>
                  </a:cubicBezTo>
                  <a:cubicBezTo>
                    <a:pt x="83" y="83"/>
                    <a:pt x="86" y="86"/>
                    <a:pt x="86" y="86"/>
                  </a:cubicBezTo>
                  <a:cubicBezTo>
                    <a:pt x="85" y="87"/>
                    <a:pt x="88" y="89"/>
                    <a:pt x="88" y="89"/>
                  </a:cubicBezTo>
                  <a:cubicBezTo>
                    <a:pt x="88" y="89"/>
                    <a:pt x="81" y="89"/>
                    <a:pt x="80" y="90"/>
                  </a:cubicBezTo>
                  <a:cubicBezTo>
                    <a:pt x="80" y="91"/>
                    <a:pt x="79" y="95"/>
                    <a:pt x="78" y="95"/>
                  </a:cubicBezTo>
                  <a:cubicBezTo>
                    <a:pt x="77" y="96"/>
                    <a:pt x="76" y="98"/>
                    <a:pt x="75" y="99"/>
                  </a:cubicBezTo>
                  <a:cubicBezTo>
                    <a:pt x="73" y="99"/>
                    <a:pt x="71" y="98"/>
                    <a:pt x="70" y="99"/>
                  </a:cubicBezTo>
                  <a:cubicBezTo>
                    <a:pt x="67" y="100"/>
                    <a:pt x="65" y="103"/>
                    <a:pt x="67" y="104"/>
                  </a:cubicBezTo>
                  <a:cubicBezTo>
                    <a:pt x="71" y="107"/>
                    <a:pt x="75" y="110"/>
                    <a:pt x="73" y="113"/>
                  </a:cubicBezTo>
                  <a:cubicBezTo>
                    <a:pt x="71" y="116"/>
                    <a:pt x="70" y="119"/>
                    <a:pt x="66" y="120"/>
                  </a:cubicBezTo>
                  <a:cubicBezTo>
                    <a:pt x="63" y="121"/>
                    <a:pt x="58" y="123"/>
                    <a:pt x="60" y="127"/>
                  </a:cubicBezTo>
                  <a:cubicBezTo>
                    <a:pt x="62" y="131"/>
                    <a:pt x="64" y="131"/>
                    <a:pt x="63" y="133"/>
                  </a:cubicBezTo>
                  <a:cubicBezTo>
                    <a:pt x="63" y="134"/>
                    <a:pt x="61" y="135"/>
                    <a:pt x="61" y="136"/>
                  </a:cubicBezTo>
                  <a:cubicBezTo>
                    <a:pt x="61" y="137"/>
                    <a:pt x="62" y="139"/>
                    <a:pt x="64" y="140"/>
                  </a:cubicBezTo>
                  <a:cubicBezTo>
                    <a:pt x="64" y="140"/>
                    <a:pt x="65" y="141"/>
                    <a:pt x="65" y="141"/>
                  </a:cubicBezTo>
                  <a:cubicBezTo>
                    <a:pt x="69" y="143"/>
                    <a:pt x="69" y="146"/>
                    <a:pt x="73" y="145"/>
                  </a:cubicBezTo>
                  <a:cubicBezTo>
                    <a:pt x="73" y="145"/>
                    <a:pt x="74" y="142"/>
                    <a:pt x="75" y="142"/>
                  </a:cubicBezTo>
                  <a:cubicBezTo>
                    <a:pt x="78" y="140"/>
                    <a:pt x="79" y="141"/>
                    <a:pt x="81" y="141"/>
                  </a:cubicBezTo>
                  <a:cubicBezTo>
                    <a:pt x="82" y="141"/>
                    <a:pt x="84" y="140"/>
                    <a:pt x="85" y="141"/>
                  </a:cubicBezTo>
                  <a:cubicBezTo>
                    <a:pt x="86" y="142"/>
                    <a:pt x="88" y="144"/>
                    <a:pt x="89" y="145"/>
                  </a:cubicBezTo>
                  <a:cubicBezTo>
                    <a:pt x="91" y="146"/>
                    <a:pt x="92" y="145"/>
                    <a:pt x="93" y="143"/>
                  </a:cubicBezTo>
                  <a:cubicBezTo>
                    <a:pt x="95" y="140"/>
                    <a:pt x="97" y="134"/>
                    <a:pt x="101" y="138"/>
                  </a:cubicBezTo>
                  <a:cubicBezTo>
                    <a:pt x="101" y="139"/>
                    <a:pt x="103" y="137"/>
                    <a:pt x="103" y="137"/>
                  </a:cubicBezTo>
                  <a:cubicBezTo>
                    <a:pt x="106" y="139"/>
                    <a:pt x="106" y="143"/>
                    <a:pt x="108" y="145"/>
                  </a:cubicBezTo>
                  <a:cubicBezTo>
                    <a:pt x="108" y="146"/>
                    <a:pt x="106" y="147"/>
                    <a:pt x="106" y="147"/>
                  </a:cubicBezTo>
                  <a:cubicBezTo>
                    <a:pt x="106" y="152"/>
                    <a:pt x="110" y="153"/>
                    <a:pt x="108" y="157"/>
                  </a:cubicBezTo>
                  <a:cubicBezTo>
                    <a:pt x="106" y="160"/>
                    <a:pt x="104" y="165"/>
                    <a:pt x="104" y="168"/>
                  </a:cubicBezTo>
                  <a:cubicBezTo>
                    <a:pt x="105" y="171"/>
                    <a:pt x="107" y="173"/>
                    <a:pt x="113" y="174"/>
                  </a:cubicBezTo>
                  <a:cubicBezTo>
                    <a:pt x="114" y="174"/>
                    <a:pt x="116" y="174"/>
                    <a:pt x="117" y="174"/>
                  </a:cubicBezTo>
                  <a:cubicBezTo>
                    <a:pt x="118" y="174"/>
                    <a:pt x="118" y="177"/>
                    <a:pt x="120" y="177"/>
                  </a:cubicBezTo>
                  <a:cubicBezTo>
                    <a:pt x="121" y="177"/>
                    <a:pt x="122" y="175"/>
                    <a:pt x="123" y="175"/>
                  </a:cubicBezTo>
                  <a:cubicBezTo>
                    <a:pt x="125" y="175"/>
                    <a:pt x="125" y="177"/>
                    <a:pt x="126" y="177"/>
                  </a:cubicBezTo>
                  <a:cubicBezTo>
                    <a:pt x="129" y="177"/>
                    <a:pt x="133" y="176"/>
                    <a:pt x="136" y="175"/>
                  </a:cubicBezTo>
                  <a:cubicBezTo>
                    <a:pt x="137" y="178"/>
                    <a:pt x="138" y="180"/>
                    <a:pt x="140" y="181"/>
                  </a:cubicBezTo>
                  <a:cubicBezTo>
                    <a:pt x="143" y="184"/>
                    <a:pt x="144" y="184"/>
                    <a:pt x="142" y="186"/>
                  </a:cubicBezTo>
                  <a:cubicBezTo>
                    <a:pt x="140" y="187"/>
                    <a:pt x="140" y="189"/>
                    <a:pt x="143" y="188"/>
                  </a:cubicBezTo>
                  <a:cubicBezTo>
                    <a:pt x="143" y="188"/>
                    <a:pt x="144" y="188"/>
                    <a:pt x="144" y="188"/>
                  </a:cubicBezTo>
                  <a:cubicBezTo>
                    <a:pt x="144" y="189"/>
                    <a:pt x="143" y="190"/>
                    <a:pt x="142" y="190"/>
                  </a:cubicBezTo>
                  <a:cubicBezTo>
                    <a:pt x="141" y="191"/>
                    <a:pt x="139" y="192"/>
                    <a:pt x="138" y="194"/>
                  </a:cubicBezTo>
                  <a:cubicBezTo>
                    <a:pt x="137" y="195"/>
                    <a:pt x="138" y="197"/>
                    <a:pt x="137" y="198"/>
                  </a:cubicBezTo>
                  <a:cubicBezTo>
                    <a:pt x="135" y="202"/>
                    <a:pt x="135" y="205"/>
                    <a:pt x="128" y="205"/>
                  </a:cubicBezTo>
                  <a:cubicBezTo>
                    <a:pt x="124" y="205"/>
                    <a:pt x="117" y="204"/>
                    <a:pt x="113" y="206"/>
                  </a:cubicBezTo>
                  <a:cubicBezTo>
                    <a:pt x="112" y="207"/>
                    <a:pt x="113" y="210"/>
                    <a:pt x="111" y="211"/>
                  </a:cubicBezTo>
                  <a:cubicBezTo>
                    <a:pt x="107" y="215"/>
                    <a:pt x="106" y="221"/>
                    <a:pt x="104" y="222"/>
                  </a:cubicBezTo>
                  <a:cubicBezTo>
                    <a:pt x="103" y="222"/>
                    <a:pt x="102" y="220"/>
                    <a:pt x="100" y="220"/>
                  </a:cubicBezTo>
                  <a:cubicBezTo>
                    <a:pt x="99" y="220"/>
                    <a:pt x="97" y="222"/>
                    <a:pt x="96" y="223"/>
                  </a:cubicBezTo>
                  <a:cubicBezTo>
                    <a:pt x="96" y="224"/>
                    <a:pt x="99" y="228"/>
                    <a:pt x="98" y="229"/>
                  </a:cubicBezTo>
                  <a:cubicBezTo>
                    <a:pt x="97" y="229"/>
                    <a:pt x="95" y="228"/>
                    <a:pt x="94" y="229"/>
                  </a:cubicBezTo>
                  <a:cubicBezTo>
                    <a:pt x="93" y="232"/>
                    <a:pt x="88" y="232"/>
                    <a:pt x="88" y="234"/>
                  </a:cubicBezTo>
                  <a:cubicBezTo>
                    <a:pt x="88" y="235"/>
                    <a:pt x="85" y="243"/>
                    <a:pt x="84" y="246"/>
                  </a:cubicBezTo>
                  <a:cubicBezTo>
                    <a:pt x="83" y="248"/>
                    <a:pt x="84" y="252"/>
                    <a:pt x="82" y="253"/>
                  </a:cubicBezTo>
                  <a:cubicBezTo>
                    <a:pt x="79" y="253"/>
                    <a:pt x="72" y="258"/>
                    <a:pt x="71" y="263"/>
                  </a:cubicBezTo>
                  <a:cubicBezTo>
                    <a:pt x="70" y="267"/>
                    <a:pt x="69" y="270"/>
                    <a:pt x="71" y="273"/>
                  </a:cubicBezTo>
                  <a:cubicBezTo>
                    <a:pt x="72" y="275"/>
                    <a:pt x="79" y="280"/>
                    <a:pt x="77" y="281"/>
                  </a:cubicBezTo>
                  <a:cubicBezTo>
                    <a:pt x="76" y="281"/>
                    <a:pt x="74" y="285"/>
                    <a:pt x="72" y="285"/>
                  </a:cubicBezTo>
                  <a:cubicBezTo>
                    <a:pt x="71" y="285"/>
                    <a:pt x="69" y="282"/>
                    <a:pt x="68" y="281"/>
                  </a:cubicBezTo>
                  <a:cubicBezTo>
                    <a:pt x="66" y="280"/>
                    <a:pt x="63" y="285"/>
                    <a:pt x="61" y="286"/>
                  </a:cubicBezTo>
                  <a:cubicBezTo>
                    <a:pt x="58" y="287"/>
                    <a:pt x="54" y="286"/>
                    <a:pt x="51" y="286"/>
                  </a:cubicBezTo>
                  <a:cubicBezTo>
                    <a:pt x="51" y="286"/>
                    <a:pt x="48" y="287"/>
                    <a:pt x="47" y="287"/>
                  </a:cubicBezTo>
                  <a:cubicBezTo>
                    <a:pt x="46" y="287"/>
                    <a:pt x="43" y="284"/>
                    <a:pt x="42" y="284"/>
                  </a:cubicBezTo>
                  <a:cubicBezTo>
                    <a:pt x="36" y="283"/>
                    <a:pt x="30" y="283"/>
                    <a:pt x="27" y="281"/>
                  </a:cubicBezTo>
                  <a:cubicBezTo>
                    <a:pt x="27" y="281"/>
                    <a:pt x="26" y="281"/>
                    <a:pt x="25" y="280"/>
                  </a:cubicBezTo>
                  <a:cubicBezTo>
                    <a:pt x="23" y="280"/>
                    <a:pt x="19" y="281"/>
                    <a:pt x="17" y="280"/>
                  </a:cubicBezTo>
                  <a:cubicBezTo>
                    <a:pt x="16" y="279"/>
                    <a:pt x="17" y="279"/>
                    <a:pt x="16" y="278"/>
                  </a:cubicBezTo>
                  <a:cubicBezTo>
                    <a:pt x="15" y="277"/>
                    <a:pt x="12" y="276"/>
                    <a:pt x="12" y="274"/>
                  </a:cubicBezTo>
                  <a:cubicBezTo>
                    <a:pt x="11" y="273"/>
                    <a:pt x="12" y="272"/>
                    <a:pt x="12" y="270"/>
                  </a:cubicBezTo>
                  <a:cubicBezTo>
                    <a:pt x="11" y="270"/>
                    <a:pt x="9" y="270"/>
                    <a:pt x="9" y="269"/>
                  </a:cubicBezTo>
                  <a:cubicBezTo>
                    <a:pt x="6" y="261"/>
                    <a:pt x="8" y="265"/>
                    <a:pt x="11" y="263"/>
                  </a:cubicBezTo>
                  <a:cubicBezTo>
                    <a:pt x="13" y="262"/>
                    <a:pt x="13" y="261"/>
                    <a:pt x="15" y="260"/>
                  </a:cubicBezTo>
                  <a:cubicBezTo>
                    <a:pt x="16" y="258"/>
                    <a:pt x="17" y="257"/>
                    <a:pt x="17" y="254"/>
                  </a:cubicBezTo>
                  <a:cubicBezTo>
                    <a:pt x="17" y="250"/>
                    <a:pt x="19" y="241"/>
                    <a:pt x="22" y="237"/>
                  </a:cubicBezTo>
                  <a:cubicBezTo>
                    <a:pt x="24" y="236"/>
                    <a:pt x="25" y="233"/>
                    <a:pt x="25" y="230"/>
                  </a:cubicBezTo>
                  <a:cubicBezTo>
                    <a:pt x="25" y="227"/>
                    <a:pt x="23" y="224"/>
                    <a:pt x="22" y="222"/>
                  </a:cubicBezTo>
                  <a:cubicBezTo>
                    <a:pt x="21" y="220"/>
                    <a:pt x="18" y="217"/>
                    <a:pt x="16" y="214"/>
                  </a:cubicBezTo>
                  <a:cubicBezTo>
                    <a:pt x="14" y="209"/>
                    <a:pt x="15" y="208"/>
                    <a:pt x="13" y="208"/>
                  </a:cubicBezTo>
                  <a:cubicBezTo>
                    <a:pt x="12" y="208"/>
                    <a:pt x="10" y="207"/>
                    <a:pt x="8" y="205"/>
                  </a:cubicBezTo>
                  <a:cubicBezTo>
                    <a:pt x="6" y="203"/>
                    <a:pt x="3" y="198"/>
                    <a:pt x="4" y="196"/>
                  </a:cubicBezTo>
                  <a:cubicBezTo>
                    <a:pt x="5" y="195"/>
                    <a:pt x="5" y="191"/>
                    <a:pt x="6" y="190"/>
                  </a:cubicBezTo>
                  <a:cubicBezTo>
                    <a:pt x="8" y="186"/>
                    <a:pt x="13" y="184"/>
                    <a:pt x="13" y="182"/>
                  </a:cubicBezTo>
                  <a:cubicBezTo>
                    <a:pt x="12" y="180"/>
                    <a:pt x="10" y="177"/>
                    <a:pt x="10" y="174"/>
                  </a:cubicBezTo>
                  <a:cubicBezTo>
                    <a:pt x="10" y="172"/>
                    <a:pt x="12" y="169"/>
                    <a:pt x="14" y="169"/>
                  </a:cubicBezTo>
                  <a:cubicBezTo>
                    <a:pt x="16" y="169"/>
                    <a:pt x="16" y="167"/>
                    <a:pt x="18" y="167"/>
                  </a:cubicBezTo>
                  <a:cubicBezTo>
                    <a:pt x="18" y="167"/>
                    <a:pt x="20" y="168"/>
                    <a:pt x="20" y="168"/>
                  </a:cubicBezTo>
                  <a:cubicBezTo>
                    <a:pt x="21" y="168"/>
                    <a:pt x="22" y="170"/>
                    <a:pt x="23" y="169"/>
                  </a:cubicBezTo>
                  <a:cubicBezTo>
                    <a:pt x="25" y="168"/>
                    <a:pt x="30" y="164"/>
                    <a:pt x="31" y="162"/>
                  </a:cubicBezTo>
                  <a:cubicBezTo>
                    <a:pt x="32" y="158"/>
                    <a:pt x="33" y="148"/>
                    <a:pt x="32" y="145"/>
                  </a:cubicBezTo>
                  <a:cubicBezTo>
                    <a:pt x="32" y="144"/>
                    <a:pt x="28" y="143"/>
                    <a:pt x="27" y="142"/>
                  </a:cubicBezTo>
                  <a:cubicBezTo>
                    <a:pt x="27" y="141"/>
                    <a:pt x="28" y="138"/>
                    <a:pt x="27" y="136"/>
                  </a:cubicBezTo>
                  <a:cubicBezTo>
                    <a:pt x="25" y="133"/>
                    <a:pt x="23" y="134"/>
                    <a:pt x="22" y="134"/>
                  </a:cubicBezTo>
                  <a:cubicBezTo>
                    <a:pt x="20" y="134"/>
                    <a:pt x="12" y="131"/>
                    <a:pt x="12" y="128"/>
                  </a:cubicBezTo>
                  <a:cubicBezTo>
                    <a:pt x="12" y="126"/>
                    <a:pt x="14" y="125"/>
                    <a:pt x="15" y="123"/>
                  </a:cubicBezTo>
                  <a:cubicBezTo>
                    <a:pt x="16" y="122"/>
                    <a:pt x="18" y="120"/>
                    <a:pt x="20" y="120"/>
                  </a:cubicBezTo>
                  <a:cubicBezTo>
                    <a:pt x="25" y="119"/>
                    <a:pt x="32" y="116"/>
                    <a:pt x="29" y="114"/>
                  </a:cubicBezTo>
                  <a:cubicBezTo>
                    <a:pt x="28" y="113"/>
                    <a:pt x="22" y="114"/>
                    <a:pt x="21" y="112"/>
                  </a:cubicBezTo>
                  <a:cubicBezTo>
                    <a:pt x="20" y="110"/>
                    <a:pt x="20" y="106"/>
                    <a:pt x="19" y="104"/>
                  </a:cubicBezTo>
                  <a:cubicBezTo>
                    <a:pt x="19" y="103"/>
                    <a:pt x="17" y="101"/>
                    <a:pt x="16" y="100"/>
                  </a:cubicBezTo>
                  <a:cubicBezTo>
                    <a:pt x="11" y="96"/>
                    <a:pt x="4" y="95"/>
                    <a:pt x="4" y="9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215" y="83"/>
                    <a:pt x="215" y="83"/>
                    <a:pt x="215" y="83"/>
                  </a:cubicBezTo>
                  <a:cubicBezTo>
                    <a:pt x="201" y="108"/>
                    <a:pt x="201" y="108"/>
                    <a:pt x="201" y="108"/>
                  </a:cubicBezTo>
                  <a:cubicBezTo>
                    <a:pt x="198" y="110"/>
                    <a:pt x="196" y="112"/>
                    <a:pt x="195" y="112"/>
                  </a:cubicBezTo>
                  <a:cubicBezTo>
                    <a:pt x="193" y="113"/>
                    <a:pt x="191" y="113"/>
                    <a:pt x="191" y="115"/>
                  </a:cubicBezTo>
                  <a:cubicBezTo>
                    <a:pt x="191" y="117"/>
                    <a:pt x="192" y="117"/>
                    <a:pt x="189" y="118"/>
                  </a:cubicBezTo>
                  <a:cubicBezTo>
                    <a:pt x="187" y="118"/>
                    <a:pt x="186" y="119"/>
                    <a:pt x="186" y="121"/>
                  </a:cubicBezTo>
                  <a:cubicBezTo>
                    <a:pt x="185" y="124"/>
                    <a:pt x="181" y="127"/>
                    <a:pt x="184" y="129"/>
                  </a:cubicBezTo>
                  <a:cubicBezTo>
                    <a:pt x="186" y="131"/>
                    <a:pt x="186" y="132"/>
                    <a:pt x="185" y="134"/>
                  </a:cubicBezTo>
                  <a:cubicBezTo>
                    <a:pt x="184" y="136"/>
                    <a:pt x="179" y="143"/>
                    <a:pt x="174" y="144"/>
                  </a:cubicBezTo>
                  <a:cubicBezTo>
                    <a:pt x="170" y="145"/>
                    <a:pt x="169" y="147"/>
                    <a:pt x="166" y="147"/>
                  </a:cubicBezTo>
                  <a:cubicBezTo>
                    <a:pt x="163" y="146"/>
                    <a:pt x="163" y="145"/>
                    <a:pt x="161" y="147"/>
                  </a:cubicBezTo>
                  <a:cubicBezTo>
                    <a:pt x="160" y="150"/>
                    <a:pt x="155" y="154"/>
                    <a:pt x="151" y="151"/>
                  </a:cubicBezTo>
                  <a:cubicBezTo>
                    <a:pt x="149" y="149"/>
                    <a:pt x="146" y="146"/>
                    <a:pt x="144" y="146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1" name="Freeform 27">
              <a:extLst>
                <a:ext uri="{FF2B5EF4-FFF2-40B4-BE49-F238E27FC236}">
                  <a16:creationId xmlns:a16="http://schemas.microsoft.com/office/drawing/2014/main" id="{E4F39FC6-B3DC-4962-A82E-62F9AA7DA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9756" y="1733278"/>
              <a:ext cx="585789" cy="595315"/>
            </a:xfrm>
            <a:custGeom>
              <a:avLst/>
              <a:gdLst>
                <a:gd name="T0" fmla="*/ 37 w 215"/>
                <a:gd name="T1" fmla="*/ 174 h 220"/>
                <a:gd name="T2" fmla="*/ 29 w 215"/>
                <a:gd name="T3" fmla="*/ 165 h 220"/>
                <a:gd name="T4" fmla="*/ 28 w 215"/>
                <a:gd name="T5" fmla="*/ 162 h 220"/>
                <a:gd name="T6" fmla="*/ 19 w 215"/>
                <a:gd name="T7" fmla="*/ 155 h 220"/>
                <a:gd name="T8" fmla="*/ 9 w 215"/>
                <a:gd name="T9" fmla="*/ 151 h 220"/>
                <a:gd name="T10" fmla="*/ 3 w 215"/>
                <a:gd name="T11" fmla="*/ 142 h 220"/>
                <a:gd name="T12" fmla="*/ 11 w 215"/>
                <a:gd name="T13" fmla="*/ 127 h 220"/>
                <a:gd name="T14" fmla="*/ 0 w 215"/>
                <a:gd name="T15" fmla="*/ 65 h 220"/>
                <a:gd name="T16" fmla="*/ 164 w 215"/>
                <a:gd name="T17" fmla="*/ 0 h 220"/>
                <a:gd name="T18" fmla="*/ 214 w 215"/>
                <a:gd name="T19" fmla="*/ 97 h 220"/>
                <a:gd name="T20" fmla="*/ 212 w 215"/>
                <a:gd name="T21" fmla="*/ 109 h 220"/>
                <a:gd name="T22" fmla="*/ 207 w 215"/>
                <a:gd name="T23" fmla="*/ 115 h 220"/>
                <a:gd name="T24" fmla="*/ 197 w 215"/>
                <a:gd name="T25" fmla="*/ 124 h 220"/>
                <a:gd name="T26" fmla="*/ 185 w 215"/>
                <a:gd name="T27" fmla="*/ 139 h 220"/>
                <a:gd name="T28" fmla="*/ 179 w 215"/>
                <a:gd name="T29" fmla="*/ 151 h 220"/>
                <a:gd name="T30" fmla="*/ 176 w 215"/>
                <a:gd name="T31" fmla="*/ 156 h 220"/>
                <a:gd name="T32" fmla="*/ 167 w 215"/>
                <a:gd name="T33" fmla="*/ 158 h 220"/>
                <a:gd name="T34" fmla="*/ 155 w 215"/>
                <a:gd name="T35" fmla="*/ 166 h 220"/>
                <a:gd name="T36" fmla="*/ 148 w 215"/>
                <a:gd name="T37" fmla="*/ 167 h 220"/>
                <a:gd name="T38" fmla="*/ 136 w 215"/>
                <a:gd name="T39" fmla="*/ 175 h 220"/>
                <a:gd name="T40" fmla="*/ 122 w 215"/>
                <a:gd name="T41" fmla="*/ 186 h 220"/>
                <a:gd name="T42" fmla="*/ 119 w 215"/>
                <a:gd name="T43" fmla="*/ 192 h 220"/>
                <a:gd name="T44" fmla="*/ 110 w 215"/>
                <a:gd name="T45" fmla="*/ 206 h 220"/>
                <a:gd name="T46" fmla="*/ 104 w 215"/>
                <a:gd name="T47" fmla="*/ 207 h 220"/>
                <a:gd name="T48" fmla="*/ 93 w 215"/>
                <a:gd name="T49" fmla="*/ 216 h 220"/>
                <a:gd name="T50" fmla="*/ 87 w 215"/>
                <a:gd name="T51" fmla="*/ 211 h 220"/>
                <a:gd name="T52" fmla="*/ 95 w 215"/>
                <a:gd name="T53" fmla="*/ 205 h 220"/>
                <a:gd name="T54" fmla="*/ 102 w 215"/>
                <a:gd name="T55" fmla="*/ 200 h 220"/>
                <a:gd name="T56" fmla="*/ 107 w 215"/>
                <a:gd name="T57" fmla="*/ 190 h 220"/>
                <a:gd name="T58" fmla="*/ 99 w 215"/>
                <a:gd name="T59" fmla="*/ 190 h 220"/>
                <a:gd name="T60" fmla="*/ 94 w 215"/>
                <a:gd name="T61" fmla="*/ 191 h 220"/>
                <a:gd name="T62" fmla="*/ 90 w 215"/>
                <a:gd name="T63" fmla="*/ 191 h 220"/>
                <a:gd name="T64" fmla="*/ 94 w 215"/>
                <a:gd name="T65" fmla="*/ 186 h 220"/>
                <a:gd name="T66" fmla="*/ 87 w 215"/>
                <a:gd name="T67" fmla="*/ 184 h 220"/>
                <a:gd name="T68" fmla="*/ 93 w 215"/>
                <a:gd name="T69" fmla="*/ 178 h 220"/>
                <a:gd name="T70" fmla="*/ 98 w 215"/>
                <a:gd name="T71" fmla="*/ 168 h 220"/>
                <a:gd name="T72" fmla="*/ 106 w 215"/>
                <a:gd name="T73" fmla="*/ 159 h 220"/>
                <a:gd name="T74" fmla="*/ 109 w 215"/>
                <a:gd name="T75" fmla="*/ 152 h 220"/>
                <a:gd name="T76" fmla="*/ 113 w 215"/>
                <a:gd name="T77" fmla="*/ 143 h 220"/>
                <a:gd name="T78" fmla="*/ 99 w 215"/>
                <a:gd name="T79" fmla="*/ 129 h 220"/>
                <a:gd name="T80" fmla="*/ 92 w 215"/>
                <a:gd name="T81" fmla="*/ 123 h 220"/>
                <a:gd name="T82" fmla="*/ 78 w 215"/>
                <a:gd name="T83" fmla="*/ 129 h 220"/>
                <a:gd name="T84" fmla="*/ 69 w 215"/>
                <a:gd name="T85" fmla="*/ 135 h 220"/>
                <a:gd name="T86" fmla="*/ 70 w 215"/>
                <a:gd name="T87" fmla="*/ 141 h 220"/>
                <a:gd name="T88" fmla="*/ 59 w 215"/>
                <a:gd name="T89" fmla="*/ 159 h 220"/>
                <a:gd name="T90" fmla="*/ 39 w 215"/>
                <a:gd name="T91" fmla="*/ 17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5" h="220">
                  <a:moveTo>
                    <a:pt x="39" y="175"/>
                  </a:moveTo>
                  <a:cubicBezTo>
                    <a:pt x="38" y="175"/>
                    <a:pt x="38" y="174"/>
                    <a:pt x="37" y="174"/>
                  </a:cubicBezTo>
                  <a:cubicBezTo>
                    <a:pt x="35" y="173"/>
                    <a:pt x="34" y="171"/>
                    <a:pt x="33" y="170"/>
                  </a:cubicBezTo>
                  <a:cubicBezTo>
                    <a:pt x="31" y="168"/>
                    <a:pt x="30" y="166"/>
                    <a:pt x="29" y="165"/>
                  </a:cubicBezTo>
                  <a:cubicBezTo>
                    <a:pt x="28" y="164"/>
                    <a:pt x="27" y="164"/>
                    <a:pt x="27" y="163"/>
                  </a:cubicBezTo>
                  <a:cubicBezTo>
                    <a:pt x="26" y="163"/>
                    <a:pt x="28" y="162"/>
                    <a:pt x="28" y="162"/>
                  </a:cubicBezTo>
                  <a:cubicBezTo>
                    <a:pt x="27" y="160"/>
                    <a:pt x="27" y="158"/>
                    <a:pt x="27" y="157"/>
                  </a:cubicBezTo>
                  <a:cubicBezTo>
                    <a:pt x="24" y="154"/>
                    <a:pt x="23" y="155"/>
                    <a:pt x="19" y="155"/>
                  </a:cubicBezTo>
                  <a:cubicBezTo>
                    <a:pt x="15" y="155"/>
                    <a:pt x="15" y="156"/>
                    <a:pt x="13" y="153"/>
                  </a:cubicBezTo>
                  <a:cubicBezTo>
                    <a:pt x="12" y="150"/>
                    <a:pt x="10" y="151"/>
                    <a:pt x="9" y="151"/>
                  </a:cubicBezTo>
                  <a:cubicBezTo>
                    <a:pt x="8" y="151"/>
                    <a:pt x="7" y="150"/>
                    <a:pt x="6" y="149"/>
                  </a:cubicBezTo>
                  <a:cubicBezTo>
                    <a:pt x="0" y="145"/>
                    <a:pt x="2" y="143"/>
                    <a:pt x="3" y="142"/>
                  </a:cubicBezTo>
                  <a:cubicBezTo>
                    <a:pt x="5" y="140"/>
                    <a:pt x="6" y="138"/>
                    <a:pt x="6" y="136"/>
                  </a:cubicBezTo>
                  <a:cubicBezTo>
                    <a:pt x="7" y="134"/>
                    <a:pt x="10" y="129"/>
                    <a:pt x="11" y="127"/>
                  </a:cubicBezTo>
                  <a:cubicBezTo>
                    <a:pt x="11" y="124"/>
                    <a:pt x="5" y="112"/>
                    <a:pt x="5" y="112"/>
                  </a:cubicBezTo>
                  <a:cubicBezTo>
                    <a:pt x="4" y="112"/>
                    <a:pt x="0" y="65"/>
                    <a:pt x="0" y="65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14" y="97"/>
                    <a:pt x="214" y="97"/>
                    <a:pt x="214" y="97"/>
                  </a:cubicBezTo>
                  <a:cubicBezTo>
                    <a:pt x="214" y="97"/>
                    <a:pt x="215" y="104"/>
                    <a:pt x="215" y="106"/>
                  </a:cubicBezTo>
                  <a:cubicBezTo>
                    <a:pt x="215" y="108"/>
                    <a:pt x="214" y="109"/>
                    <a:pt x="212" y="109"/>
                  </a:cubicBezTo>
                  <a:cubicBezTo>
                    <a:pt x="210" y="110"/>
                    <a:pt x="209" y="112"/>
                    <a:pt x="208" y="114"/>
                  </a:cubicBezTo>
                  <a:cubicBezTo>
                    <a:pt x="208" y="116"/>
                    <a:pt x="208" y="116"/>
                    <a:pt x="207" y="115"/>
                  </a:cubicBezTo>
                  <a:cubicBezTo>
                    <a:pt x="205" y="115"/>
                    <a:pt x="206" y="116"/>
                    <a:pt x="201" y="119"/>
                  </a:cubicBezTo>
                  <a:cubicBezTo>
                    <a:pt x="197" y="121"/>
                    <a:pt x="196" y="122"/>
                    <a:pt x="197" y="124"/>
                  </a:cubicBezTo>
                  <a:cubicBezTo>
                    <a:pt x="198" y="126"/>
                    <a:pt x="194" y="126"/>
                    <a:pt x="192" y="127"/>
                  </a:cubicBezTo>
                  <a:cubicBezTo>
                    <a:pt x="190" y="128"/>
                    <a:pt x="187" y="137"/>
                    <a:pt x="185" y="139"/>
                  </a:cubicBezTo>
                  <a:cubicBezTo>
                    <a:pt x="183" y="141"/>
                    <a:pt x="183" y="143"/>
                    <a:pt x="183" y="145"/>
                  </a:cubicBezTo>
                  <a:cubicBezTo>
                    <a:pt x="182" y="146"/>
                    <a:pt x="179" y="148"/>
                    <a:pt x="179" y="151"/>
                  </a:cubicBezTo>
                  <a:cubicBezTo>
                    <a:pt x="178" y="150"/>
                    <a:pt x="179" y="152"/>
                    <a:pt x="178" y="152"/>
                  </a:cubicBezTo>
                  <a:cubicBezTo>
                    <a:pt x="176" y="153"/>
                    <a:pt x="178" y="155"/>
                    <a:pt x="176" y="156"/>
                  </a:cubicBezTo>
                  <a:cubicBezTo>
                    <a:pt x="174" y="157"/>
                    <a:pt x="171" y="160"/>
                    <a:pt x="170" y="158"/>
                  </a:cubicBezTo>
                  <a:cubicBezTo>
                    <a:pt x="169" y="157"/>
                    <a:pt x="168" y="156"/>
                    <a:pt x="167" y="158"/>
                  </a:cubicBezTo>
                  <a:cubicBezTo>
                    <a:pt x="166" y="159"/>
                    <a:pt x="166" y="161"/>
                    <a:pt x="164" y="160"/>
                  </a:cubicBezTo>
                  <a:cubicBezTo>
                    <a:pt x="163" y="160"/>
                    <a:pt x="157" y="166"/>
                    <a:pt x="155" y="166"/>
                  </a:cubicBezTo>
                  <a:cubicBezTo>
                    <a:pt x="153" y="165"/>
                    <a:pt x="153" y="164"/>
                    <a:pt x="150" y="164"/>
                  </a:cubicBezTo>
                  <a:cubicBezTo>
                    <a:pt x="148" y="164"/>
                    <a:pt x="147" y="165"/>
                    <a:pt x="148" y="167"/>
                  </a:cubicBezTo>
                  <a:cubicBezTo>
                    <a:pt x="149" y="168"/>
                    <a:pt x="150" y="169"/>
                    <a:pt x="148" y="170"/>
                  </a:cubicBezTo>
                  <a:cubicBezTo>
                    <a:pt x="146" y="171"/>
                    <a:pt x="138" y="173"/>
                    <a:pt x="136" y="175"/>
                  </a:cubicBezTo>
                  <a:cubicBezTo>
                    <a:pt x="134" y="176"/>
                    <a:pt x="129" y="183"/>
                    <a:pt x="126" y="184"/>
                  </a:cubicBezTo>
                  <a:cubicBezTo>
                    <a:pt x="123" y="185"/>
                    <a:pt x="123" y="184"/>
                    <a:pt x="122" y="186"/>
                  </a:cubicBezTo>
                  <a:cubicBezTo>
                    <a:pt x="121" y="187"/>
                    <a:pt x="118" y="189"/>
                    <a:pt x="120" y="191"/>
                  </a:cubicBezTo>
                  <a:cubicBezTo>
                    <a:pt x="121" y="192"/>
                    <a:pt x="120" y="191"/>
                    <a:pt x="119" y="192"/>
                  </a:cubicBezTo>
                  <a:cubicBezTo>
                    <a:pt x="118" y="194"/>
                    <a:pt x="118" y="197"/>
                    <a:pt x="116" y="200"/>
                  </a:cubicBezTo>
                  <a:cubicBezTo>
                    <a:pt x="114" y="203"/>
                    <a:pt x="112" y="208"/>
                    <a:pt x="110" y="206"/>
                  </a:cubicBezTo>
                  <a:cubicBezTo>
                    <a:pt x="107" y="205"/>
                    <a:pt x="108" y="204"/>
                    <a:pt x="106" y="205"/>
                  </a:cubicBezTo>
                  <a:cubicBezTo>
                    <a:pt x="104" y="206"/>
                    <a:pt x="102" y="207"/>
                    <a:pt x="104" y="207"/>
                  </a:cubicBezTo>
                  <a:cubicBezTo>
                    <a:pt x="107" y="208"/>
                    <a:pt x="109" y="210"/>
                    <a:pt x="106" y="211"/>
                  </a:cubicBezTo>
                  <a:cubicBezTo>
                    <a:pt x="104" y="212"/>
                    <a:pt x="94" y="215"/>
                    <a:pt x="93" y="216"/>
                  </a:cubicBezTo>
                  <a:cubicBezTo>
                    <a:pt x="92" y="218"/>
                    <a:pt x="89" y="220"/>
                    <a:pt x="88" y="218"/>
                  </a:cubicBezTo>
                  <a:cubicBezTo>
                    <a:pt x="87" y="216"/>
                    <a:pt x="84" y="212"/>
                    <a:pt x="87" y="211"/>
                  </a:cubicBezTo>
                  <a:cubicBezTo>
                    <a:pt x="90" y="209"/>
                    <a:pt x="93" y="208"/>
                    <a:pt x="93" y="207"/>
                  </a:cubicBezTo>
                  <a:cubicBezTo>
                    <a:pt x="93" y="205"/>
                    <a:pt x="93" y="204"/>
                    <a:pt x="95" y="205"/>
                  </a:cubicBezTo>
                  <a:cubicBezTo>
                    <a:pt x="97" y="205"/>
                    <a:pt x="97" y="206"/>
                    <a:pt x="100" y="204"/>
                  </a:cubicBezTo>
                  <a:cubicBezTo>
                    <a:pt x="103" y="202"/>
                    <a:pt x="104" y="201"/>
                    <a:pt x="102" y="200"/>
                  </a:cubicBezTo>
                  <a:cubicBezTo>
                    <a:pt x="100" y="199"/>
                    <a:pt x="99" y="197"/>
                    <a:pt x="101" y="195"/>
                  </a:cubicBezTo>
                  <a:cubicBezTo>
                    <a:pt x="104" y="193"/>
                    <a:pt x="105" y="191"/>
                    <a:pt x="107" y="190"/>
                  </a:cubicBezTo>
                  <a:cubicBezTo>
                    <a:pt x="109" y="189"/>
                    <a:pt x="110" y="187"/>
                    <a:pt x="104" y="189"/>
                  </a:cubicBezTo>
                  <a:cubicBezTo>
                    <a:pt x="102" y="189"/>
                    <a:pt x="100" y="190"/>
                    <a:pt x="99" y="190"/>
                  </a:cubicBezTo>
                  <a:cubicBezTo>
                    <a:pt x="100" y="190"/>
                    <a:pt x="99" y="191"/>
                    <a:pt x="97" y="191"/>
                  </a:cubicBezTo>
                  <a:cubicBezTo>
                    <a:pt x="96" y="191"/>
                    <a:pt x="96" y="191"/>
                    <a:pt x="94" y="191"/>
                  </a:cubicBezTo>
                  <a:cubicBezTo>
                    <a:pt x="93" y="192"/>
                    <a:pt x="93" y="192"/>
                    <a:pt x="92" y="190"/>
                  </a:cubicBezTo>
                  <a:cubicBezTo>
                    <a:pt x="92" y="188"/>
                    <a:pt x="91" y="190"/>
                    <a:pt x="90" y="191"/>
                  </a:cubicBezTo>
                  <a:cubicBezTo>
                    <a:pt x="89" y="193"/>
                    <a:pt x="89" y="191"/>
                    <a:pt x="89" y="189"/>
                  </a:cubicBezTo>
                  <a:cubicBezTo>
                    <a:pt x="89" y="187"/>
                    <a:pt x="92" y="187"/>
                    <a:pt x="94" y="186"/>
                  </a:cubicBezTo>
                  <a:cubicBezTo>
                    <a:pt x="96" y="185"/>
                    <a:pt x="91" y="186"/>
                    <a:pt x="89" y="186"/>
                  </a:cubicBezTo>
                  <a:cubicBezTo>
                    <a:pt x="87" y="186"/>
                    <a:pt x="87" y="185"/>
                    <a:pt x="87" y="184"/>
                  </a:cubicBezTo>
                  <a:cubicBezTo>
                    <a:pt x="88" y="183"/>
                    <a:pt x="89" y="182"/>
                    <a:pt x="91" y="181"/>
                  </a:cubicBezTo>
                  <a:cubicBezTo>
                    <a:pt x="94" y="179"/>
                    <a:pt x="95" y="179"/>
                    <a:pt x="93" y="178"/>
                  </a:cubicBezTo>
                  <a:cubicBezTo>
                    <a:pt x="92" y="177"/>
                    <a:pt x="90" y="176"/>
                    <a:pt x="92" y="173"/>
                  </a:cubicBezTo>
                  <a:cubicBezTo>
                    <a:pt x="95" y="170"/>
                    <a:pt x="97" y="168"/>
                    <a:pt x="98" y="168"/>
                  </a:cubicBezTo>
                  <a:cubicBezTo>
                    <a:pt x="99" y="168"/>
                    <a:pt x="102" y="162"/>
                    <a:pt x="104" y="161"/>
                  </a:cubicBezTo>
                  <a:cubicBezTo>
                    <a:pt x="107" y="160"/>
                    <a:pt x="106" y="160"/>
                    <a:pt x="106" y="159"/>
                  </a:cubicBezTo>
                  <a:cubicBezTo>
                    <a:pt x="107" y="157"/>
                    <a:pt x="107" y="157"/>
                    <a:pt x="108" y="157"/>
                  </a:cubicBezTo>
                  <a:cubicBezTo>
                    <a:pt x="109" y="156"/>
                    <a:pt x="108" y="155"/>
                    <a:pt x="109" y="152"/>
                  </a:cubicBezTo>
                  <a:cubicBezTo>
                    <a:pt x="109" y="150"/>
                    <a:pt x="109" y="147"/>
                    <a:pt x="112" y="146"/>
                  </a:cubicBezTo>
                  <a:cubicBezTo>
                    <a:pt x="114" y="146"/>
                    <a:pt x="115" y="145"/>
                    <a:pt x="113" y="143"/>
                  </a:cubicBezTo>
                  <a:cubicBezTo>
                    <a:pt x="112" y="142"/>
                    <a:pt x="108" y="139"/>
                    <a:pt x="107" y="137"/>
                  </a:cubicBezTo>
                  <a:cubicBezTo>
                    <a:pt x="105" y="134"/>
                    <a:pt x="98" y="132"/>
                    <a:pt x="99" y="129"/>
                  </a:cubicBezTo>
                  <a:cubicBezTo>
                    <a:pt x="99" y="127"/>
                    <a:pt x="99" y="124"/>
                    <a:pt x="97" y="123"/>
                  </a:cubicBezTo>
                  <a:cubicBezTo>
                    <a:pt x="95" y="121"/>
                    <a:pt x="92" y="121"/>
                    <a:pt x="92" y="123"/>
                  </a:cubicBezTo>
                  <a:cubicBezTo>
                    <a:pt x="92" y="125"/>
                    <a:pt x="93" y="127"/>
                    <a:pt x="90" y="128"/>
                  </a:cubicBezTo>
                  <a:cubicBezTo>
                    <a:pt x="86" y="130"/>
                    <a:pt x="82" y="128"/>
                    <a:pt x="78" y="129"/>
                  </a:cubicBezTo>
                  <a:cubicBezTo>
                    <a:pt x="73" y="131"/>
                    <a:pt x="73" y="131"/>
                    <a:pt x="72" y="132"/>
                  </a:cubicBezTo>
                  <a:cubicBezTo>
                    <a:pt x="71" y="134"/>
                    <a:pt x="69" y="133"/>
                    <a:pt x="69" y="135"/>
                  </a:cubicBezTo>
                  <a:cubicBezTo>
                    <a:pt x="70" y="138"/>
                    <a:pt x="69" y="137"/>
                    <a:pt x="70" y="138"/>
                  </a:cubicBezTo>
                  <a:cubicBezTo>
                    <a:pt x="71" y="139"/>
                    <a:pt x="72" y="139"/>
                    <a:pt x="70" y="141"/>
                  </a:cubicBezTo>
                  <a:cubicBezTo>
                    <a:pt x="67" y="142"/>
                    <a:pt x="66" y="142"/>
                    <a:pt x="64" y="147"/>
                  </a:cubicBezTo>
                  <a:cubicBezTo>
                    <a:pt x="62" y="152"/>
                    <a:pt x="60" y="152"/>
                    <a:pt x="59" y="159"/>
                  </a:cubicBezTo>
                  <a:cubicBezTo>
                    <a:pt x="57" y="166"/>
                    <a:pt x="55" y="164"/>
                    <a:pt x="54" y="165"/>
                  </a:cubicBezTo>
                  <a:cubicBezTo>
                    <a:pt x="54" y="165"/>
                    <a:pt x="45" y="171"/>
                    <a:pt x="39" y="175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2" name="Freeform 28">
              <a:extLst>
                <a:ext uri="{FF2B5EF4-FFF2-40B4-BE49-F238E27FC236}">
                  <a16:creationId xmlns:a16="http://schemas.microsoft.com/office/drawing/2014/main" id="{1D8FBAFB-605A-46CD-8487-9BA230A73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8181" y="1430064"/>
              <a:ext cx="869953" cy="593727"/>
            </a:xfrm>
            <a:custGeom>
              <a:avLst/>
              <a:gdLst>
                <a:gd name="T0" fmla="*/ 317 w 320"/>
                <a:gd name="T1" fmla="*/ 93 h 219"/>
                <a:gd name="T2" fmla="*/ 308 w 320"/>
                <a:gd name="T3" fmla="*/ 112 h 219"/>
                <a:gd name="T4" fmla="*/ 298 w 320"/>
                <a:gd name="T5" fmla="*/ 106 h 219"/>
                <a:gd name="T6" fmla="*/ 289 w 320"/>
                <a:gd name="T7" fmla="*/ 97 h 219"/>
                <a:gd name="T8" fmla="*/ 282 w 320"/>
                <a:gd name="T9" fmla="*/ 98 h 219"/>
                <a:gd name="T10" fmla="*/ 282 w 320"/>
                <a:gd name="T11" fmla="*/ 112 h 219"/>
                <a:gd name="T12" fmla="*/ 270 w 320"/>
                <a:gd name="T13" fmla="*/ 126 h 219"/>
                <a:gd name="T14" fmla="*/ 248 w 320"/>
                <a:gd name="T15" fmla="*/ 148 h 219"/>
                <a:gd name="T16" fmla="*/ 247 w 320"/>
                <a:gd name="T17" fmla="*/ 162 h 219"/>
                <a:gd name="T18" fmla="*/ 247 w 320"/>
                <a:gd name="T19" fmla="*/ 176 h 219"/>
                <a:gd name="T20" fmla="*/ 232 w 320"/>
                <a:gd name="T21" fmla="*/ 178 h 219"/>
                <a:gd name="T22" fmla="*/ 216 w 320"/>
                <a:gd name="T23" fmla="*/ 177 h 219"/>
                <a:gd name="T24" fmla="*/ 206 w 320"/>
                <a:gd name="T25" fmla="*/ 170 h 219"/>
                <a:gd name="T26" fmla="*/ 196 w 320"/>
                <a:gd name="T27" fmla="*/ 191 h 219"/>
                <a:gd name="T28" fmla="*/ 184 w 320"/>
                <a:gd name="T29" fmla="*/ 213 h 219"/>
                <a:gd name="T30" fmla="*/ 177 w 320"/>
                <a:gd name="T31" fmla="*/ 207 h 219"/>
                <a:gd name="T32" fmla="*/ 170 w 320"/>
                <a:gd name="T33" fmla="*/ 199 h 219"/>
                <a:gd name="T34" fmla="*/ 165 w 320"/>
                <a:gd name="T35" fmla="*/ 190 h 219"/>
                <a:gd name="T36" fmla="*/ 160 w 320"/>
                <a:gd name="T37" fmla="*/ 185 h 219"/>
                <a:gd name="T38" fmla="*/ 160 w 320"/>
                <a:gd name="T39" fmla="*/ 167 h 219"/>
                <a:gd name="T40" fmla="*/ 151 w 320"/>
                <a:gd name="T41" fmla="*/ 160 h 219"/>
                <a:gd name="T42" fmla="*/ 144 w 320"/>
                <a:gd name="T43" fmla="*/ 149 h 219"/>
                <a:gd name="T44" fmla="*/ 139 w 320"/>
                <a:gd name="T45" fmla="*/ 142 h 219"/>
                <a:gd name="T46" fmla="*/ 135 w 320"/>
                <a:gd name="T47" fmla="*/ 138 h 219"/>
                <a:gd name="T48" fmla="*/ 131 w 320"/>
                <a:gd name="T49" fmla="*/ 130 h 219"/>
                <a:gd name="T50" fmla="*/ 120 w 320"/>
                <a:gd name="T51" fmla="*/ 133 h 219"/>
                <a:gd name="T52" fmla="*/ 105 w 320"/>
                <a:gd name="T53" fmla="*/ 126 h 219"/>
                <a:gd name="T54" fmla="*/ 96 w 320"/>
                <a:gd name="T55" fmla="*/ 125 h 219"/>
                <a:gd name="T56" fmla="*/ 61 w 320"/>
                <a:gd name="T57" fmla="*/ 116 h 219"/>
                <a:gd name="T58" fmla="*/ 27 w 320"/>
                <a:gd name="T59" fmla="*/ 0 h 219"/>
                <a:gd name="T60" fmla="*/ 238 w 320"/>
                <a:gd name="T61" fmla="*/ 39 h 219"/>
                <a:gd name="T62" fmla="*/ 317 w 320"/>
                <a:gd name="T63" fmla="*/ 6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0" h="219">
                  <a:moveTo>
                    <a:pt x="317" y="69"/>
                  </a:moveTo>
                  <a:cubicBezTo>
                    <a:pt x="317" y="69"/>
                    <a:pt x="320" y="89"/>
                    <a:pt x="317" y="93"/>
                  </a:cubicBezTo>
                  <a:cubicBezTo>
                    <a:pt x="314" y="96"/>
                    <a:pt x="299" y="101"/>
                    <a:pt x="304" y="104"/>
                  </a:cubicBezTo>
                  <a:cubicBezTo>
                    <a:pt x="308" y="107"/>
                    <a:pt x="310" y="112"/>
                    <a:pt x="308" y="112"/>
                  </a:cubicBezTo>
                  <a:cubicBezTo>
                    <a:pt x="306" y="111"/>
                    <a:pt x="304" y="111"/>
                    <a:pt x="304" y="111"/>
                  </a:cubicBezTo>
                  <a:cubicBezTo>
                    <a:pt x="304" y="111"/>
                    <a:pt x="298" y="108"/>
                    <a:pt x="298" y="106"/>
                  </a:cubicBezTo>
                  <a:cubicBezTo>
                    <a:pt x="297" y="104"/>
                    <a:pt x="294" y="100"/>
                    <a:pt x="292" y="100"/>
                  </a:cubicBezTo>
                  <a:cubicBezTo>
                    <a:pt x="290" y="99"/>
                    <a:pt x="291" y="95"/>
                    <a:pt x="289" y="97"/>
                  </a:cubicBezTo>
                  <a:cubicBezTo>
                    <a:pt x="287" y="98"/>
                    <a:pt x="287" y="99"/>
                    <a:pt x="284" y="97"/>
                  </a:cubicBezTo>
                  <a:cubicBezTo>
                    <a:pt x="281" y="95"/>
                    <a:pt x="281" y="96"/>
                    <a:pt x="282" y="98"/>
                  </a:cubicBezTo>
                  <a:cubicBezTo>
                    <a:pt x="282" y="99"/>
                    <a:pt x="283" y="101"/>
                    <a:pt x="282" y="103"/>
                  </a:cubicBezTo>
                  <a:cubicBezTo>
                    <a:pt x="281" y="105"/>
                    <a:pt x="282" y="109"/>
                    <a:pt x="282" y="112"/>
                  </a:cubicBezTo>
                  <a:cubicBezTo>
                    <a:pt x="282" y="115"/>
                    <a:pt x="282" y="123"/>
                    <a:pt x="279" y="123"/>
                  </a:cubicBezTo>
                  <a:cubicBezTo>
                    <a:pt x="276" y="123"/>
                    <a:pt x="270" y="121"/>
                    <a:pt x="270" y="126"/>
                  </a:cubicBezTo>
                  <a:cubicBezTo>
                    <a:pt x="270" y="130"/>
                    <a:pt x="268" y="141"/>
                    <a:pt x="263" y="143"/>
                  </a:cubicBezTo>
                  <a:cubicBezTo>
                    <a:pt x="259" y="145"/>
                    <a:pt x="252" y="147"/>
                    <a:pt x="248" y="148"/>
                  </a:cubicBezTo>
                  <a:cubicBezTo>
                    <a:pt x="244" y="149"/>
                    <a:pt x="243" y="150"/>
                    <a:pt x="243" y="154"/>
                  </a:cubicBezTo>
                  <a:cubicBezTo>
                    <a:pt x="243" y="157"/>
                    <a:pt x="243" y="159"/>
                    <a:pt x="247" y="162"/>
                  </a:cubicBezTo>
                  <a:cubicBezTo>
                    <a:pt x="250" y="165"/>
                    <a:pt x="251" y="168"/>
                    <a:pt x="250" y="169"/>
                  </a:cubicBezTo>
                  <a:cubicBezTo>
                    <a:pt x="249" y="171"/>
                    <a:pt x="249" y="176"/>
                    <a:pt x="247" y="176"/>
                  </a:cubicBezTo>
                  <a:cubicBezTo>
                    <a:pt x="244" y="175"/>
                    <a:pt x="242" y="173"/>
                    <a:pt x="239" y="176"/>
                  </a:cubicBezTo>
                  <a:cubicBezTo>
                    <a:pt x="235" y="179"/>
                    <a:pt x="234" y="179"/>
                    <a:pt x="232" y="178"/>
                  </a:cubicBezTo>
                  <a:cubicBezTo>
                    <a:pt x="229" y="177"/>
                    <a:pt x="228" y="176"/>
                    <a:pt x="226" y="177"/>
                  </a:cubicBezTo>
                  <a:cubicBezTo>
                    <a:pt x="223" y="178"/>
                    <a:pt x="216" y="177"/>
                    <a:pt x="216" y="177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0" y="168"/>
                    <a:pt x="206" y="170"/>
                  </a:cubicBezTo>
                  <a:cubicBezTo>
                    <a:pt x="203" y="171"/>
                    <a:pt x="202" y="172"/>
                    <a:pt x="200" y="175"/>
                  </a:cubicBezTo>
                  <a:cubicBezTo>
                    <a:pt x="199" y="177"/>
                    <a:pt x="199" y="189"/>
                    <a:pt x="196" y="191"/>
                  </a:cubicBezTo>
                  <a:cubicBezTo>
                    <a:pt x="194" y="194"/>
                    <a:pt x="190" y="204"/>
                    <a:pt x="189" y="206"/>
                  </a:cubicBezTo>
                  <a:cubicBezTo>
                    <a:pt x="188" y="208"/>
                    <a:pt x="187" y="212"/>
                    <a:pt x="184" y="213"/>
                  </a:cubicBezTo>
                  <a:cubicBezTo>
                    <a:pt x="181" y="215"/>
                    <a:pt x="176" y="219"/>
                    <a:pt x="175" y="217"/>
                  </a:cubicBezTo>
                  <a:cubicBezTo>
                    <a:pt x="175" y="216"/>
                    <a:pt x="177" y="211"/>
                    <a:pt x="177" y="207"/>
                  </a:cubicBezTo>
                  <a:cubicBezTo>
                    <a:pt x="177" y="205"/>
                    <a:pt x="176" y="204"/>
                    <a:pt x="176" y="203"/>
                  </a:cubicBezTo>
                  <a:cubicBezTo>
                    <a:pt x="176" y="202"/>
                    <a:pt x="172" y="202"/>
                    <a:pt x="170" y="199"/>
                  </a:cubicBezTo>
                  <a:cubicBezTo>
                    <a:pt x="169" y="197"/>
                    <a:pt x="170" y="195"/>
                    <a:pt x="168" y="194"/>
                  </a:cubicBezTo>
                  <a:cubicBezTo>
                    <a:pt x="167" y="192"/>
                    <a:pt x="166" y="191"/>
                    <a:pt x="165" y="190"/>
                  </a:cubicBezTo>
                  <a:cubicBezTo>
                    <a:pt x="164" y="189"/>
                    <a:pt x="163" y="187"/>
                    <a:pt x="162" y="186"/>
                  </a:cubicBezTo>
                  <a:cubicBezTo>
                    <a:pt x="161" y="186"/>
                    <a:pt x="161" y="186"/>
                    <a:pt x="160" y="185"/>
                  </a:cubicBezTo>
                  <a:cubicBezTo>
                    <a:pt x="158" y="183"/>
                    <a:pt x="157" y="180"/>
                    <a:pt x="157" y="178"/>
                  </a:cubicBezTo>
                  <a:cubicBezTo>
                    <a:pt x="157" y="175"/>
                    <a:pt x="159" y="168"/>
                    <a:pt x="160" y="167"/>
                  </a:cubicBezTo>
                  <a:cubicBezTo>
                    <a:pt x="160" y="166"/>
                    <a:pt x="156" y="165"/>
                    <a:pt x="154" y="164"/>
                  </a:cubicBezTo>
                  <a:cubicBezTo>
                    <a:pt x="154" y="163"/>
                    <a:pt x="152" y="162"/>
                    <a:pt x="151" y="160"/>
                  </a:cubicBezTo>
                  <a:cubicBezTo>
                    <a:pt x="150" y="158"/>
                    <a:pt x="148" y="156"/>
                    <a:pt x="146" y="154"/>
                  </a:cubicBezTo>
                  <a:cubicBezTo>
                    <a:pt x="145" y="152"/>
                    <a:pt x="145" y="150"/>
                    <a:pt x="144" y="149"/>
                  </a:cubicBezTo>
                  <a:cubicBezTo>
                    <a:pt x="143" y="148"/>
                    <a:pt x="142" y="148"/>
                    <a:pt x="141" y="147"/>
                  </a:cubicBezTo>
                  <a:cubicBezTo>
                    <a:pt x="140" y="146"/>
                    <a:pt x="140" y="144"/>
                    <a:pt x="139" y="142"/>
                  </a:cubicBezTo>
                  <a:cubicBezTo>
                    <a:pt x="138" y="142"/>
                    <a:pt x="136" y="143"/>
                    <a:pt x="136" y="142"/>
                  </a:cubicBezTo>
                  <a:cubicBezTo>
                    <a:pt x="135" y="141"/>
                    <a:pt x="136" y="138"/>
                    <a:pt x="135" y="138"/>
                  </a:cubicBezTo>
                  <a:cubicBezTo>
                    <a:pt x="134" y="136"/>
                    <a:pt x="134" y="135"/>
                    <a:pt x="134" y="135"/>
                  </a:cubicBezTo>
                  <a:cubicBezTo>
                    <a:pt x="134" y="135"/>
                    <a:pt x="133" y="128"/>
                    <a:pt x="131" y="130"/>
                  </a:cubicBezTo>
                  <a:cubicBezTo>
                    <a:pt x="129" y="132"/>
                    <a:pt x="125" y="145"/>
                    <a:pt x="121" y="142"/>
                  </a:cubicBezTo>
                  <a:cubicBezTo>
                    <a:pt x="119" y="141"/>
                    <a:pt x="121" y="136"/>
                    <a:pt x="120" y="133"/>
                  </a:cubicBezTo>
                  <a:cubicBezTo>
                    <a:pt x="118" y="130"/>
                    <a:pt x="112" y="128"/>
                    <a:pt x="111" y="127"/>
                  </a:cubicBezTo>
                  <a:cubicBezTo>
                    <a:pt x="111" y="126"/>
                    <a:pt x="107" y="128"/>
                    <a:pt x="105" y="126"/>
                  </a:cubicBezTo>
                  <a:cubicBezTo>
                    <a:pt x="103" y="123"/>
                    <a:pt x="100" y="120"/>
                    <a:pt x="98" y="120"/>
                  </a:cubicBezTo>
                  <a:cubicBezTo>
                    <a:pt x="97" y="119"/>
                    <a:pt x="97" y="125"/>
                    <a:pt x="96" y="125"/>
                  </a:cubicBezTo>
                  <a:cubicBezTo>
                    <a:pt x="90" y="126"/>
                    <a:pt x="88" y="134"/>
                    <a:pt x="88" y="134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317" y="69"/>
                    <a:pt x="317" y="69"/>
                    <a:pt x="317" y="69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3" name="Freeform 29">
              <a:extLst>
                <a:ext uri="{FF2B5EF4-FFF2-40B4-BE49-F238E27FC236}">
                  <a16:creationId xmlns:a16="http://schemas.microsoft.com/office/drawing/2014/main" id="{51E0A780-8A95-4580-9E9C-C34481178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1018" y="653774"/>
              <a:ext cx="1133479" cy="1006479"/>
            </a:xfrm>
            <a:custGeom>
              <a:avLst/>
              <a:gdLst>
                <a:gd name="T0" fmla="*/ 41 w 417"/>
                <a:gd name="T1" fmla="*/ 5 h 372"/>
                <a:gd name="T2" fmla="*/ 76 w 417"/>
                <a:gd name="T3" fmla="*/ 6 h 372"/>
                <a:gd name="T4" fmla="*/ 105 w 417"/>
                <a:gd name="T5" fmla="*/ 7 h 372"/>
                <a:gd name="T6" fmla="*/ 123 w 417"/>
                <a:gd name="T7" fmla="*/ 17 h 372"/>
                <a:gd name="T8" fmla="*/ 140 w 417"/>
                <a:gd name="T9" fmla="*/ 36 h 372"/>
                <a:gd name="T10" fmla="*/ 148 w 417"/>
                <a:gd name="T11" fmla="*/ 51 h 372"/>
                <a:gd name="T12" fmla="*/ 162 w 417"/>
                <a:gd name="T13" fmla="*/ 69 h 372"/>
                <a:gd name="T14" fmla="*/ 182 w 417"/>
                <a:gd name="T15" fmla="*/ 94 h 372"/>
                <a:gd name="T16" fmla="*/ 198 w 417"/>
                <a:gd name="T17" fmla="*/ 126 h 372"/>
                <a:gd name="T18" fmla="*/ 233 w 417"/>
                <a:gd name="T19" fmla="*/ 129 h 372"/>
                <a:gd name="T20" fmla="*/ 248 w 417"/>
                <a:gd name="T21" fmla="*/ 132 h 372"/>
                <a:gd name="T22" fmla="*/ 266 w 417"/>
                <a:gd name="T23" fmla="*/ 137 h 372"/>
                <a:gd name="T24" fmla="*/ 288 w 417"/>
                <a:gd name="T25" fmla="*/ 147 h 372"/>
                <a:gd name="T26" fmla="*/ 305 w 417"/>
                <a:gd name="T27" fmla="*/ 180 h 372"/>
                <a:gd name="T28" fmla="*/ 336 w 417"/>
                <a:gd name="T29" fmla="*/ 183 h 372"/>
                <a:gd name="T30" fmla="*/ 356 w 417"/>
                <a:gd name="T31" fmla="*/ 172 h 372"/>
                <a:gd name="T32" fmla="*/ 377 w 417"/>
                <a:gd name="T33" fmla="*/ 149 h 372"/>
                <a:gd name="T34" fmla="*/ 406 w 417"/>
                <a:gd name="T35" fmla="*/ 129 h 372"/>
                <a:gd name="T36" fmla="*/ 407 w 417"/>
                <a:gd name="T37" fmla="*/ 135 h 372"/>
                <a:gd name="T38" fmla="*/ 416 w 417"/>
                <a:gd name="T39" fmla="*/ 159 h 372"/>
                <a:gd name="T40" fmla="*/ 409 w 417"/>
                <a:gd name="T41" fmla="*/ 186 h 372"/>
                <a:gd name="T42" fmla="*/ 409 w 417"/>
                <a:gd name="T43" fmla="*/ 213 h 372"/>
                <a:gd name="T44" fmla="*/ 412 w 417"/>
                <a:gd name="T45" fmla="*/ 223 h 372"/>
                <a:gd name="T46" fmla="*/ 408 w 417"/>
                <a:gd name="T47" fmla="*/ 246 h 372"/>
                <a:gd name="T48" fmla="*/ 403 w 417"/>
                <a:gd name="T49" fmla="*/ 280 h 372"/>
                <a:gd name="T50" fmla="*/ 355 w 417"/>
                <a:gd name="T51" fmla="*/ 297 h 372"/>
                <a:gd name="T52" fmla="*/ 371 w 417"/>
                <a:gd name="T53" fmla="*/ 349 h 372"/>
                <a:gd name="T54" fmla="*/ 359 w 417"/>
                <a:gd name="T55" fmla="*/ 357 h 372"/>
                <a:gd name="T56" fmla="*/ 346 w 417"/>
                <a:gd name="T57" fmla="*/ 348 h 372"/>
                <a:gd name="T58" fmla="*/ 335 w 417"/>
                <a:gd name="T59" fmla="*/ 347 h 372"/>
                <a:gd name="T60" fmla="*/ 316 w 417"/>
                <a:gd name="T61" fmla="*/ 360 h 372"/>
                <a:gd name="T62" fmla="*/ 312 w 417"/>
                <a:gd name="T63" fmla="*/ 369 h 372"/>
                <a:gd name="T64" fmla="*/ 287 w 417"/>
                <a:gd name="T65" fmla="*/ 347 h 372"/>
                <a:gd name="T66" fmla="*/ 278 w 417"/>
                <a:gd name="T67" fmla="*/ 337 h 372"/>
                <a:gd name="T68" fmla="*/ 273 w 417"/>
                <a:gd name="T69" fmla="*/ 348 h 372"/>
                <a:gd name="T70" fmla="*/ 266 w 417"/>
                <a:gd name="T71" fmla="*/ 353 h 372"/>
                <a:gd name="T72" fmla="*/ 256 w 417"/>
                <a:gd name="T73" fmla="*/ 348 h 372"/>
                <a:gd name="T74" fmla="*/ 255 w 417"/>
                <a:gd name="T75" fmla="*/ 337 h 372"/>
                <a:gd name="T76" fmla="*/ 238 w 417"/>
                <a:gd name="T77" fmla="*/ 334 h 372"/>
                <a:gd name="T78" fmla="*/ 215 w 417"/>
                <a:gd name="T79" fmla="*/ 320 h 372"/>
                <a:gd name="T80" fmla="*/ 190 w 417"/>
                <a:gd name="T81" fmla="*/ 314 h 372"/>
                <a:gd name="T82" fmla="*/ 169 w 417"/>
                <a:gd name="T83" fmla="*/ 319 h 372"/>
                <a:gd name="T84" fmla="*/ 150 w 417"/>
                <a:gd name="T85" fmla="*/ 320 h 372"/>
                <a:gd name="T86" fmla="*/ 135 w 417"/>
                <a:gd name="T87" fmla="*/ 296 h 372"/>
                <a:gd name="T88" fmla="*/ 121 w 417"/>
                <a:gd name="T89" fmla="*/ 295 h 372"/>
                <a:gd name="T90" fmla="*/ 109 w 417"/>
                <a:gd name="T91" fmla="*/ 299 h 372"/>
                <a:gd name="T92" fmla="*/ 91 w 417"/>
                <a:gd name="T93" fmla="*/ 226 h 372"/>
                <a:gd name="T94" fmla="*/ 17 w 417"/>
                <a:gd name="T95" fmla="*/ 7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7" h="372">
                  <a:moveTo>
                    <a:pt x="0" y="25"/>
                  </a:moveTo>
                  <a:cubicBezTo>
                    <a:pt x="0" y="25"/>
                    <a:pt x="18" y="10"/>
                    <a:pt x="24" y="9"/>
                  </a:cubicBezTo>
                  <a:cubicBezTo>
                    <a:pt x="31" y="9"/>
                    <a:pt x="37" y="6"/>
                    <a:pt x="41" y="5"/>
                  </a:cubicBezTo>
                  <a:cubicBezTo>
                    <a:pt x="45" y="4"/>
                    <a:pt x="54" y="0"/>
                    <a:pt x="56" y="2"/>
                  </a:cubicBezTo>
                  <a:cubicBezTo>
                    <a:pt x="57" y="3"/>
                    <a:pt x="57" y="3"/>
                    <a:pt x="63" y="2"/>
                  </a:cubicBezTo>
                  <a:cubicBezTo>
                    <a:pt x="68" y="2"/>
                    <a:pt x="76" y="6"/>
                    <a:pt x="76" y="6"/>
                  </a:cubicBezTo>
                  <a:cubicBezTo>
                    <a:pt x="76" y="6"/>
                    <a:pt x="81" y="10"/>
                    <a:pt x="86" y="11"/>
                  </a:cubicBezTo>
                  <a:cubicBezTo>
                    <a:pt x="91" y="11"/>
                    <a:pt x="91" y="11"/>
                    <a:pt x="93" y="9"/>
                  </a:cubicBezTo>
                  <a:cubicBezTo>
                    <a:pt x="95" y="7"/>
                    <a:pt x="101" y="6"/>
                    <a:pt x="105" y="7"/>
                  </a:cubicBezTo>
                  <a:cubicBezTo>
                    <a:pt x="108" y="8"/>
                    <a:pt x="114" y="11"/>
                    <a:pt x="114" y="11"/>
                  </a:cubicBezTo>
                  <a:cubicBezTo>
                    <a:pt x="114" y="11"/>
                    <a:pt x="116" y="16"/>
                    <a:pt x="117" y="16"/>
                  </a:cubicBezTo>
                  <a:cubicBezTo>
                    <a:pt x="119" y="15"/>
                    <a:pt x="121" y="15"/>
                    <a:pt x="123" y="17"/>
                  </a:cubicBezTo>
                  <a:cubicBezTo>
                    <a:pt x="124" y="18"/>
                    <a:pt x="128" y="17"/>
                    <a:pt x="127" y="20"/>
                  </a:cubicBezTo>
                  <a:cubicBezTo>
                    <a:pt x="126" y="23"/>
                    <a:pt x="123" y="25"/>
                    <a:pt x="127" y="26"/>
                  </a:cubicBezTo>
                  <a:cubicBezTo>
                    <a:pt x="132" y="27"/>
                    <a:pt x="141" y="34"/>
                    <a:pt x="140" y="36"/>
                  </a:cubicBezTo>
                  <a:cubicBezTo>
                    <a:pt x="140" y="37"/>
                    <a:pt x="138" y="39"/>
                    <a:pt x="141" y="40"/>
                  </a:cubicBezTo>
                  <a:cubicBezTo>
                    <a:pt x="144" y="40"/>
                    <a:pt x="144" y="41"/>
                    <a:pt x="144" y="43"/>
                  </a:cubicBezTo>
                  <a:cubicBezTo>
                    <a:pt x="144" y="46"/>
                    <a:pt x="145" y="49"/>
                    <a:pt x="148" y="51"/>
                  </a:cubicBezTo>
                  <a:cubicBezTo>
                    <a:pt x="151" y="53"/>
                    <a:pt x="155" y="55"/>
                    <a:pt x="155" y="57"/>
                  </a:cubicBezTo>
                  <a:cubicBezTo>
                    <a:pt x="154" y="60"/>
                    <a:pt x="154" y="61"/>
                    <a:pt x="157" y="62"/>
                  </a:cubicBezTo>
                  <a:cubicBezTo>
                    <a:pt x="159" y="63"/>
                    <a:pt x="162" y="69"/>
                    <a:pt x="162" y="69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65" y="73"/>
                    <a:pt x="163" y="77"/>
                    <a:pt x="172" y="85"/>
                  </a:cubicBezTo>
                  <a:cubicBezTo>
                    <a:pt x="180" y="92"/>
                    <a:pt x="182" y="92"/>
                    <a:pt x="182" y="94"/>
                  </a:cubicBezTo>
                  <a:cubicBezTo>
                    <a:pt x="182" y="96"/>
                    <a:pt x="186" y="109"/>
                    <a:pt x="189" y="109"/>
                  </a:cubicBezTo>
                  <a:cubicBezTo>
                    <a:pt x="193" y="110"/>
                    <a:pt x="196" y="110"/>
                    <a:pt x="196" y="113"/>
                  </a:cubicBezTo>
                  <a:cubicBezTo>
                    <a:pt x="196" y="117"/>
                    <a:pt x="193" y="123"/>
                    <a:pt x="198" y="126"/>
                  </a:cubicBezTo>
                  <a:cubicBezTo>
                    <a:pt x="202" y="129"/>
                    <a:pt x="204" y="134"/>
                    <a:pt x="209" y="133"/>
                  </a:cubicBezTo>
                  <a:cubicBezTo>
                    <a:pt x="214" y="133"/>
                    <a:pt x="214" y="134"/>
                    <a:pt x="222" y="132"/>
                  </a:cubicBezTo>
                  <a:cubicBezTo>
                    <a:pt x="229" y="130"/>
                    <a:pt x="230" y="126"/>
                    <a:pt x="233" y="129"/>
                  </a:cubicBezTo>
                  <a:cubicBezTo>
                    <a:pt x="235" y="132"/>
                    <a:pt x="234" y="132"/>
                    <a:pt x="237" y="131"/>
                  </a:cubicBezTo>
                  <a:cubicBezTo>
                    <a:pt x="239" y="131"/>
                    <a:pt x="242" y="132"/>
                    <a:pt x="242" y="132"/>
                  </a:cubicBezTo>
                  <a:cubicBezTo>
                    <a:pt x="242" y="132"/>
                    <a:pt x="245" y="135"/>
                    <a:pt x="248" y="132"/>
                  </a:cubicBezTo>
                  <a:cubicBezTo>
                    <a:pt x="252" y="130"/>
                    <a:pt x="251" y="126"/>
                    <a:pt x="254" y="128"/>
                  </a:cubicBezTo>
                  <a:cubicBezTo>
                    <a:pt x="256" y="130"/>
                    <a:pt x="256" y="132"/>
                    <a:pt x="259" y="132"/>
                  </a:cubicBezTo>
                  <a:cubicBezTo>
                    <a:pt x="262" y="133"/>
                    <a:pt x="266" y="137"/>
                    <a:pt x="266" y="137"/>
                  </a:cubicBezTo>
                  <a:cubicBezTo>
                    <a:pt x="266" y="137"/>
                    <a:pt x="269" y="138"/>
                    <a:pt x="270" y="139"/>
                  </a:cubicBezTo>
                  <a:cubicBezTo>
                    <a:pt x="271" y="141"/>
                    <a:pt x="270" y="147"/>
                    <a:pt x="276" y="147"/>
                  </a:cubicBezTo>
                  <a:cubicBezTo>
                    <a:pt x="282" y="146"/>
                    <a:pt x="287" y="143"/>
                    <a:pt x="288" y="147"/>
                  </a:cubicBezTo>
                  <a:cubicBezTo>
                    <a:pt x="289" y="151"/>
                    <a:pt x="288" y="155"/>
                    <a:pt x="292" y="156"/>
                  </a:cubicBezTo>
                  <a:cubicBezTo>
                    <a:pt x="295" y="157"/>
                    <a:pt x="300" y="164"/>
                    <a:pt x="300" y="167"/>
                  </a:cubicBezTo>
                  <a:cubicBezTo>
                    <a:pt x="301" y="171"/>
                    <a:pt x="300" y="174"/>
                    <a:pt x="305" y="180"/>
                  </a:cubicBezTo>
                  <a:cubicBezTo>
                    <a:pt x="309" y="187"/>
                    <a:pt x="315" y="191"/>
                    <a:pt x="318" y="188"/>
                  </a:cubicBezTo>
                  <a:cubicBezTo>
                    <a:pt x="321" y="186"/>
                    <a:pt x="324" y="182"/>
                    <a:pt x="329" y="183"/>
                  </a:cubicBezTo>
                  <a:cubicBezTo>
                    <a:pt x="334" y="185"/>
                    <a:pt x="332" y="183"/>
                    <a:pt x="336" y="183"/>
                  </a:cubicBezTo>
                  <a:cubicBezTo>
                    <a:pt x="340" y="183"/>
                    <a:pt x="344" y="182"/>
                    <a:pt x="344" y="180"/>
                  </a:cubicBezTo>
                  <a:cubicBezTo>
                    <a:pt x="345" y="178"/>
                    <a:pt x="349" y="175"/>
                    <a:pt x="351" y="175"/>
                  </a:cubicBezTo>
                  <a:cubicBezTo>
                    <a:pt x="353" y="176"/>
                    <a:pt x="356" y="175"/>
                    <a:pt x="356" y="172"/>
                  </a:cubicBezTo>
                  <a:cubicBezTo>
                    <a:pt x="357" y="169"/>
                    <a:pt x="359" y="163"/>
                    <a:pt x="360" y="162"/>
                  </a:cubicBezTo>
                  <a:cubicBezTo>
                    <a:pt x="362" y="160"/>
                    <a:pt x="364" y="156"/>
                    <a:pt x="365" y="155"/>
                  </a:cubicBezTo>
                  <a:cubicBezTo>
                    <a:pt x="366" y="153"/>
                    <a:pt x="374" y="154"/>
                    <a:pt x="377" y="149"/>
                  </a:cubicBezTo>
                  <a:cubicBezTo>
                    <a:pt x="380" y="144"/>
                    <a:pt x="396" y="131"/>
                    <a:pt x="398" y="130"/>
                  </a:cubicBezTo>
                  <a:cubicBezTo>
                    <a:pt x="399" y="130"/>
                    <a:pt x="400" y="131"/>
                    <a:pt x="402" y="130"/>
                  </a:cubicBezTo>
                  <a:cubicBezTo>
                    <a:pt x="403" y="130"/>
                    <a:pt x="405" y="129"/>
                    <a:pt x="406" y="129"/>
                  </a:cubicBezTo>
                  <a:cubicBezTo>
                    <a:pt x="408" y="128"/>
                    <a:pt x="412" y="122"/>
                    <a:pt x="413" y="121"/>
                  </a:cubicBezTo>
                  <a:cubicBezTo>
                    <a:pt x="415" y="120"/>
                    <a:pt x="414" y="124"/>
                    <a:pt x="414" y="124"/>
                  </a:cubicBezTo>
                  <a:cubicBezTo>
                    <a:pt x="415" y="126"/>
                    <a:pt x="407" y="133"/>
                    <a:pt x="407" y="135"/>
                  </a:cubicBezTo>
                  <a:cubicBezTo>
                    <a:pt x="407" y="137"/>
                    <a:pt x="408" y="139"/>
                    <a:pt x="407" y="141"/>
                  </a:cubicBezTo>
                  <a:cubicBezTo>
                    <a:pt x="407" y="144"/>
                    <a:pt x="405" y="145"/>
                    <a:pt x="409" y="148"/>
                  </a:cubicBezTo>
                  <a:cubicBezTo>
                    <a:pt x="412" y="150"/>
                    <a:pt x="417" y="154"/>
                    <a:pt x="416" y="159"/>
                  </a:cubicBezTo>
                  <a:cubicBezTo>
                    <a:pt x="414" y="163"/>
                    <a:pt x="412" y="168"/>
                    <a:pt x="410" y="170"/>
                  </a:cubicBezTo>
                  <a:cubicBezTo>
                    <a:pt x="408" y="172"/>
                    <a:pt x="405" y="175"/>
                    <a:pt x="407" y="178"/>
                  </a:cubicBezTo>
                  <a:cubicBezTo>
                    <a:pt x="409" y="181"/>
                    <a:pt x="410" y="184"/>
                    <a:pt x="409" y="186"/>
                  </a:cubicBezTo>
                  <a:cubicBezTo>
                    <a:pt x="408" y="189"/>
                    <a:pt x="407" y="196"/>
                    <a:pt x="408" y="198"/>
                  </a:cubicBezTo>
                  <a:cubicBezTo>
                    <a:pt x="409" y="200"/>
                    <a:pt x="411" y="203"/>
                    <a:pt x="410" y="206"/>
                  </a:cubicBezTo>
                  <a:cubicBezTo>
                    <a:pt x="408" y="210"/>
                    <a:pt x="406" y="212"/>
                    <a:pt x="409" y="213"/>
                  </a:cubicBezTo>
                  <a:cubicBezTo>
                    <a:pt x="411" y="214"/>
                    <a:pt x="412" y="214"/>
                    <a:pt x="412" y="216"/>
                  </a:cubicBezTo>
                  <a:cubicBezTo>
                    <a:pt x="412" y="218"/>
                    <a:pt x="412" y="219"/>
                    <a:pt x="412" y="219"/>
                  </a:cubicBezTo>
                  <a:cubicBezTo>
                    <a:pt x="412" y="219"/>
                    <a:pt x="413" y="221"/>
                    <a:pt x="412" y="223"/>
                  </a:cubicBezTo>
                  <a:cubicBezTo>
                    <a:pt x="411" y="224"/>
                    <a:pt x="410" y="227"/>
                    <a:pt x="410" y="229"/>
                  </a:cubicBezTo>
                  <a:cubicBezTo>
                    <a:pt x="411" y="232"/>
                    <a:pt x="412" y="235"/>
                    <a:pt x="411" y="237"/>
                  </a:cubicBezTo>
                  <a:cubicBezTo>
                    <a:pt x="410" y="239"/>
                    <a:pt x="406" y="243"/>
                    <a:pt x="408" y="246"/>
                  </a:cubicBezTo>
                  <a:cubicBezTo>
                    <a:pt x="409" y="249"/>
                    <a:pt x="410" y="250"/>
                    <a:pt x="409" y="253"/>
                  </a:cubicBezTo>
                  <a:cubicBezTo>
                    <a:pt x="408" y="255"/>
                    <a:pt x="404" y="255"/>
                    <a:pt x="405" y="263"/>
                  </a:cubicBezTo>
                  <a:cubicBezTo>
                    <a:pt x="406" y="271"/>
                    <a:pt x="409" y="278"/>
                    <a:pt x="403" y="280"/>
                  </a:cubicBezTo>
                  <a:cubicBezTo>
                    <a:pt x="398" y="282"/>
                    <a:pt x="379" y="279"/>
                    <a:pt x="379" y="279"/>
                  </a:cubicBezTo>
                  <a:cubicBezTo>
                    <a:pt x="379" y="279"/>
                    <a:pt x="370" y="273"/>
                    <a:pt x="367" y="279"/>
                  </a:cubicBezTo>
                  <a:cubicBezTo>
                    <a:pt x="363" y="285"/>
                    <a:pt x="359" y="295"/>
                    <a:pt x="355" y="297"/>
                  </a:cubicBezTo>
                  <a:cubicBezTo>
                    <a:pt x="351" y="300"/>
                    <a:pt x="350" y="299"/>
                    <a:pt x="355" y="307"/>
                  </a:cubicBezTo>
                  <a:cubicBezTo>
                    <a:pt x="360" y="315"/>
                    <a:pt x="368" y="327"/>
                    <a:pt x="368" y="331"/>
                  </a:cubicBezTo>
                  <a:cubicBezTo>
                    <a:pt x="368" y="335"/>
                    <a:pt x="369" y="345"/>
                    <a:pt x="371" y="349"/>
                  </a:cubicBezTo>
                  <a:cubicBezTo>
                    <a:pt x="372" y="352"/>
                    <a:pt x="373" y="354"/>
                    <a:pt x="373" y="354"/>
                  </a:cubicBezTo>
                  <a:cubicBezTo>
                    <a:pt x="373" y="354"/>
                    <a:pt x="368" y="360"/>
                    <a:pt x="363" y="360"/>
                  </a:cubicBezTo>
                  <a:cubicBezTo>
                    <a:pt x="361" y="360"/>
                    <a:pt x="361" y="357"/>
                    <a:pt x="359" y="357"/>
                  </a:cubicBezTo>
                  <a:cubicBezTo>
                    <a:pt x="355" y="357"/>
                    <a:pt x="352" y="357"/>
                    <a:pt x="350" y="356"/>
                  </a:cubicBezTo>
                  <a:cubicBezTo>
                    <a:pt x="348" y="355"/>
                    <a:pt x="350" y="353"/>
                    <a:pt x="348" y="351"/>
                  </a:cubicBezTo>
                  <a:cubicBezTo>
                    <a:pt x="347" y="350"/>
                    <a:pt x="346" y="350"/>
                    <a:pt x="346" y="348"/>
                  </a:cubicBezTo>
                  <a:cubicBezTo>
                    <a:pt x="345" y="346"/>
                    <a:pt x="344" y="340"/>
                    <a:pt x="343" y="339"/>
                  </a:cubicBezTo>
                  <a:cubicBezTo>
                    <a:pt x="342" y="339"/>
                    <a:pt x="340" y="343"/>
                    <a:pt x="339" y="345"/>
                  </a:cubicBezTo>
                  <a:cubicBezTo>
                    <a:pt x="336" y="349"/>
                    <a:pt x="336" y="350"/>
                    <a:pt x="335" y="347"/>
                  </a:cubicBezTo>
                  <a:cubicBezTo>
                    <a:pt x="334" y="343"/>
                    <a:pt x="332" y="343"/>
                    <a:pt x="328" y="345"/>
                  </a:cubicBezTo>
                  <a:cubicBezTo>
                    <a:pt x="328" y="345"/>
                    <a:pt x="328" y="348"/>
                    <a:pt x="328" y="349"/>
                  </a:cubicBezTo>
                  <a:cubicBezTo>
                    <a:pt x="323" y="352"/>
                    <a:pt x="317" y="359"/>
                    <a:pt x="316" y="360"/>
                  </a:cubicBezTo>
                  <a:cubicBezTo>
                    <a:pt x="314" y="360"/>
                    <a:pt x="311" y="361"/>
                    <a:pt x="313" y="363"/>
                  </a:cubicBezTo>
                  <a:cubicBezTo>
                    <a:pt x="314" y="363"/>
                    <a:pt x="313" y="363"/>
                    <a:pt x="314" y="364"/>
                  </a:cubicBezTo>
                  <a:cubicBezTo>
                    <a:pt x="315" y="366"/>
                    <a:pt x="315" y="368"/>
                    <a:pt x="312" y="369"/>
                  </a:cubicBezTo>
                  <a:cubicBezTo>
                    <a:pt x="309" y="369"/>
                    <a:pt x="308" y="372"/>
                    <a:pt x="305" y="371"/>
                  </a:cubicBezTo>
                  <a:cubicBezTo>
                    <a:pt x="302" y="370"/>
                    <a:pt x="297" y="364"/>
                    <a:pt x="295" y="360"/>
                  </a:cubicBezTo>
                  <a:cubicBezTo>
                    <a:pt x="293" y="356"/>
                    <a:pt x="289" y="352"/>
                    <a:pt x="287" y="347"/>
                  </a:cubicBezTo>
                  <a:cubicBezTo>
                    <a:pt x="286" y="346"/>
                    <a:pt x="284" y="344"/>
                    <a:pt x="284" y="343"/>
                  </a:cubicBezTo>
                  <a:cubicBezTo>
                    <a:pt x="283" y="342"/>
                    <a:pt x="285" y="342"/>
                    <a:pt x="284" y="341"/>
                  </a:cubicBezTo>
                  <a:cubicBezTo>
                    <a:pt x="283" y="339"/>
                    <a:pt x="282" y="334"/>
                    <a:pt x="278" y="337"/>
                  </a:cubicBezTo>
                  <a:cubicBezTo>
                    <a:pt x="278" y="337"/>
                    <a:pt x="277" y="339"/>
                    <a:pt x="277" y="340"/>
                  </a:cubicBezTo>
                  <a:cubicBezTo>
                    <a:pt x="275" y="342"/>
                    <a:pt x="274" y="343"/>
                    <a:pt x="273" y="343"/>
                  </a:cubicBezTo>
                  <a:cubicBezTo>
                    <a:pt x="272" y="345"/>
                    <a:pt x="273" y="346"/>
                    <a:pt x="273" y="348"/>
                  </a:cubicBezTo>
                  <a:cubicBezTo>
                    <a:pt x="274" y="350"/>
                    <a:pt x="276" y="351"/>
                    <a:pt x="275" y="354"/>
                  </a:cubicBezTo>
                  <a:cubicBezTo>
                    <a:pt x="274" y="356"/>
                    <a:pt x="270" y="360"/>
                    <a:pt x="267" y="357"/>
                  </a:cubicBezTo>
                  <a:cubicBezTo>
                    <a:pt x="267" y="357"/>
                    <a:pt x="266" y="353"/>
                    <a:pt x="266" y="353"/>
                  </a:cubicBezTo>
                  <a:cubicBezTo>
                    <a:pt x="265" y="353"/>
                    <a:pt x="262" y="355"/>
                    <a:pt x="261" y="354"/>
                  </a:cubicBezTo>
                  <a:cubicBezTo>
                    <a:pt x="261" y="354"/>
                    <a:pt x="260" y="351"/>
                    <a:pt x="259" y="351"/>
                  </a:cubicBezTo>
                  <a:cubicBezTo>
                    <a:pt x="258" y="350"/>
                    <a:pt x="257" y="349"/>
                    <a:pt x="256" y="348"/>
                  </a:cubicBezTo>
                  <a:cubicBezTo>
                    <a:pt x="254" y="345"/>
                    <a:pt x="254" y="343"/>
                    <a:pt x="253" y="342"/>
                  </a:cubicBezTo>
                  <a:cubicBezTo>
                    <a:pt x="253" y="340"/>
                    <a:pt x="257" y="341"/>
                    <a:pt x="257" y="340"/>
                  </a:cubicBezTo>
                  <a:cubicBezTo>
                    <a:pt x="257" y="339"/>
                    <a:pt x="256" y="338"/>
                    <a:pt x="255" y="337"/>
                  </a:cubicBezTo>
                  <a:cubicBezTo>
                    <a:pt x="252" y="336"/>
                    <a:pt x="248" y="336"/>
                    <a:pt x="245" y="338"/>
                  </a:cubicBezTo>
                  <a:cubicBezTo>
                    <a:pt x="241" y="340"/>
                    <a:pt x="241" y="342"/>
                    <a:pt x="240" y="338"/>
                  </a:cubicBezTo>
                  <a:cubicBezTo>
                    <a:pt x="240" y="338"/>
                    <a:pt x="238" y="335"/>
                    <a:pt x="238" y="334"/>
                  </a:cubicBezTo>
                  <a:cubicBezTo>
                    <a:pt x="237" y="328"/>
                    <a:pt x="237" y="324"/>
                    <a:pt x="237" y="324"/>
                  </a:cubicBezTo>
                  <a:cubicBezTo>
                    <a:pt x="237" y="324"/>
                    <a:pt x="238" y="321"/>
                    <a:pt x="228" y="320"/>
                  </a:cubicBezTo>
                  <a:cubicBezTo>
                    <a:pt x="219" y="319"/>
                    <a:pt x="219" y="318"/>
                    <a:pt x="215" y="320"/>
                  </a:cubicBezTo>
                  <a:cubicBezTo>
                    <a:pt x="212" y="323"/>
                    <a:pt x="210" y="327"/>
                    <a:pt x="204" y="325"/>
                  </a:cubicBezTo>
                  <a:cubicBezTo>
                    <a:pt x="199" y="323"/>
                    <a:pt x="195" y="321"/>
                    <a:pt x="193" y="318"/>
                  </a:cubicBezTo>
                  <a:cubicBezTo>
                    <a:pt x="191" y="315"/>
                    <a:pt x="190" y="314"/>
                    <a:pt x="190" y="314"/>
                  </a:cubicBezTo>
                  <a:cubicBezTo>
                    <a:pt x="190" y="314"/>
                    <a:pt x="187" y="315"/>
                    <a:pt x="184" y="317"/>
                  </a:cubicBezTo>
                  <a:cubicBezTo>
                    <a:pt x="182" y="319"/>
                    <a:pt x="178" y="323"/>
                    <a:pt x="175" y="322"/>
                  </a:cubicBezTo>
                  <a:cubicBezTo>
                    <a:pt x="171" y="320"/>
                    <a:pt x="169" y="317"/>
                    <a:pt x="169" y="319"/>
                  </a:cubicBezTo>
                  <a:cubicBezTo>
                    <a:pt x="168" y="322"/>
                    <a:pt x="167" y="322"/>
                    <a:pt x="163" y="323"/>
                  </a:cubicBezTo>
                  <a:cubicBezTo>
                    <a:pt x="160" y="324"/>
                    <a:pt x="159" y="325"/>
                    <a:pt x="156" y="324"/>
                  </a:cubicBezTo>
                  <a:cubicBezTo>
                    <a:pt x="154" y="323"/>
                    <a:pt x="152" y="321"/>
                    <a:pt x="150" y="320"/>
                  </a:cubicBezTo>
                  <a:cubicBezTo>
                    <a:pt x="149" y="320"/>
                    <a:pt x="142" y="316"/>
                    <a:pt x="141" y="314"/>
                  </a:cubicBezTo>
                  <a:cubicBezTo>
                    <a:pt x="140" y="313"/>
                    <a:pt x="140" y="309"/>
                    <a:pt x="139" y="307"/>
                  </a:cubicBezTo>
                  <a:cubicBezTo>
                    <a:pt x="138" y="304"/>
                    <a:pt x="138" y="299"/>
                    <a:pt x="135" y="296"/>
                  </a:cubicBezTo>
                  <a:cubicBezTo>
                    <a:pt x="133" y="295"/>
                    <a:pt x="132" y="292"/>
                    <a:pt x="131" y="292"/>
                  </a:cubicBezTo>
                  <a:cubicBezTo>
                    <a:pt x="129" y="292"/>
                    <a:pt x="127" y="294"/>
                    <a:pt x="124" y="295"/>
                  </a:cubicBezTo>
                  <a:cubicBezTo>
                    <a:pt x="123" y="296"/>
                    <a:pt x="122" y="295"/>
                    <a:pt x="121" y="295"/>
                  </a:cubicBezTo>
                  <a:cubicBezTo>
                    <a:pt x="119" y="295"/>
                    <a:pt x="119" y="297"/>
                    <a:pt x="118" y="297"/>
                  </a:cubicBezTo>
                  <a:cubicBezTo>
                    <a:pt x="116" y="297"/>
                    <a:pt x="114" y="297"/>
                    <a:pt x="112" y="297"/>
                  </a:cubicBezTo>
                  <a:cubicBezTo>
                    <a:pt x="111" y="297"/>
                    <a:pt x="111" y="299"/>
                    <a:pt x="109" y="299"/>
                  </a:cubicBezTo>
                  <a:cubicBezTo>
                    <a:pt x="106" y="300"/>
                    <a:pt x="104" y="300"/>
                    <a:pt x="104" y="300"/>
                  </a:cubicBezTo>
                  <a:cubicBezTo>
                    <a:pt x="75" y="259"/>
                    <a:pt x="75" y="259"/>
                    <a:pt x="75" y="259"/>
                  </a:cubicBezTo>
                  <a:cubicBezTo>
                    <a:pt x="91" y="226"/>
                    <a:pt x="91" y="226"/>
                    <a:pt x="91" y="226"/>
                  </a:cubicBezTo>
                  <a:cubicBezTo>
                    <a:pt x="112" y="203"/>
                    <a:pt x="112" y="203"/>
                    <a:pt x="112" y="203"/>
                  </a:cubicBezTo>
                  <a:cubicBezTo>
                    <a:pt x="122" y="126"/>
                    <a:pt x="122" y="126"/>
                    <a:pt x="122" y="12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4" name="Freeform 30">
              <a:extLst>
                <a:ext uri="{FF2B5EF4-FFF2-40B4-BE49-F238E27FC236}">
                  <a16:creationId xmlns:a16="http://schemas.microsoft.com/office/drawing/2014/main" id="{DDA49F5B-D529-416E-8402-F594DE934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1574" y="704574"/>
              <a:ext cx="2270132" cy="1895482"/>
            </a:xfrm>
            <a:custGeom>
              <a:avLst/>
              <a:gdLst>
                <a:gd name="T0" fmla="*/ 180 w 835"/>
                <a:gd name="T1" fmla="*/ 500 h 700"/>
                <a:gd name="T2" fmla="*/ 318 w 835"/>
                <a:gd name="T3" fmla="*/ 499 h 700"/>
                <a:gd name="T4" fmla="*/ 474 w 835"/>
                <a:gd name="T5" fmla="*/ 431 h 700"/>
                <a:gd name="T6" fmla="*/ 543 w 835"/>
                <a:gd name="T7" fmla="*/ 362 h 700"/>
                <a:gd name="T8" fmla="*/ 634 w 835"/>
                <a:gd name="T9" fmla="*/ 295 h 700"/>
                <a:gd name="T10" fmla="*/ 670 w 835"/>
                <a:gd name="T11" fmla="*/ 250 h 700"/>
                <a:gd name="T12" fmla="*/ 581 w 835"/>
                <a:gd name="T13" fmla="*/ 249 h 700"/>
                <a:gd name="T14" fmla="*/ 598 w 835"/>
                <a:gd name="T15" fmla="*/ 167 h 700"/>
                <a:gd name="T16" fmla="*/ 651 w 835"/>
                <a:gd name="T17" fmla="*/ 124 h 700"/>
                <a:gd name="T18" fmla="*/ 677 w 835"/>
                <a:gd name="T19" fmla="*/ 51 h 700"/>
                <a:gd name="T20" fmla="*/ 658 w 835"/>
                <a:gd name="T21" fmla="*/ 27 h 700"/>
                <a:gd name="T22" fmla="*/ 697 w 835"/>
                <a:gd name="T23" fmla="*/ 10 h 700"/>
                <a:gd name="T24" fmla="*/ 691 w 835"/>
                <a:gd name="T25" fmla="*/ 35 h 700"/>
                <a:gd name="T26" fmla="*/ 721 w 835"/>
                <a:gd name="T27" fmla="*/ 37 h 700"/>
                <a:gd name="T28" fmla="*/ 738 w 835"/>
                <a:gd name="T29" fmla="*/ 67 h 700"/>
                <a:gd name="T30" fmla="*/ 763 w 835"/>
                <a:gd name="T31" fmla="*/ 70 h 700"/>
                <a:gd name="T32" fmla="*/ 789 w 835"/>
                <a:gd name="T33" fmla="*/ 61 h 700"/>
                <a:gd name="T34" fmla="*/ 826 w 835"/>
                <a:gd name="T35" fmla="*/ 74 h 700"/>
                <a:gd name="T36" fmla="*/ 817 w 835"/>
                <a:gd name="T37" fmla="*/ 125 h 700"/>
                <a:gd name="T38" fmla="*/ 811 w 835"/>
                <a:gd name="T39" fmla="*/ 179 h 700"/>
                <a:gd name="T40" fmla="*/ 788 w 835"/>
                <a:gd name="T41" fmla="*/ 207 h 700"/>
                <a:gd name="T42" fmla="*/ 766 w 835"/>
                <a:gd name="T43" fmla="*/ 245 h 700"/>
                <a:gd name="T44" fmla="*/ 791 w 835"/>
                <a:gd name="T45" fmla="*/ 256 h 700"/>
                <a:gd name="T46" fmla="*/ 802 w 835"/>
                <a:gd name="T47" fmla="*/ 255 h 700"/>
                <a:gd name="T48" fmla="*/ 783 w 835"/>
                <a:gd name="T49" fmla="*/ 269 h 700"/>
                <a:gd name="T50" fmla="*/ 778 w 835"/>
                <a:gd name="T51" fmla="*/ 300 h 700"/>
                <a:gd name="T52" fmla="*/ 759 w 835"/>
                <a:gd name="T53" fmla="*/ 295 h 700"/>
                <a:gd name="T54" fmla="*/ 762 w 835"/>
                <a:gd name="T55" fmla="*/ 308 h 700"/>
                <a:gd name="T56" fmla="*/ 773 w 835"/>
                <a:gd name="T57" fmla="*/ 346 h 700"/>
                <a:gd name="T58" fmla="*/ 807 w 835"/>
                <a:gd name="T59" fmla="*/ 351 h 700"/>
                <a:gd name="T60" fmla="*/ 826 w 835"/>
                <a:gd name="T61" fmla="*/ 394 h 700"/>
                <a:gd name="T62" fmla="*/ 813 w 835"/>
                <a:gd name="T63" fmla="*/ 425 h 700"/>
                <a:gd name="T64" fmla="*/ 791 w 835"/>
                <a:gd name="T65" fmla="*/ 430 h 700"/>
                <a:gd name="T66" fmla="*/ 762 w 835"/>
                <a:gd name="T67" fmla="*/ 453 h 700"/>
                <a:gd name="T68" fmla="*/ 734 w 835"/>
                <a:gd name="T69" fmla="*/ 481 h 700"/>
                <a:gd name="T70" fmla="*/ 710 w 835"/>
                <a:gd name="T71" fmla="*/ 466 h 700"/>
                <a:gd name="T72" fmla="*/ 714 w 835"/>
                <a:gd name="T73" fmla="*/ 502 h 700"/>
                <a:gd name="T74" fmla="*/ 683 w 835"/>
                <a:gd name="T75" fmla="*/ 502 h 700"/>
                <a:gd name="T76" fmla="*/ 679 w 835"/>
                <a:gd name="T77" fmla="*/ 477 h 700"/>
                <a:gd name="T78" fmla="*/ 662 w 835"/>
                <a:gd name="T79" fmla="*/ 458 h 700"/>
                <a:gd name="T80" fmla="*/ 636 w 835"/>
                <a:gd name="T81" fmla="*/ 486 h 700"/>
                <a:gd name="T82" fmla="*/ 590 w 835"/>
                <a:gd name="T83" fmla="*/ 503 h 700"/>
                <a:gd name="T84" fmla="*/ 575 w 835"/>
                <a:gd name="T85" fmla="*/ 490 h 700"/>
                <a:gd name="T86" fmla="*/ 555 w 835"/>
                <a:gd name="T87" fmla="*/ 503 h 700"/>
                <a:gd name="T88" fmla="*/ 549 w 835"/>
                <a:gd name="T89" fmla="*/ 531 h 700"/>
                <a:gd name="T90" fmla="*/ 535 w 835"/>
                <a:gd name="T91" fmla="*/ 565 h 700"/>
                <a:gd name="T92" fmla="*/ 491 w 835"/>
                <a:gd name="T93" fmla="*/ 592 h 700"/>
                <a:gd name="T94" fmla="*/ 463 w 835"/>
                <a:gd name="T95" fmla="*/ 607 h 700"/>
                <a:gd name="T96" fmla="*/ 439 w 835"/>
                <a:gd name="T97" fmla="*/ 612 h 700"/>
                <a:gd name="T98" fmla="*/ 424 w 835"/>
                <a:gd name="T99" fmla="*/ 622 h 700"/>
                <a:gd name="T100" fmla="*/ 409 w 835"/>
                <a:gd name="T101" fmla="*/ 644 h 700"/>
                <a:gd name="T102" fmla="*/ 395 w 835"/>
                <a:gd name="T103" fmla="*/ 662 h 700"/>
                <a:gd name="T104" fmla="*/ 384 w 835"/>
                <a:gd name="T105" fmla="*/ 685 h 700"/>
                <a:gd name="T106" fmla="*/ 348 w 835"/>
                <a:gd name="T107" fmla="*/ 675 h 700"/>
                <a:gd name="T108" fmla="*/ 318 w 835"/>
                <a:gd name="T109" fmla="*/ 657 h 700"/>
                <a:gd name="T110" fmla="*/ 319 w 835"/>
                <a:gd name="T111" fmla="*/ 611 h 700"/>
                <a:gd name="T112" fmla="*/ 294 w 835"/>
                <a:gd name="T113" fmla="*/ 638 h 700"/>
                <a:gd name="T114" fmla="*/ 285 w 835"/>
                <a:gd name="T115" fmla="*/ 681 h 700"/>
                <a:gd name="T116" fmla="*/ 230 w 835"/>
                <a:gd name="T117" fmla="*/ 70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5" h="700">
                  <a:moveTo>
                    <a:pt x="13" y="465"/>
                  </a:moveTo>
                  <a:cubicBezTo>
                    <a:pt x="13" y="465"/>
                    <a:pt x="51" y="470"/>
                    <a:pt x="63" y="474"/>
                  </a:cubicBezTo>
                  <a:cubicBezTo>
                    <a:pt x="75" y="478"/>
                    <a:pt x="85" y="481"/>
                    <a:pt x="99" y="478"/>
                  </a:cubicBezTo>
                  <a:cubicBezTo>
                    <a:pt x="113" y="476"/>
                    <a:pt x="122" y="473"/>
                    <a:pt x="131" y="476"/>
                  </a:cubicBezTo>
                  <a:cubicBezTo>
                    <a:pt x="139" y="480"/>
                    <a:pt x="165" y="484"/>
                    <a:pt x="169" y="491"/>
                  </a:cubicBezTo>
                  <a:cubicBezTo>
                    <a:pt x="172" y="497"/>
                    <a:pt x="173" y="500"/>
                    <a:pt x="180" y="500"/>
                  </a:cubicBezTo>
                  <a:cubicBezTo>
                    <a:pt x="187" y="500"/>
                    <a:pt x="195" y="497"/>
                    <a:pt x="200" y="503"/>
                  </a:cubicBezTo>
                  <a:cubicBezTo>
                    <a:pt x="205" y="508"/>
                    <a:pt x="218" y="516"/>
                    <a:pt x="232" y="515"/>
                  </a:cubicBezTo>
                  <a:cubicBezTo>
                    <a:pt x="246" y="514"/>
                    <a:pt x="249" y="512"/>
                    <a:pt x="249" y="516"/>
                  </a:cubicBezTo>
                  <a:cubicBezTo>
                    <a:pt x="249" y="520"/>
                    <a:pt x="251" y="522"/>
                    <a:pt x="258" y="522"/>
                  </a:cubicBezTo>
                  <a:cubicBezTo>
                    <a:pt x="264" y="523"/>
                    <a:pt x="266" y="523"/>
                    <a:pt x="271" y="519"/>
                  </a:cubicBezTo>
                  <a:cubicBezTo>
                    <a:pt x="275" y="515"/>
                    <a:pt x="313" y="503"/>
                    <a:pt x="318" y="499"/>
                  </a:cubicBezTo>
                  <a:cubicBezTo>
                    <a:pt x="324" y="495"/>
                    <a:pt x="337" y="489"/>
                    <a:pt x="347" y="490"/>
                  </a:cubicBezTo>
                  <a:cubicBezTo>
                    <a:pt x="357" y="491"/>
                    <a:pt x="397" y="490"/>
                    <a:pt x="404" y="487"/>
                  </a:cubicBezTo>
                  <a:cubicBezTo>
                    <a:pt x="411" y="484"/>
                    <a:pt x="425" y="476"/>
                    <a:pt x="425" y="476"/>
                  </a:cubicBezTo>
                  <a:cubicBezTo>
                    <a:pt x="425" y="476"/>
                    <a:pt x="439" y="468"/>
                    <a:pt x="442" y="461"/>
                  </a:cubicBezTo>
                  <a:cubicBezTo>
                    <a:pt x="445" y="454"/>
                    <a:pt x="452" y="444"/>
                    <a:pt x="459" y="442"/>
                  </a:cubicBezTo>
                  <a:cubicBezTo>
                    <a:pt x="467" y="440"/>
                    <a:pt x="471" y="438"/>
                    <a:pt x="474" y="431"/>
                  </a:cubicBezTo>
                  <a:cubicBezTo>
                    <a:pt x="478" y="424"/>
                    <a:pt x="478" y="424"/>
                    <a:pt x="470" y="417"/>
                  </a:cubicBezTo>
                  <a:cubicBezTo>
                    <a:pt x="463" y="409"/>
                    <a:pt x="458" y="403"/>
                    <a:pt x="460" y="397"/>
                  </a:cubicBezTo>
                  <a:cubicBezTo>
                    <a:pt x="463" y="391"/>
                    <a:pt x="470" y="370"/>
                    <a:pt x="477" y="373"/>
                  </a:cubicBezTo>
                  <a:cubicBezTo>
                    <a:pt x="485" y="375"/>
                    <a:pt x="489" y="377"/>
                    <a:pt x="489" y="377"/>
                  </a:cubicBezTo>
                  <a:cubicBezTo>
                    <a:pt x="489" y="377"/>
                    <a:pt x="513" y="384"/>
                    <a:pt x="520" y="381"/>
                  </a:cubicBezTo>
                  <a:cubicBezTo>
                    <a:pt x="527" y="378"/>
                    <a:pt x="537" y="374"/>
                    <a:pt x="543" y="362"/>
                  </a:cubicBezTo>
                  <a:cubicBezTo>
                    <a:pt x="550" y="351"/>
                    <a:pt x="553" y="351"/>
                    <a:pt x="557" y="351"/>
                  </a:cubicBezTo>
                  <a:cubicBezTo>
                    <a:pt x="561" y="351"/>
                    <a:pt x="572" y="354"/>
                    <a:pt x="584" y="345"/>
                  </a:cubicBezTo>
                  <a:cubicBezTo>
                    <a:pt x="596" y="336"/>
                    <a:pt x="598" y="330"/>
                    <a:pt x="597" y="327"/>
                  </a:cubicBezTo>
                  <a:cubicBezTo>
                    <a:pt x="597" y="323"/>
                    <a:pt x="605" y="305"/>
                    <a:pt x="613" y="306"/>
                  </a:cubicBezTo>
                  <a:cubicBezTo>
                    <a:pt x="621" y="306"/>
                    <a:pt x="626" y="306"/>
                    <a:pt x="625" y="302"/>
                  </a:cubicBezTo>
                  <a:cubicBezTo>
                    <a:pt x="625" y="297"/>
                    <a:pt x="629" y="295"/>
                    <a:pt x="634" y="295"/>
                  </a:cubicBezTo>
                  <a:cubicBezTo>
                    <a:pt x="639" y="296"/>
                    <a:pt x="637" y="287"/>
                    <a:pt x="657" y="286"/>
                  </a:cubicBezTo>
                  <a:cubicBezTo>
                    <a:pt x="677" y="285"/>
                    <a:pt x="663" y="282"/>
                    <a:pt x="670" y="283"/>
                  </a:cubicBezTo>
                  <a:cubicBezTo>
                    <a:pt x="677" y="285"/>
                    <a:pt x="692" y="287"/>
                    <a:pt x="693" y="279"/>
                  </a:cubicBezTo>
                  <a:cubicBezTo>
                    <a:pt x="693" y="271"/>
                    <a:pt x="688" y="259"/>
                    <a:pt x="681" y="256"/>
                  </a:cubicBezTo>
                  <a:cubicBezTo>
                    <a:pt x="680" y="255"/>
                    <a:pt x="678" y="253"/>
                    <a:pt x="677" y="252"/>
                  </a:cubicBezTo>
                  <a:cubicBezTo>
                    <a:pt x="674" y="251"/>
                    <a:pt x="672" y="251"/>
                    <a:pt x="670" y="250"/>
                  </a:cubicBezTo>
                  <a:cubicBezTo>
                    <a:pt x="668" y="250"/>
                    <a:pt x="668" y="247"/>
                    <a:pt x="666" y="246"/>
                  </a:cubicBezTo>
                  <a:cubicBezTo>
                    <a:pt x="663" y="244"/>
                    <a:pt x="659" y="242"/>
                    <a:pt x="657" y="241"/>
                  </a:cubicBezTo>
                  <a:cubicBezTo>
                    <a:pt x="654" y="237"/>
                    <a:pt x="638" y="226"/>
                    <a:pt x="632" y="234"/>
                  </a:cubicBezTo>
                  <a:cubicBezTo>
                    <a:pt x="626" y="242"/>
                    <a:pt x="622" y="253"/>
                    <a:pt x="613" y="248"/>
                  </a:cubicBezTo>
                  <a:cubicBezTo>
                    <a:pt x="604" y="243"/>
                    <a:pt x="593" y="243"/>
                    <a:pt x="586" y="246"/>
                  </a:cubicBezTo>
                  <a:cubicBezTo>
                    <a:pt x="585" y="246"/>
                    <a:pt x="582" y="248"/>
                    <a:pt x="581" y="249"/>
                  </a:cubicBezTo>
                  <a:cubicBezTo>
                    <a:pt x="577" y="251"/>
                    <a:pt x="574" y="251"/>
                    <a:pt x="570" y="248"/>
                  </a:cubicBezTo>
                  <a:cubicBezTo>
                    <a:pt x="565" y="245"/>
                    <a:pt x="561" y="236"/>
                    <a:pt x="562" y="235"/>
                  </a:cubicBezTo>
                  <a:cubicBezTo>
                    <a:pt x="564" y="234"/>
                    <a:pt x="567" y="233"/>
                    <a:pt x="568" y="231"/>
                  </a:cubicBezTo>
                  <a:cubicBezTo>
                    <a:pt x="570" y="223"/>
                    <a:pt x="574" y="201"/>
                    <a:pt x="574" y="201"/>
                  </a:cubicBezTo>
                  <a:cubicBezTo>
                    <a:pt x="587" y="163"/>
                    <a:pt x="587" y="163"/>
                    <a:pt x="587" y="163"/>
                  </a:cubicBezTo>
                  <a:cubicBezTo>
                    <a:pt x="587" y="163"/>
                    <a:pt x="590" y="166"/>
                    <a:pt x="598" y="167"/>
                  </a:cubicBezTo>
                  <a:cubicBezTo>
                    <a:pt x="606" y="167"/>
                    <a:pt x="607" y="168"/>
                    <a:pt x="610" y="169"/>
                  </a:cubicBezTo>
                  <a:cubicBezTo>
                    <a:pt x="613" y="170"/>
                    <a:pt x="619" y="173"/>
                    <a:pt x="621" y="170"/>
                  </a:cubicBezTo>
                  <a:cubicBezTo>
                    <a:pt x="624" y="167"/>
                    <a:pt x="639" y="150"/>
                    <a:pt x="644" y="149"/>
                  </a:cubicBezTo>
                  <a:cubicBezTo>
                    <a:pt x="649" y="148"/>
                    <a:pt x="655" y="144"/>
                    <a:pt x="654" y="139"/>
                  </a:cubicBezTo>
                  <a:cubicBezTo>
                    <a:pt x="654" y="134"/>
                    <a:pt x="654" y="133"/>
                    <a:pt x="652" y="132"/>
                  </a:cubicBezTo>
                  <a:cubicBezTo>
                    <a:pt x="649" y="130"/>
                    <a:pt x="650" y="127"/>
                    <a:pt x="651" y="124"/>
                  </a:cubicBezTo>
                  <a:cubicBezTo>
                    <a:pt x="653" y="121"/>
                    <a:pt x="655" y="115"/>
                    <a:pt x="654" y="113"/>
                  </a:cubicBezTo>
                  <a:cubicBezTo>
                    <a:pt x="654" y="111"/>
                    <a:pt x="655" y="107"/>
                    <a:pt x="657" y="103"/>
                  </a:cubicBezTo>
                  <a:cubicBezTo>
                    <a:pt x="659" y="99"/>
                    <a:pt x="659" y="93"/>
                    <a:pt x="658" y="91"/>
                  </a:cubicBezTo>
                  <a:cubicBezTo>
                    <a:pt x="658" y="89"/>
                    <a:pt x="660" y="80"/>
                    <a:pt x="662" y="78"/>
                  </a:cubicBezTo>
                  <a:cubicBezTo>
                    <a:pt x="664" y="75"/>
                    <a:pt x="670" y="66"/>
                    <a:pt x="670" y="66"/>
                  </a:cubicBezTo>
                  <a:cubicBezTo>
                    <a:pt x="670" y="66"/>
                    <a:pt x="679" y="55"/>
                    <a:pt x="677" y="51"/>
                  </a:cubicBezTo>
                  <a:cubicBezTo>
                    <a:pt x="676" y="46"/>
                    <a:pt x="675" y="45"/>
                    <a:pt x="673" y="44"/>
                  </a:cubicBezTo>
                  <a:cubicBezTo>
                    <a:pt x="671" y="43"/>
                    <a:pt x="669" y="43"/>
                    <a:pt x="671" y="41"/>
                  </a:cubicBezTo>
                  <a:cubicBezTo>
                    <a:pt x="674" y="38"/>
                    <a:pt x="674" y="36"/>
                    <a:pt x="671" y="35"/>
                  </a:cubicBezTo>
                  <a:cubicBezTo>
                    <a:pt x="667" y="34"/>
                    <a:pt x="664" y="34"/>
                    <a:pt x="661" y="35"/>
                  </a:cubicBezTo>
                  <a:cubicBezTo>
                    <a:pt x="658" y="37"/>
                    <a:pt x="655" y="40"/>
                    <a:pt x="655" y="35"/>
                  </a:cubicBezTo>
                  <a:cubicBezTo>
                    <a:pt x="656" y="31"/>
                    <a:pt x="655" y="29"/>
                    <a:pt x="658" y="27"/>
                  </a:cubicBezTo>
                  <a:cubicBezTo>
                    <a:pt x="660" y="24"/>
                    <a:pt x="665" y="14"/>
                    <a:pt x="665" y="14"/>
                  </a:cubicBezTo>
                  <a:cubicBezTo>
                    <a:pt x="665" y="14"/>
                    <a:pt x="671" y="3"/>
                    <a:pt x="675" y="3"/>
                  </a:cubicBezTo>
                  <a:cubicBezTo>
                    <a:pt x="679" y="4"/>
                    <a:pt x="680" y="3"/>
                    <a:pt x="683" y="1"/>
                  </a:cubicBezTo>
                  <a:cubicBezTo>
                    <a:pt x="687" y="0"/>
                    <a:pt x="687" y="0"/>
                    <a:pt x="691" y="3"/>
                  </a:cubicBezTo>
                  <a:cubicBezTo>
                    <a:pt x="692" y="4"/>
                    <a:pt x="693" y="4"/>
                    <a:pt x="695" y="5"/>
                  </a:cubicBezTo>
                  <a:cubicBezTo>
                    <a:pt x="696" y="7"/>
                    <a:pt x="697" y="9"/>
                    <a:pt x="697" y="10"/>
                  </a:cubicBezTo>
                  <a:cubicBezTo>
                    <a:pt x="698" y="11"/>
                    <a:pt x="694" y="10"/>
                    <a:pt x="694" y="11"/>
                  </a:cubicBezTo>
                  <a:cubicBezTo>
                    <a:pt x="694" y="14"/>
                    <a:pt x="693" y="15"/>
                    <a:pt x="692" y="17"/>
                  </a:cubicBezTo>
                  <a:cubicBezTo>
                    <a:pt x="692" y="17"/>
                    <a:pt x="693" y="19"/>
                    <a:pt x="693" y="20"/>
                  </a:cubicBezTo>
                  <a:cubicBezTo>
                    <a:pt x="692" y="22"/>
                    <a:pt x="689" y="24"/>
                    <a:pt x="688" y="26"/>
                  </a:cubicBezTo>
                  <a:cubicBezTo>
                    <a:pt x="686" y="29"/>
                    <a:pt x="685" y="30"/>
                    <a:pt x="685" y="32"/>
                  </a:cubicBezTo>
                  <a:cubicBezTo>
                    <a:pt x="685" y="34"/>
                    <a:pt x="688" y="34"/>
                    <a:pt x="691" y="35"/>
                  </a:cubicBezTo>
                  <a:cubicBezTo>
                    <a:pt x="694" y="36"/>
                    <a:pt x="697" y="34"/>
                    <a:pt x="700" y="36"/>
                  </a:cubicBezTo>
                  <a:cubicBezTo>
                    <a:pt x="701" y="36"/>
                    <a:pt x="700" y="39"/>
                    <a:pt x="701" y="39"/>
                  </a:cubicBezTo>
                  <a:cubicBezTo>
                    <a:pt x="704" y="41"/>
                    <a:pt x="706" y="42"/>
                    <a:pt x="707" y="40"/>
                  </a:cubicBezTo>
                  <a:cubicBezTo>
                    <a:pt x="708" y="38"/>
                    <a:pt x="709" y="31"/>
                    <a:pt x="711" y="30"/>
                  </a:cubicBezTo>
                  <a:cubicBezTo>
                    <a:pt x="713" y="29"/>
                    <a:pt x="716" y="32"/>
                    <a:pt x="718" y="33"/>
                  </a:cubicBezTo>
                  <a:cubicBezTo>
                    <a:pt x="719" y="34"/>
                    <a:pt x="719" y="36"/>
                    <a:pt x="721" y="37"/>
                  </a:cubicBezTo>
                  <a:cubicBezTo>
                    <a:pt x="722" y="37"/>
                    <a:pt x="723" y="36"/>
                    <a:pt x="725" y="37"/>
                  </a:cubicBezTo>
                  <a:cubicBezTo>
                    <a:pt x="726" y="37"/>
                    <a:pt x="728" y="37"/>
                    <a:pt x="729" y="38"/>
                  </a:cubicBezTo>
                  <a:cubicBezTo>
                    <a:pt x="729" y="38"/>
                    <a:pt x="726" y="41"/>
                    <a:pt x="726" y="41"/>
                  </a:cubicBezTo>
                  <a:cubicBezTo>
                    <a:pt x="727" y="42"/>
                    <a:pt x="725" y="43"/>
                    <a:pt x="725" y="44"/>
                  </a:cubicBezTo>
                  <a:cubicBezTo>
                    <a:pt x="724" y="47"/>
                    <a:pt x="729" y="49"/>
                    <a:pt x="730" y="52"/>
                  </a:cubicBezTo>
                  <a:cubicBezTo>
                    <a:pt x="733" y="58"/>
                    <a:pt x="738" y="66"/>
                    <a:pt x="738" y="67"/>
                  </a:cubicBezTo>
                  <a:cubicBezTo>
                    <a:pt x="738" y="67"/>
                    <a:pt x="738" y="72"/>
                    <a:pt x="739" y="73"/>
                  </a:cubicBezTo>
                  <a:cubicBezTo>
                    <a:pt x="742" y="75"/>
                    <a:pt x="747" y="76"/>
                    <a:pt x="749" y="77"/>
                  </a:cubicBezTo>
                  <a:cubicBezTo>
                    <a:pt x="750" y="77"/>
                    <a:pt x="750" y="74"/>
                    <a:pt x="751" y="74"/>
                  </a:cubicBezTo>
                  <a:cubicBezTo>
                    <a:pt x="753" y="74"/>
                    <a:pt x="755" y="73"/>
                    <a:pt x="756" y="71"/>
                  </a:cubicBezTo>
                  <a:cubicBezTo>
                    <a:pt x="757" y="69"/>
                    <a:pt x="758" y="65"/>
                    <a:pt x="760" y="66"/>
                  </a:cubicBezTo>
                  <a:cubicBezTo>
                    <a:pt x="761" y="66"/>
                    <a:pt x="762" y="69"/>
                    <a:pt x="763" y="70"/>
                  </a:cubicBezTo>
                  <a:cubicBezTo>
                    <a:pt x="764" y="70"/>
                    <a:pt x="766" y="71"/>
                    <a:pt x="767" y="71"/>
                  </a:cubicBezTo>
                  <a:cubicBezTo>
                    <a:pt x="769" y="71"/>
                    <a:pt x="772" y="68"/>
                    <a:pt x="774" y="68"/>
                  </a:cubicBezTo>
                  <a:cubicBezTo>
                    <a:pt x="776" y="68"/>
                    <a:pt x="777" y="69"/>
                    <a:pt x="779" y="69"/>
                  </a:cubicBezTo>
                  <a:cubicBezTo>
                    <a:pt x="779" y="69"/>
                    <a:pt x="779" y="65"/>
                    <a:pt x="780" y="65"/>
                  </a:cubicBezTo>
                  <a:cubicBezTo>
                    <a:pt x="782" y="65"/>
                    <a:pt x="783" y="66"/>
                    <a:pt x="784" y="65"/>
                  </a:cubicBezTo>
                  <a:cubicBezTo>
                    <a:pt x="786" y="64"/>
                    <a:pt x="788" y="62"/>
                    <a:pt x="789" y="61"/>
                  </a:cubicBezTo>
                  <a:cubicBezTo>
                    <a:pt x="789" y="60"/>
                    <a:pt x="790" y="57"/>
                    <a:pt x="791" y="56"/>
                  </a:cubicBezTo>
                  <a:cubicBezTo>
                    <a:pt x="792" y="54"/>
                    <a:pt x="792" y="53"/>
                    <a:pt x="792" y="52"/>
                  </a:cubicBezTo>
                  <a:cubicBezTo>
                    <a:pt x="793" y="50"/>
                    <a:pt x="792" y="49"/>
                    <a:pt x="793" y="48"/>
                  </a:cubicBezTo>
                  <a:cubicBezTo>
                    <a:pt x="795" y="47"/>
                    <a:pt x="798" y="49"/>
                    <a:pt x="801" y="51"/>
                  </a:cubicBezTo>
                  <a:cubicBezTo>
                    <a:pt x="808" y="54"/>
                    <a:pt x="814" y="62"/>
                    <a:pt x="817" y="64"/>
                  </a:cubicBezTo>
                  <a:cubicBezTo>
                    <a:pt x="820" y="66"/>
                    <a:pt x="828" y="71"/>
                    <a:pt x="826" y="74"/>
                  </a:cubicBezTo>
                  <a:cubicBezTo>
                    <a:pt x="823" y="76"/>
                    <a:pt x="820" y="79"/>
                    <a:pt x="822" y="83"/>
                  </a:cubicBezTo>
                  <a:cubicBezTo>
                    <a:pt x="824" y="87"/>
                    <a:pt x="823" y="92"/>
                    <a:pt x="822" y="94"/>
                  </a:cubicBezTo>
                  <a:cubicBezTo>
                    <a:pt x="820" y="97"/>
                    <a:pt x="819" y="98"/>
                    <a:pt x="818" y="101"/>
                  </a:cubicBezTo>
                  <a:cubicBezTo>
                    <a:pt x="818" y="103"/>
                    <a:pt x="815" y="109"/>
                    <a:pt x="815" y="112"/>
                  </a:cubicBezTo>
                  <a:cubicBezTo>
                    <a:pt x="815" y="115"/>
                    <a:pt x="813" y="116"/>
                    <a:pt x="815" y="118"/>
                  </a:cubicBezTo>
                  <a:cubicBezTo>
                    <a:pt x="816" y="120"/>
                    <a:pt x="817" y="123"/>
                    <a:pt x="817" y="125"/>
                  </a:cubicBezTo>
                  <a:cubicBezTo>
                    <a:pt x="817" y="128"/>
                    <a:pt x="816" y="130"/>
                    <a:pt x="817" y="132"/>
                  </a:cubicBezTo>
                  <a:cubicBezTo>
                    <a:pt x="818" y="133"/>
                    <a:pt x="819" y="133"/>
                    <a:pt x="819" y="135"/>
                  </a:cubicBezTo>
                  <a:cubicBezTo>
                    <a:pt x="820" y="137"/>
                    <a:pt x="824" y="143"/>
                    <a:pt x="823" y="146"/>
                  </a:cubicBezTo>
                  <a:cubicBezTo>
                    <a:pt x="822" y="150"/>
                    <a:pt x="822" y="151"/>
                    <a:pt x="819" y="151"/>
                  </a:cubicBezTo>
                  <a:cubicBezTo>
                    <a:pt x="816" y="152"/>
                    <a:pt x="813" y="151"/>
                    <a:pt x="813" y="158"/>
                  </a:cubicBezTo>
                  <a:cubicBezTo>
                    <a:pt x="812" y="164"/>
                    <a:pt x="811" y="177"/>
                    <a:pt x="811" y="179"/>
                  </a:cubicBezTo>
                  <a:cubicBezTo>
                    <a:pt x="811" y="181"/>
                    <a:pt x="810" y="185"/>
                    <a:pt x="813" y="187"/>
                  </a:cubicBezTo>
                  <a:cubicBezTo>
                    <a:pt x="816" y="189"/>
                    <a:pt x="815" y="195"/>
                    <a:pt x="813" y="197"/>
                  </a:cubicBezTo>
                  <a:cubicBezTo>
                    <a:pt x="812" y="199"/>
                    <a:pt x="810" y="196"/>
                    <a:pt x="810" y="196"/>
                  </a:cubicBezTo>
                  <a:cubicBezTo>
                    <a:pt x="802" y="183"/>
                    <a:pt x="802" y="183"/>
                    <a:pt x="802" y="183"/>
                  </a:cubicBezTo>
                  <a:cubicBezTo>
                    <a:pt x="791" y="198"/>
                    <a:pt x="791" y="198"/>
                    <a:pt x="791" y="198"/>
                  </a:cubicBezTo>
                  <a:cubicBezTo>
                    <a:pt x="791" y="198"/>
                    <a:pt x="790" y="203"/>
                    <a:pt x="788" y="207"/>
                  </a:cubicBezTo>
                  <a:cubicBezTo>
                    <a:pt x="787" y="208"/>
                    <a:pt x="783" y="208"/>
                    <a:pt x="782" y="210"/>
                  </a:cubicBezTo>
                  <a:cubicBezTo>
                    <a:pt x="781" y="212"/>
                    <a:pt x="781" y="215"/>
                    <a:pt x="779" y="217"/>
                  </a:cubicBezTo>
                  <a:cubicBezTo>
                    <a:pt x="777" y="220"/>
                    <a:pt x="775" y="222"/>
                    <a:pt x="774" y="222"/>
                  </a:cubicBezTo>
                  <a:cubicBezTo>
                    <a:pt x="770" y="225"/>
                    <a:pt x="764" y="228"/>
                    <a:pt x="764" y="232"/>
                  </a:cubicBezTo>
                  <a:cubicBezTo>
                    <a:pt x="763" y="236"/>
                    <a:pt x="759" y="240"/>
                    <a:pt x="760" y="241"/>
                  </a:cubicBezTo>
                  <a:cubicBezTo>
                    <a:pt x="760" y="242"/>
                    <a:pt x="763" y="243"/>
                    <a:pt x="766" y="245"/>
                  </a:cubicBezTo>
                  <a:cubicBezTo>
                    <a:pt x="769" y="247"/>
                    <a:pt x="772" y="250"/>
                    <a:pt x="773" y="250"/>
                  </a:cubicBezTo>
                  <a:cubicBezTo>
                    <a:pt x="773" y="251"/>
                    <a:pt x="773" y="253"/>
                    <a:pt x="774" y="253"/>
                  </a:cubicBezTo>
                  <a:cubicBezTo>
                    <a:pt x="775" y="254"/>
                    <a:pt x="777" y="253"/>
                    <a:pt x="777" y="254"/>
                  </a:cubicBezTo>
                  <a:cubicBezTo>
                    <a:pt x="778" y="255"/>
                    <a:pt x="777" y="260"/>
                    <a:pt x="779" y="261"/>
                  </a:cubicBezTo>
                  <a:cubicBezTo>
                    <a:pt x="781" y="263"/>
                    <a:pt x="786" y="261"/>
                    <a:pt x="788" y="259"/>
                  </a:cubicBezTo>
                  <a:cubicBezTo>
                    <a:pt x="789" y="258"/>
                    <a:pt x="790" y="256"/>
                    <a:pt x="791" y="256"/>
                  </a:cubicBezTo>
                  <a:cubicBezTo>
                    <a:pt x="791" y="255"/>
                    <a:pt x="792" y="248"/>
                    <a:pt x="792" y="248"/>
                  </a:cubicBezTo>
                  <a:cubicBezTo>
                    <a:pt x="793" y="248"/>
                    <a:pt x="796" y="244"/>
                    <a:pt x="797" y="246"/>
                  </a:cubicBezTo>
                  <a:cubicBezTo>
                    <a:pt x="797" y="246"/>
                    <a:pt x="797" y="248"/>
                    <a:pt x="796" y="249"/>
                  </a:cubicBezTo>
                  <a:cubicBezTo>
                    <a:pt x="796" y="250"/>
                    <a:pt x="797" y="251"/>
                    <a:pt x="797" y="252"/>
                  </a:cubicBezTo>
                  <a:cubicBezTo>
                    <a:pt x="797" y="253"/>
                    <a:pt x="799" y="253"/>
                    <a:pt x="800" y="253"/>
                  </a:cubicBezTo>
                  <a:cubicBezTo>
                    <a:pt x="801" y="254"/>
                    <a:pt x="802" y="255"/>
                    <a:pt x="802" y="255"/>
                  </a:cubicBezTo>
                  <a:cubicBezTo>
                    <a:pt x="802" y="255"/>
                    <a:pt x="803" y="255"/>
                    <a:pt x="802" y="255"/>
                  </a:cubicBezTo>
                  <a:cubicBezTo>
                    <a:pt x="798" y="256"/>
                    <a:pt x="799" y="255"/>
                    <a:pt x="799" y="258"/>
                  </a:cubicBezTo>
                  <a:cubicBezTo>
                    <a:pt x="798" y="259"/>
                    <a:pt x="799" y="260"/>
                    <a:pt x="798" y="261"/>
                  </a:cubicBezTo>
                  <a:cubicBezTo>
                    <a:pt x="797" y="262"/>
                    <a:pt x="794" y="261"/>
                    <a:pt x="791" y="262"/>
                  </a:cubicBezTo>
                  <a:cubicBezTo>
                    <a:pt x="790" y="263"/>
                    <a:pt x="790" y="265"/>
                    <a:pt x="789" y="266"/>
                  </a:cubicBezTo>
                  <a:cubicBezTo>
                    <a:pt x="786" y="267"/>
                    <a:pt x="784" y="267"/>
                    <a:pt x="783" y="269"/>
                  </a:cubicBezTo>
                  <a:cubicBezTo>
                    <a:pt x="783" y="269"/>
                    <a:pt x="783" y="273"/>
                    <a:pt x="783" y="273"/>
                  </a:cubicBezTo>
                  <a:cubicBezTo>
                    <a:pt x="786" y="277"/>
                    <a:pt x="792" y="280"/>
                    <a:pt x="789" y="284"/>
                  </a:cubicBezTo>
                  <a:cubicBezTo>
                    <a:pt x="787" y="287"/>
                    <a:pt x="782" y="285"/>
                    <a:pt x="781" y="287"/>
                  </a:cubicBezTo>
                  <a:cubicBezTo>
                    <a:pt x="780" y="289"/>
                    <a:pt x="784" y="294"/>
                    <a:pt x="784" y="296"/>
                  </a:cubicBezTo>
                  <a:cubicBezTo>
                    <a:pt x="784" y="301"/>
                    <a:pt x="785" y="304"/>
                    <a:pt x="780" y="303"/>
                  </a:cubicBezTo>
                  <a:cubicBezTo>
                    <a:pt x="780" y="303"/>
                    <a:pt x="779" y="300"/>
                    <a:pt x="778" y="300"/>
                  </a:cubicBezTo>
                  <a:cubicBezTo>
                    <a:pt x="777" y="299"/>
                    <a:pt x="776" y="301"/>
                    <a:pt x="775" y="301"/>
                  </a:cubicBezTo>
                  <a:cubicBezTo>
                    <a:pt x="774" y="300"/>
                    <a:pt x="775" y="298"/>
                    <a:pt x="775" y="297"/>
                  </a:cubicBezTo>
                  <a:cubicBezTo>
                    <a:pt x="774" y="296"/>
                    <a:pt x="772" y="295"/>
                    <a:pt x="772" y="295"/>
                  </a:cubicBezTo>
                  <a:cubicBezTo>
                    <a:pt x="770" y="295"/>
                    <a:pt x="770" y="301"/>
                    <a:pt x="769" y="301"/>
                  </a:cubicBezTo>
                  <a:cubicBezTo>
                    <a:pt x="767" y="300"/>
                    <a:pt x="766" y="298"/>
                    <a:pt x="765" y="299"/>
                  </a:cubicBezTo>
                  <a:cubicBezTo>
                    <a:pt x="764" y="299"/>
                    <a:pt x="763" y="297"/>
                    <a:pt x="759" y="295"/>
                  </a:cubicBezTo>
                  <a:cubicBezTo>
                    <a:pt x="757" y="294"/>
                    <a:pt x="753" y="294"/>
                    <a:pt x="753" y="294"/>
                  </a:cubicBezTo>
                  <a:cubicBezTo>
                    <a:pt x="753" y="294"/>
                    <a:pt x="755" y="297"/>
                    <a:pt x="755" y="302"/>
                  </a:cubicBezTo>
                  <a:cubicBezTo>
                    <a:pt x="755" y="304"/>
                    <a:pt x="751" y="304"/>
                    <a:pt x="751" y="305"/>
                  </a:cubicBezTo>
                  <a:cubicBezTo>
                    <a:pt x="752" y="306"/>
                    <a:pt x="753" y="307"/>
                    <a:pt x="755" y="308"/>
                  </a:cubicBezTo>
                  <a:cubicBezTo>
                    <a:pt x="755" y="308"/>
                    <a:pt x="758" y="306"/>
                    <a:pt x="759" y="307"/>
                  </a:cubicBezTo>
                  <a:cubicBezTo>
                    <a:pt x="760" y="307"/>
                    <a:pt x="761" y="308"/>
                    <a:pt x="762" y="308"/>
                  </a:cubicBezTo>
                  <a:cubicBezTo>
                    <a:pt x="762" y="309"/>
                    <a:pt x="760" y="311"/>
                    <a:pt x="760" y="312"/>
                  </a:cubicBezTo>
                  <a:cubicBezTo>
                    <a:pt x="764" y="314"/>
                    <a:pt x="766" y="316"/>
                    <a:pt x="768" y="317"/>
                  </a:cubicBezTo>
                  <a:cubicBezTo>
                    <a:pt x="769" y="318"/>
                    <a:pt x="767" y="321"/>
                    <a:pt x="768" y="323"/>
                  </a:cubicBezTo>
                  <a:cubicBezTo>
                    <a:pt x="768" y="324"/>
                    <a:pt x="771" y="324"/>
                    <a:pt x="771" y="327"/>
                  </a:cubicBezTo>
                  <a:cubicBezTo>
                    <a:pt x="770" y="329"/>
                    <a:pt x="772" y="334"/>
                    <a:pt x="772" y="337"/>
                  </a:cubicBezTo>
                  <a:cubicBezTo>
                    <a:pt x="772" y="340"/>
                    <a:pt x="773" y="343"/>
                    <a:pt x="773" y="346"/>
                  </a:cubicBezTo>
                  <a:cubicBezTo>
                    <a:pt x="774" y="349"/>
                    <a:pt x="773" y="351"/>
                    <a:pt x="775" y="353"/>
                  </a:cubicBezTo>
                  <a:cubicBezTo>
                    <a:pt x="777" y="356"/>
                    <a:pt x="780" y="356"/>
                    <a:pt x="781" y="359"/>
                  </a:cubicBezTo>
                  <a:cubicBezTo>
                    <a:pt x="782" y="361"/>
                    <a:pt x="782" y="362"/>
                    <a:pt x="782" y="364"/>
                  </a:cubicBezTo>
                  <a:cubicBezTo>
                    <a:pt x="783" y="366"/>
                    <a:pt x="782" y="368"/>
                    <a:pt x="784" y="368"/>
                  </a:cubicBezTo>
                  <a:cubicBezTo>
                    <a:pt x="785" y="368"/>
                    <a:pt x="789" y="368"/>
                    <a:pt x="790" y="366"/>
                  </a:cubicBezTo>
                  <a:cubicBezTo>
                    <a:pt x="795" y="360"/>
                    <a:pt x="807" y="347"/>
                    <a:pt x="807" y="351"/>
                  </a:cubicBezTo>
                  <a:cubicBezTo>
                    <a:pt x="808" y="351"/>
                    <a:pt x="808" y="354"/>
                    <a:pt x="810" y="355"/>
                  </a:cubicBezTo>
                  <a:cubicBezTo>
                    <a:pt x="810" y="356"/>
                    <a:pt x="811" y="356"/>
                    <a:pt x="812" y="357"/>
                  </a:cubicBezTo>
                  <a:cubicBezTo>
                    <a:pt x="814" y="360"/>
                    <a:pt x="817" y="363"/>
                    <a:pt x="818" y="365"/>
                  </a:cubicBezTo>
                  <a:cubicBezTo>
                    <a:pt x="819" y="368"/>
                    <a:pt x="816" y="368"/>
                    <a:pt x="817" y="369"/>
                  </a:cubicBezTo>
                  <a:cubicBezTo>
                    <a:pt x="820" y="371"/>
                    <a:pt x="830" y="384"/>
                    <a:pt x="825" y="387"/>
                  </a:cubicBezTo>
                  <a:cubicBezTo>
                    <a:pt x="820" y="390"/>
                    <a:pt x="821" y="392"/>
                    <a:pt x="826" y="394"/>
                  </a:cubicBezTo>
                  <a:cubicBezTo>
                    <a:pt x="830" y="395"/>
                    <a:pt x="834" y="394"/>
                    <a:pt x="834" y="394"/>
                  </a:cubicBezTo>
                  <a:cubicBezTo>
                    <a:pt x="835" y="408"/>
                    <a:pt x="835" y="408"/>
                    <a:pt x="835" y="408"/>
                  </a:cubicBezTo>
                  <a:cubicBezTo>
                    <a:pt x="835" y="408"/>
                    <a:pt x="826" y="409"/>
                    <a:pt x="824" y="411"/>
                  </a:cubicBezTo>
                  <a:cubicBezTo>
                    <a:pt x="823" y="412"/>
                    <a:pt x="822" y="416"/>
                    <a:pt x="822" y="417"/>
                  </a:cubicBezTo>
                  <a:cubicBezTo>
                    <a:pt x="823" y="419"/>
                    <a:pt x="819" y="421"/>
                    <a:pt x="816" y="422"/>
                  </a:cubicBezTo>
                  <a:cubicBezTo>
                    <a:pt x="815" y="422"/>
                    <a:pt x="815" y="425"/>
                    <a:pt x="813" y="425"/>
                  </a:cubicBezTo>
                  <a:cubicBezTo>
                    <a:pt x="808" y="424"/>
                    <a:pt x="802" y="423"/>
                    <a:pt x="800" y="422"/>
                  </a:cubicBezTo>
                  <a:cubicBezTo>
                    <a:pt x="799" y="422"/>
                    <a:pt x="797" y="423"/>
                    <a:pt x="798" y="424"/>
                  </a:cubicBezTo>
                  <a:cubicBezTo>
                    <a:pt x="798" y="425"/>
                    <a:pt x="802" y="426"/>
                    <a:pt x="802" y="426"/>
                  </a:cubicBezTo>
                  <a:cubicBezTo>
                    <a:pt x="802" y="427"/>
                    <a:pt x="800" y="429"/>
                    <a:pt x="800" y="429"/>
                  </a:cubicBezTo>
                  <a:cubicBezTo>
                    <a:pt x="801" y="431"/>
                    <a:pt x="797" y="429"/>
                    <a:pt x="794" y="429"/>
                  </a:cubicBezTo>
                  <a:cubicBezTo>
                    <a:pt x="793" y="429"/>
                    <a:pt x="793" y="430"/>
                    <a:pt x="791" y="430"/>
                  </a:cubicBezTo>
                  <a:cubicBezTo>
                    <a:pt x="786" y="430"/>
                    <a:pt x="785" y="433"/>
                    <a:pt x="785" y="436"/>
                  </a:cubicBezTo>
                  <a:cubicBezTo>
                    <a:pt x="785" y="437"/>
                    <a:pt x="785" y="442"/>
                    <a:pt x="783" y="443"/>
                  </a:cubicBezTo>
                  <a:cubicBezTo>
                    <a:pt x="782" y="443"/>
                    <a:pt x="781" y="443"/>
                    <a:pt x="779" y="443"/>
                  </a:cubicBezTo>
                  <a:cubicBezTo>
                    <a:pt x="775" y="441"/>
                    <a:pt x="774" y="442"/>
                    <a:pt x="773" y="442"/>
                  </a:cubicBezTo>
                  <a:cubicBezTo>
                    <a:pt x="772" y="443"/>
                    <a:pt x="770" y="442"/>
                    <a:pt x="769" y="443"/>
                  </a:cubicBezTo>
                  <a:cubicBezTo>
                    <a:pt x="767" y="444"/>
                    <a:pt x="765" y="451"/>
                    <a:pt x="762" y="453"/>
                  </a:cubicBezTo>
                  <a:cubicBezTo>
                    <a:pt x="760" y="454"/>
                    <a:pt x="758" y="454"/>
                    <a:pt x="756" y="455"/>
                  </a:cubicBezTo>
                  <a:cubicBezTo>
                    <a:pt x="755" y="455"/>
                    <a:pt x="752" y="457"/>
                    <a:pt x="751" y="459"/>
                  </a:cubicBezTo>
                  <a:cubicBezTo>
                    <a:pt x="748" y="460"/>
                    <a:pt x="746" y="461"/>
                    <a:pt x="745" y="463"/>
                  </a:cubicBezTo>
                  <a:cubicBezTo>
                    <a:pt x="744" y="464"/>
                    <a:pt x="746" y="467"/>
                    <a:pt x="745" y="468"/>
                  </a:cubicBezTo>
                  <a:cubicBezTo>
                    <a:pt x="744" y="470"/>
                    <a:pt x="740" y="471"/>
                    <a:pt x="740" y="472"/>
                  </a:cubicBezTo>
                  <a:cubicBezTo>
                    <a:pt x="738" y="476"/>
                    <a:pt x="738" y="485"/>
                    <a:pt x="734" y="481"/>
                  </a:cubicBezTo>
                  <a:cubicBezTo>
                    <a:pt x="734" y="481"/>
                    <a:pt x="734" y="477"/>
                    <a:pt x="733" y="476"/>
                  </a:cubicBezTo>
                  <a:cubicBezTo>
                    <a:pt x="731" y="473"/>
                    <a:pt x="728" y="471"/>
                    <a:pt x="726" y="469"/>
                  </a:cubicBezTo>
                  <a:cubicBezTo>
                    <a:pt x="725" y="467"/>
                    <a:pt x="726" y="465"/>
                    <a:pt x="725" y="464"/>
                  </a:cubicBezTo>
                  <a:cubicBezTo>
                    <a:pt x="724" y="463"/>
                    <a:pt x="721" y="463"/>
                    <a:pt x="721" y="463"/>
                  </a:cubicBezTo>
                  <a:cubicBezTo>
                    <a:pt x="717" y="462"/>
                    <a:pt x="716" y="455"/>
                    <a:pt x="716" y="455"/>
                  </a:cubicBezTo>
                  <a:cubicBezTo>
                    <a:pt x="716" y="455"/>
                    <a:pt x="709" y="464"/>
                    <a:pt x="710" y="466"/>
                  </a:cubicBezTo>
                  <a:cubicBezTo>
                    <a:pt x="711" y="468"/>
                    <a:pt x="715" y="471"/>
                    <a:pt x="714" y="475"/>
                  </a:cubicBezTo>
                  <a:cubicBezTo>
                    <a:pt x="713" y="478"/>
                    <a:pt x="712" y="483"/>
                    <a:pt x="712" y="485"/>
                  </a:cubicBezTo>
                  <a:cubicBezTo>
                    <a:pt x="713" y="486"/>
                    <a:pt x="715" y="491"/>
                    <a:pt x="716" y="494"/>
                  </a:cubicBezTo>
                  <a:cubicBezTo>
                    <a:pt x="717" y="495"/>
                    <a:pt x="718" y="495"/>
                    <a:pt x="718" y="496"/>
                  </a:cubicBezTo>
                  <a:cubicBezTo>
                    <a:pt x="718" y="497"/>
                    <a:pt x="715" y="497"/>
                    <a:pt x="715" y="498"/>
                  </a:cubicBezTo>
                  <a:cubicBezTo>
                    <a:pt x="715" y="499"/>
                    <a:pt x="714" y="501"/>
                    <a:pt x="714" y="502"/>
                  </a:cubicBezTo>
                  <a:cubicBezTo>
                    <a:pt x="712" y="505"/>
                    <a:pt x="708" y="506"/>
                    <a:pt x="706" y="506"/>
                  </a:cubicBezTo>
                  <a:cubicBezTo>
                    <a:pt x="704" y="505"/>
                    <a:pt x="701" y="503"/>
                    <a:pt x="699" y="503"/>
                  </a:cubicBezTo>
                  <a:cubicBezTo>
                    <a:pt x="698" y="503"/>
                    <a:pt x="697" y="505"/>
                    <a:pt x="695" y="505"/>
                  </a:cubicBezTo>
                  <a:cubicBezTo>
                    <a:pt x="693" y="506"/>
                    <a:pt x="690" y="506"/>
                    <a:pt x="690" y="506"/>
                  </a:cubicBezTo>
                  <a:cubicBezTo>
                    <a:pt x="688" y="506"/>
                    <a:pt x="689" y="508"/>
                    <a:pt x="687" y="506"/>
                  </a:cubicBezTo>
                  <a:cubicBezTo>
                    <a:pt x="686" y="505"/>
                    <a:pt x="683" y="503"/>
                    <a:pt x="683" y="502"/>
                  </a:cubicBezTo>
                  <a:cubicBezTo>
                    <a:pt x="682" y="501"/>
                    <a:pt x="684" y="499"/>
                    <a:pt x="683" y="498"/>
                  </a:cubicBezTo>
                  <a:cubicBezTo>
                    <a:pt x="682" y="496"/>
                    <a:pt x="679" y="495"/>
                    <a:pt x="678" y="494"/>
                  </a:cubicBezTo>
                  <a:cubicBezTo>
                    <a:pt x="677" y="491"/>
                    <a:pt x="676" y="491"/>
                    <a:pt x="677" y="489"/>
                  </a:cubicBezTo>
                  <a:cubicBezTo>
                    <a:pt x="677" y="488"/>
                    <a:pt x="682" y="490"/>
                    <a:pt x="682" y="489"/>
                  </a:cubicBezTo>
                  <a:cubicBezTo>
                    <a:pt x="683" y="488"/>
                    <a:pt x="681" y="484"/>
                    <a:pt x="681" y="483"/>
                  </a:cubicBezTo>
                  <a:cubicBezTo>
                    <a:pt x="681" y="480"/>
                    <a:pt x="680" y="478"/>
                    <a:pt x="679" y="477"/>
                  </a:cubicBezTo>
                  <a:cubicBezTo>
                    <a:pt x="678" y="476"/>
                    <a:pt x="677" y="480"/>
                    <a:pt x="676" y="479"/>
                  </a:cubicBezTo>
                  <a:cubicBezTo>
                    <a:pt x="675" y="478"/>
                    <a:pt x="674" y="476"/>
                    <a:pt x="673" y="474"/>
                  </a:cubicBezTo>
                  <a:cubicBezTo>
                    <a:pt x="672" y="473"/>
                    <a:pt x="671" y="473"/>
                    <a:pt x="670" y="472"/>
                  </a:cubicBezTo>
                  <a:cubicBezTo>
                    <a:pt x="670" y="471"/>
                    <a:pt x="670" y="469"/>
                    <a:pt x="670" y="468"/>
                  </a:cubicBezTo>
                  <a:cubicBezTo>
                    <a:pt x="669" y="467"/>
                    <a:pt x="669" y="466"/>
                    <a:pt x="669" y="465"/>
                  </a:cubicBezTo>
                  <a:cubicBezTo>
                    <a:pt x="668" y="464"/>
                    <a:pt x="665" y="459"/>
                    <a:pt x="662" y="458"/>
                  </a:cubicBezTo>
                  <a:cubicBezTo>
                    <a:pt x="660" y="457"/>
                    <a:pt x="656" y="458"/>
                    <a:pt x="653" y="459"/>
                  </a:cubicBezTo>
                  <a:cubicBezTo>
                    <a:pt x="651" y="461"/>
                    <a:pt x="651" y="463"/>
                    <a:pt x="650" y="463"/>
                  </a:cubicBezTo>
                  <a:cubicBezTo>
                    <a:pt x="648" y="465"/>
                    <a:pt x="645" y="465"/>
                    <a:pt x="643" y="465"/>
                  </a:cubicBezTo>
                  <a:cubicBezTo>
                    <a:pt x="641" y="465"/>
                    <a:pt x="638" y="467"/>
                    <a:pt x="637" y="469"/>
                  </a:cubicBezTo>
                  <a:cubicBezTo>
                    <a:pt x="635" y="471"/>
                    <a:pt x="635" y="475"/>
                    <a:pt x="635" y="477"/>
                  </a:cubicBezTo>
                  <a:cubicBezTo>
                    <a:pt x="634" y="479"/>
                    <a:pt x="638" y="482"/>
                    <a:pt x="636" y="486"/>
                  </a:cubicBezTo>
                  <a:cubicBezTo>
                    <a:pt x="635" y="488"/>
                    <a:pt x="630" y="490"/>
                    <a:pt x="628" y="490"/>
                  </a:cubicBezTo>
                  <a:cubicBezTo>
                    <a:pt x="622" y="490"/>
                    <a:pt x="621" y="486"/>
                    <a:pt x="619" y="489"/>
                  </a:cubicBezTo>
                  <a:cubicBezTo>
                    <a:pt x="617" y="490"/>
                    <a:pt x="613" y="498"/>
                    <a:pt x="611" y="498"/>
                  </a:cubicBezTo>
                  <a:cubicBezTo>
                    <a:pt x="610" y="499"/>
                    <a:pt x="610" y="493"/>
                    <a:pt x="609" y="492"/>
                  </a:cubicBezTo>
                  <a:cubicBezTo>
                    <a:pt x="605" y="491"/>
                    <a:pt x="602" y="494"/>
                    <a:pt x="600" y="496"/>
                  </a:cubicBezTo>
                  <a:cubicBezTo>
                    <a:pt x="600" y="496"/>
                    <a:pt x="593" y="500"/>
                    <a:pt x="590" y="503"/>
                  </a:cubicBezTo>
                  <a:cubicBezTo>
                    <a:pt x="590" y="504"/>
                    <a:pt x="591" y="505"/>
                    <a:pt x="591" y="506"/>
                  </a:cubicBezTo>
                  <a:cubicBezTo>
                    <a:pt x="590" y="507"/>
                    <a:pt x="589" y="508"/>
                    <a:pt x="588" y="509"/>
                  </a:cubicBezTo>
                  <a:cubicBezTo>
                    <a:pt x="586" y="510"/>
                    <a:pt x="585" y="508"/>
                    <a:pt x="583" y="508"/>
                  </a:cubicBezTo>
                  <a:cubicBezTo>
                    <a:pt x="580" y="510"/>
                    <a:pt x="577" y="510"/>
                    <a:pt x="576" y="507"/>
                  </a:cubicBezTo>
                  <a:cubicBezTo>
                    <a:pt x="576" y="504"/>
                    <a:pt x="576" y="501"/>
                    <a:pt x="576" y="497"/>
                  </a:cubicBezTo>
                  <a:cubicBezTo>
                    <a:pt x="576" y="494"/>
                    <a:pt x="575" y="492"/>
                    <a:pt x="575" y="490"/>
                  </a:cubicBezTo>
                  <a:cubicBezTo>
                    <a:pt x="575" y="488"/>
                    <a:pt x="575" y="487"/>
                    <a:pt x="574" y="486"/>
                  </a:cubicBezTo>
                  <a:cubicBezTo>
                    <a:pt x="573" y="486"/>
                    <a:pt x="572" y="487"/>
                    <a:pt x="570" y="487"/>
                  </a:cubicBezTo>
                  <a:cubicBezTo>
                    <a:pt x="567" y="487"/>
                    <a:pt x="564" y="488"/>
                    <a:pt x="563" y="488"/>
                  </a:cubicBezTo>
                  <a:cubicBezTo>
                    <a:pt x="562" y="488"/>
                    <a:pt x="565" y="493"/>
                    <a:pt x="562" y="495"/>
                  </a:cubicBezTo>
                  <a:cubicBezTo>
                    <a:pt x="561" y="496"/>
                    <a:pt x="558" y="495"/>
                    <a:pt x="558" y="495"/>
                  </a:cubicBezTo>
                  <a:cubicBezTo>
                    <a:pt x="555" y="498"/>
                    <a:pt x="555" y="501"/>
                    <a:pt x="555" y="503"/>
                  </a:cubicBezTo>
                  <a:cubicBezTo>
                    <a:pt x="555" y="504"/>
                    <a:pt x="557" y="513"/>
                    <a:pt x="556" y="514"/>
                  </a:cubicBezTo>
                  <a:cubicBezTo>
                    <a:pt x="556" y="516"/>
                    <a:pt x="552" y="515"/>
                    <a:pt x="550" y="515"/>
                  </a:cubicBezTo>
                  <a:cubicBezTo>
                    <a:pt x="549" y="516"/>
                    <a:pt x="549" y="518"/>
                    <a:pt x="547" y="519"/>
                  </a:cubicBezTo>
                  <a:cubicBezTo>
                    <a:pt x="545" y="520"/>
                    <a:pt x="547" y="521"/>
                    <a:pt x="549" y="523"/>
                  </a:cubicBezTo>
                  <a:cubicBezTo>
                    <a:pt x="549" y="523"/>
                    <a:pt x="547" y="526"/>
                    <a:pt x="548" y="526"/>
                  </a:cubicBezTo>
                  <a:cubicBezTo>
                    <a:pt x="549" y="528"/>
                    <a:pt x="550" y="530"/>
                    <a:pt x="549" y="531"/>
                  </a:cubicBezTo>
                  <a:cubicBezTo>
                    <a:pt x="547" y="532"/>
                    <a:pt x="546" y="533"/>
                    <a:pt x="548" y="536"/>
                  </a:cubicBezTo>
                  <a:cubicBezTo>
                    <a:pt x="548" y="538"/>
                    <a:pt x="550" y="539"/>
                    <a:pt x="551" y="540"/>
                  </a:cubicBezTo>
                  <a:cubicBezTo>
                    <a:pt x="553" y="543"/>
                    <a:pt x="553" y="546"/>
                    <a:pt x="554" y="549"/>
                  </a:cubicBezTo>
                  <a:cubicBezTo>
                    <a:pt x="554" y="550"/>
                    <a:pt x="555" y="553"/>
                    <a:pt x="553" y="555"/>
                  </a:cubicBezTo>
                  <a:cubicBezTo>
                    <a:pt x="552" y="556"/>
                    <a:pt x="546" y="557"/>
                    <a:pt x="545" y="558"/>
                  </a:cubicBezTo>
                  <a:cubicBezTo>
                    <a:pt x="542" y="561"/>
                    <a:pt x="539" y="565"/>
                    <a:pt x="535" y="565"/>
                  </a:cubicBezTo>
                  <a:cubicBezTo>
                    <a:pt x="533" y="565"/>
                    <a:pt x="532" y="562"/>
                    <a:pt x="531" y="562"/>
                  </a:cubicBezTo>
                  <a:cubicBezTo>
                    <a:pt x="527" y="561"/>
                    <a:pt x="522" y="563"/>
                    <a:pt x="519" y="566"/>
                  </a:cubicBezTo>
                  <a:cubicBezTo>
                    <a:pt x="517" y="567"/>
                    <a:pt x="515" y="572"/>
                    <a:pt x="514" y="572"/>
                  </a:cubicBezTo>
                  <a:cubicBezTo>
                    <a:pt x="513" y="573"/>
                    <a:pt x="510" y="570"/>
                    <a:pt x="507" y="569"/>
                  </a:cubicBezTo>
                  <a:cubicBezTo>
                    <a:pt x="501" y="568"/>
                    <a:pt x="501" y="569"/>
                    <a:pt x="498" y="573"/>
                  </a:cubicBezTo>
                  <a:cubicBezTo>
                    <a:pt x="496" y="576"/>
                    <a:pt x="493" y="586"/>
                    <a:pt x="491" y="592"/>
                  </a:cubicBezTo>
                  <a:cubicBezTo>
                    <a:pt x="490" y="595"/>
                    <a:pt x="490" y="597"/>
                    <a:pt x="489" y="598"/>
                  </a:cubicBezTo>
                  <a:cubicBezTo>
                    <a:pt x="488" y="600"/>
                    <a:pt x="487" y="599"/>
                    <a:pt x="485" y="599"/>
                  </a:cubicBezTo>
                  <a:cubicBezTo>
                    <a:pt x="482" y="599"/>
                    <a:pt x="476" y="598"/>
                    <a:pt x="475" y="599"/>
                  </a:cubicBezTo>
                  <a:cubicBezTo>
                    <a:pt x="474" y="599"/>
                    <a:pt x="474" y="599"/>
                    <a:pt x="474" y="600"/>
                  </a:cubicBezTo>
                  <a:cubicBezTo>
                    <a:pt x="474" y="602"/>
                    <a:pt x="471" y="608"/>
                    <a:pt x="468" y="608"/>
                  </a:cubicBezTo>
                  <a:cubicBezTo>
                    <a:pt x="465" y="609"/>
                    <a:pt x="464" y="609"/>
                    <a:pt x="463" y="607"/>
                  </a:cubicBezTo>
                  <a:cubicBezTo>
                    <a:pt x="463" y="606"/>
                    <a:pt x="466" y="601"/>
                    <a:pt x="464" y="600"/>
                  </a:cubicBezTo>
                  <a:cubicBezTo>
                    <a:pt x="463" y="599"/>
                    <a:pt x="458" y="601"/>
                    <a:pt x="457" y="602"/>
                  </a:cubicBezTo>
                  <a:cubicBezTo>
                    <a:pt x="456" y="603"/>
                    <a:pt x="455" y="607"/>
                    <a:pt x="453" y="609"/>
                  </a:cubicBezTo>
                  <a:cubicBezTo>
                    <a:pt x="451" y="612"/>
                    <a:pt x="450" y="615"/>
                    <a:pt x="448" y="615"/>
                  </a:cubicBezTo>
                  <a:cubicBezTo>
                    <a:pt x="447" y="615"/>
                    <a:pt x="447" y="611"/>
                    <a:pt x="445" y="610"/>
                  </a:cubicBezTo>
                  <a:cubicBezTo>
                    <a:pt x="443" y="610"/>
                    <a:pt x="440" y="612"/>
                    <a:pt x="439" y="612"/>
                  </a:cubicBezTo>
                  <a:cubicBezTo>
                    <a:pt x="438" y="611"/>
                    <a:pt x="436" y="608"/>
                    <a:pt x="435" y="607"/>
                  </a:cubicBezTo>
                  <a:cubicBezTo>
                    <a:pt x="434" y="607"/>
                    <a:pt x="433" y="607"/>
                    <a:pt x="432" y="607"/>
                  </a:cubicBezTo>
                  <a:cubicBezTo>
                    <a:pt x="431" y="607"/>
                    <a:pt x="435" y="614"/>
                    <a:pt x="434" y="614"/>
                  </a:cubicBezTo>
                  <a:cubicBezTo>
                    <a:pt x="432" y="615"/>
                    <a:pt x="431" y="616"/>
                    <a:pt x="429" y="617"/>
                  </a:cubicBezTo>
                  <a:cubicBezTo>
                    <a:pt x="428" y="617"/>
                    <a:pt x="427" y="616"/>
                    <a:pt x="427" y="616"/>
                  </a:cubicBezTo>
                  <a:cubicBezTo>
                    <a:pt x="426" y="617"/>
                    <a:pt x="426" y="620"/>
                    <a:pt x="424" y="622"/>
                  </a:cubicBezTo>
                  <a:cubicBezTo>
                    <a:pt x="423" y="623"/>
                    <a:pt x="421" y="622"/>
                    <a:pt x="420" y="624"/>
                  </a:cubicBezTo>
                  <a:cubicBezTo>
                    <a:pt x="418" y="625"/>
                    <a:pt x="419" y="627"/>
                    <a:pt x="418" y="628"/>
                  </a:cubicBezTo>
                  <a:cubicBezTo>
                    <a:pt x="417" y="632"/>
                    <a:pt x="415" y="633"/>
                    <a:pt x="412" y="636"/>
                  </a:cubicBezTo>
                  <a:cubicBezTo>
                    <a:pt x="411" y="637"/>
                    <a:pt x="411" y="638"/>
                    <a:pt x="410" y="639"/>
                  </a:cubicBezTo>
                  <a:cubicBezTo>
                    <a:pt x="410" y="640"/>
                    <a:pt x="409" y="640"/>
                    <a:pt x="408" y="641"/>
                  </a:cubicBezTo>
                  <a:cubicBezTo>
                    <a:pt x="407" y="642"/>
                    <a:pt x="409" y="643"/>
                    <a:pt x="409" y="644"/>
                  </a:cubicBezTo>
                  <a:cubicBezTo>
                    <a:pt x="408" y="644"/>
                    <a:pt x="405" y="644"/>
                    <a:pt x="404" y="645"/>
                  </a:cubicBezTo>
                  <a:cubicBezTo>
                    <a:pt x="404" y="645"/>
                    <a:pt x="403" y="646"/>
                    <a:pt x="402" y="647"/>
                  </a:cubicBezTo>
                  <a:cubicBezTo>
                    <a:pt x="401" y="648"/>
                    <a:pt x="402" y="651"/>
                    <a:pt x="401" y="652"/>
                  </a:cubicBezTo>
                  <a:cubicBezTo>
                    <a:pt x="400" y="653"/>
                    <a:pt x="397" y="653"/>
                    <a:pt x="397" y="654"/>
                  </a:cubicBezTo>
                  <a:cubicBezTo>
                    <a:pt x="396" y="656"/>
                    <a:pt x="396" y="656"/>
                    <a:pt x="396" y="658"/>
                  </a:cubicBezTo>
                  <a:cubicBezTo>
                    <a:pt x="396" y="659"/>
                    <a:pt x="395" y="661"/>
                    <a:pt x="395" y="662"/>
                  </a:cubicBezTo>
                  <a:cubicBezTo>
                    <a:pt x="396" y="664"/>
                    <a:pt x="400" y="665"/>
                    <a:pt x="400" y="667"/>
                  </a:cubicBezTo>
                  <a:cubicBezTo>
                    <a:pt x="401" y="670"/>
                    <a:pt x="400" y="674"/>
                    <a:pt x="398" y="675"/>
                  </a:cubicBezTo>
                  <a:cubicBezTo>
                    <a:pt x="397" y="675"/>
                    <a:pt x="394" y="672"/>
                    <a:pt x="394" y="672"/>
                  </a:cubicBezTo>
                  <a:cubicBezTo>
                    <a:pt x="391" y="672"/>
                    <a:pt x="391" y="674"/>
                    <a:pt x="391" y="677"/>
                  </a:cubicBezTo>
                  <a:cubicBezTo>
                    <a:pt x="391" y="679"/>
                    <a:pt x="393" y="682"/>
                    <a:pt x="391" y="685"/>
                  </a:cubicBezTo>
                  <a:cubicBezTo>
                    <a:pt x="390" y="686"/>
                    <a:pt x="387" y="685"/>
                    <a:pt x="384" y="685"/>
                  </a:cubicBezTo>
                  <a:cubicBezTo>
                    <a:pt x="383" y="685"/>
                    <a:pt x="382" y="686"/>
                    <a:pt x="381" y="687"/>
                  </a:cubicBezTo>
                  <a:cubicBezTo>
                    <a:pt x="377" y="688"/>
                    <a:pt x="376" y="689"/>
                    <a:pt x="372" y="689"/>
                  </a:cubicBezTo>
                  <a:cubicBezTo>
                    <a:pt x="371" y="689"/>
                    <a:pt x="370" y="689"/>
                    <a:pt x="368" y="687"/>
                  </a:cubicBezTo>
                  <a:cubicBezTo>
                    <a:pt x="367" y="687"/>
                    <a:pt x="366" y="683"/>
                    <a:pt x="363" y="681"/>
                  </a:cubicBezTo>
                  <a:cubicBezTo>
                    <a:pt x="360" y="679"/>
                    <a:pt x="355" y="679"/>
                    <a:pt x="355" y="679"/>
                  </a:cubicBezTo>
                  <a:cubicBezTo>
                    <a:pt x="349" y="675"/>
                    <a:pt x="350" y="676"/>
                    <a:pt x="348" y="675"/>
                  </a:cubicBezTo>
                  <a:cubicBezTo>
                    <a:pt x="347" y="675"/>
                    <a:pt x="346" y="673"/>
                    <a:pt x="343" y="671"/>
                  </a:cubicBezTo>
                  <a:cubicBezTo>
                    <a:pt x="341" y="669"/>
                    <a:pt x="338" y="666"/>
                    <a:pt x="337" y="666"/>
                  </a:cubicBezTo>
                  <a:cubicBezTo>
                    <a:pt x="336" y="666"/>
                    <a:pt x="333" y="669"/>
                    <a:pt x="331" y="669"/>
                  </a:cubicBezTo>
                  <a:cubicBezTo>
                    <a:pt x="330" y="669"/>
                    <a:pt x="329" y="667"/>
                    <a:pt x="327" y="667"/>
                  </a:cubicBezTo>
                  <a:cubicBezTo>
                    <a:pt x="322" y="665"/>
                    <a:pt x="316" y="663"/>
                    <a:pt x="314" y="660"/>
                  </a:cubicBezTo>
                  <a:cubicBezTo>
                    <a:pt x="313" y="659"/>
                    <a:pt x="318" y="658"/>
                    <a:pt x="318" y="657"/>
                  </a:cubicBezTo>
                  <a:cubicBezTo>
                    <a:pt x="319" y="653"/>
                    <a:pt x="322" y="647"/>
                    <a:pt x="324" y="640"/>
                  </a:cubicBezTo>
                  <a:cubicBezTo>
                    <a:pt x="325" y="637"/>
                    <a:pt x="330" y="635"/>
                    <a:pt x="330" y="633"/>
                  </a:cubicBezTo>
                  <a:cubicBezTo>
                    <a:pt x="331" y="631"/>
                    <a:pt x="328" y="629"/>
                    <a:pt x="328" y="628"/>
                  </a:cubicBezTo>
                  <a:cubicBezTo>
                    <a:pt x="328" y="626"/>
                    <a:pt x="325" y="627"/>
                    <a:pt x="325" y="624"/>
                  </a:cubicBezTo>
                  <a:cubicBezTo>
                    <a:pt x="324" y="621"/>
                    <a:pt x="323" y="618"/>
                    <a:pt x="323" y="618"/>
                  </a:cubicBezTo>
                  <a:cubicBezTo>
                    <a:pt x="323" y="617"/>
                    <a:pt x="322" y="611"/>
                    <a:pt x="319" y="611"/>
                  </a:cubicBezTo>
                  <a:cubicBezTo>
                    <a:pt x="319" y="612"/>
                    <a:pt x="316" y="614"/>
                    <a:pt x="313" y="615"/>
                  </a:cubicBezTo>
                  <a:cubicBezTo>
                    <a:pt x="311" y="616"/>
                    <a:pt x="310" y="616"/>
                    <a:pt x="309" y="616"/>
                  </a:cubicBezTo>
                  <a:cubicBezTo>
                    <a:pt x="307" y="617"/>
                    <a:pt x="307" y="622"/>
                    <a:pt x="306" y="623"/>
                  </a:cubicBezTo>
                  <a:cubicBezTo>
                    <a:pt x="304" y="623"/>
                    <a:pt x="302" y="623"/>
                    <a:pt x="301" y="624"/>
                  </a:cubicBezTo>
                  <a:cubicBezTo>
                    <a:pt x="299" y="626"/>
                    <a:pt x="301" y="628"/>
                    <a:pt x="299" y="630"/>
                  </a:cubicBezTo>
                  <a:cubicBezTo>
                    <a:pt x="297" y="632"/>
                    <a:pt x="295" y="635"/>
                    <a:pt x="294" y="638"/>
                  </a:cubicBezTo>
                  <a:cubicBezTo>
                    <a:pt x="293" y="642"/>
                    <a:pt x="294" y="645"/>
                    <a:pt x="293" y="650"/>
                  </a:cubicBezTo>
                  <a:cubicBezTo>
                    <a:pt x="292" y="653"/>
                    <a:pt x="292" y="656"/>
                    <a:pt x="291" y="659"/>
                  </a:cubicBezTo>
                  <a:cubicBezTo>
                    <a:pt x="291" y="661"/>
                    <a:pt x="289" y="662"/>
                    <a:pt x="289" y="664"/>
                  </a:cubicBezTo>
                  <a:cubicBezTo>
                    <a:pt x="290" y="667"/>
                    <a:pt x="292" y="672"/>
                    <a:pt x="292" y="672"/>
                  </a:cubicBezTo>
                  <a:cubicBezTo>
                    <a:pt x="292" y="672"/>
                    <a:pt x="292" y="676"/>
                    <a:pt x="290" y="679"/>
                  </a:cubicBezTo>
                  <a:cubicBezTo>
                    <a:pt x="289" y="680"/>
                    <a:pt x="286" y="680"/>
                    <a:pt x="285" y="681"/>
                  </a:cubicBezTo>
                  <a:cubicBezTo>
                    <a:pt x="284" y="681"/>
                    <a:pt x="285" y="683"/>
                    <a:pt x="284" y="684"/>
                  </a:cubicBezTo>
                  <a:cubicBezTo>
                    <a:pt x="279" y="686"/>
                    <a:pt x="277" y="683"/>
                    <a:pt x="274" y="683"/>
                  </a:cubicBezTo>
                  <a:cubicBezTo>
                    <a:pt x="272" y="683"/>
                    <a:pt x="269" y="689"/>
                    <a:pt x="263" y="690"/>
                  </a:cubicBezTo>
                  <a:cubicBezTo>
                    <a:pt x="258" y="691"/>
                    <a:pt x="255" y="691"/>
                    <a:pt x="253" y="691"/>
                  </a:cubicBezTo>
                  <a:cubicBezTo>
                    <a:pt x="249" y="692"/>
                    <a:pt x="243" y="693"/>
                    <a:pt x="240" y="695"/>
                  </a:cubicBezTo>
                  <a:cubicBezTo>
                    <a:pt x="237" y="696"/>
                    <a:pt x="230" y="700"/>
                    <a:pt x="230" y="700"/>
                  </a:cubicBezTo>
                  <a:cubicBezTo>
                    <a:pt x="141" y="652"/>
                    <a:pt x="141" y="652"/>
                    <a:pt x="141" y="652"/>
                  </a:cubicBezTo>
                  <a:cubicBezTo>
                    <a:pt x="104" y="611"/>
                    <a:pt x="104" y="611"/>
                    <a:pt x="104" y="611"/>
                  </a:cubicBezTo>
                  <a:cubicBezTo>
                    <a:pt x="54" y="579"/>
                    <a:pt x="54" y="579"/>
                    <a:pt x="54" y="579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13" y="465"/>
                    <a:pt x="13" y="465"/>
                    <a:pt x="13" y="465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5" name="Freeform 31">
              <a:extLst>
                <a:ext uri="{FF2B5EF4-FFF2-40B4-BE49-F238E27FC236}">
                  <a16:creationId xmlns:a16="http://schemas.microsoft.com/office/drawing/2014/main" id="{C17819CD-1E40-46A7-9660-3D17F8BC1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823" y="1958703"/>
              <a:ext cx="1473205" cy="1179517"/>
            </a:xfrm>
            <a:custGeom>
              <a:avLst/>
              <a:gdLst>
                <a:gd name="T0" fmla="*/ 188 w 542"/>
                <a:gd name="T1" fmla="*/ 48 h 436"/>
                <a:gd name="T2" fmla="*/ 205 w 542"/>
                <a:gd name="T3" fmla="*/ 86 h 436"/>
                <a:gd name="T4" fmla="*/ 217 w 542"/>
                <a:gd name="T5" fmla="*/ 92 h 436"/>
                <a:gd name="T6" fmla="*/ 234 w 542"/>
                <a:gd name="T7" fmla="*/ 84 h 436"/>
                <a:gd name="T8" fmla="*/ 262 w 542"/>
                <a:gd name="T9" fmla="*/ 96 h 436"/>
                <a:gd name="T10" fmla="*/ 240 w 542"/>
                <a:gd name="T11" fmla="*/ 124 h 436"/>
                <a:gd name="T12" fmla="*/ 265 w 542"/>
                <a:gd name="T13" fmla="*/ 142 h 436"/>
                <a:gd name="T14" fmla="*/ 281 w 542"/>
                <a:gd name="T15" fmla="*/ 165 h 436"/>
                <a:gd name="T16" fmla="*/ 293 w 542"/>
                <a:gd name="T17" fmla="*/ 169 h 436"/>
                <a:gd name="T18" fmla="*/ 320 w 542"/>
                <a:gd name="T19" fmla="*/ 170 h 436"/>
                <a:gd name="T20" fmla="*/ 353 w 542"/>
                <a:gd name="T21" fmla="*/ 163 h 436"/>
                <a:gd name="T22" fmla="*/ 387 w 542"/>
                <a:gd name="T23" fmla="*/ 158 h 436"/>
                <a:gd name="T24" fmla="*/ 383 w 542"/>
                <a:gd name="T25" fmla="*/ 178 h 436"/>
                <a:gd name="T26" fmla="*/ 365 w 542"/>
                <a:gd name="T27" fmla="*/ 206 h 436"/>
                <a:gd name="T28" fmla="*/ 393 w 542"/>
                <a:gd name="T29" fmla="*/ 234 h 436"/>
                <a:gd name="T30" fmla="*/ 408 w 542"/>
                <a:gd name="T31" fmla="*/ 243 h 436"/>
                <a:gd name="T32" fmla="*/ 422 w 542"/>
                <a:gd name="T33" fmla="*/ 251 h 436"/>
                <a:gd name="T34" fmla="*/ 429 w 542"/>
                <a:gd name="T35" fmla="*/ 273 h 436"/>
                <a:gd name="T36" fmla="*/ 443 w 542"/>
                <a:gd name="T37" fmla="*/ 306 h 436"/>
                <a:gd name="T38" fmla="*/ 455 w 542"/>
                <a:gd name="T39" fmla="*/ 321 h 436"/>
                <a:gd name="T40" fmla="*/ 470 w 542"/>
                <a:gd name="T41" fmla="*/ 306 h 436"/>
                <a:gd name="T42" fmla="*/ 482 w 542"/>
                <a:gd name="T43" fmla="*/ 293 h 436"/>
                <a:gd name="T44" fmla="*/ 464 w 542"/>
                <a:gd name="T45" fmla="*/ 271 h 436"/>
                <a:gd name="T46" fmla="*/ 472 w 542"/>
                <a:gd name="T47" fmla="*/ 251 h 436"/>
                <a:gd name="T48" fmla="*/ 483 w 542"/>
                <a:gd name="T49" fmla="*/ 247 h 436"/>
                <a:gd name="T50" fmla="*/ 499 w 542"/>
                <a:gd name="T51" fmla="*/ 253 h 436"/>
                <a:gd name="T52" fmla="*/ 520 w 542"/>
                <a:gd name="T53" fmla="*/ 265 h 436"/>
                <a:gd name="T54" fmla="*/ 540 w 542"/>
                <a:gd name="T55" fmla="*/ 291 h 436"/>
                <a:gd name="T56" fmla="*/ 532 w 542"/>
                <a:gd name="T57" fmla="*/ 322 h 436"/>
                <a:gd name="T58" fmla="*/ 509 w 542"/>
                <a:gd name="T59" fmla="*/ 321 h 436"/>
                <a:gd name="T60" fmla="*/ 506 w 542"/>
                <a:gd name="T61" fmla="*/ 336 h 436"/>
                <a:gd name="T62" fmla="*/ 487 w 542"/>
                <a:gd name="T63" fmla="*/ 333 h 436"/>
                <a:gd name="T64" fmla="*/ 467 w 542"/>
                <a:gd name="T65" fmla="*/ 348 h 436"/>
                <a:gd name="T66" fmla="*/ 475 w 542"/>
                <a:gd name="T67" fmla="*/ 364 h 436"/>
                <a:gd name="T68" fmla="*/ 473 w 542"/>
                <a:gd name="T69" fmla="*/ 370 h 436"/>
                <a:gd name="T70" fmla="*/ 473 w 542"/>
                <a:gd name="T71" fmla="*/ 389 h 436"/>
                <a:gd name="T72" fmla="*/ 462 w 542"/>
                <a:gd name="T73" fmla="*/ 393 h 436"/>
                <a:gd name="T74" fmla="*/ 447 w 542"/>
                <a:gd name="T75" fmla="*/ 400 h 436"/>
                <a:gd name="T76" fmla="*/ 451 w 542"/>
                <a:gd name="T77" fmla="*/ 414 h 436"/>
                <a:gd name="T78" fmla="*/ 432 w 542"/>
                <a:gd name="T79" fmla="*/ 422 h 436"/>
                <a:gd name="T80" fmla="*/ 431 w 542"/>
                <a:gd name="T81" fmla="*/ 430 h 436"/>
                <a:gd name="T82" fmla="*/ 418 w 542"/>
                <a:gd name="T83" fmla="*/ 433 h 436"/>
                <a:gd name="T84" fmla="*/ 397 w 542"/>
                <a:gd name="T85" fmla="*/ 418 h 436"/>
                <a:gd name="T86" fmla="*/ 398 w 542"/>
                <a:gd name="T87" fmla="*/ 404 h 436"/>
                <a:gd name="T88" fmla="*/ 383 w 542"/>
                <a:gd name="T89" fmla="*/ 388 h 436"/>
                <a:gd name="T90" fmla="*/ 367 w 542"/>
                <a:gd name="T91" fmla="*/ 382 h 436"/>
                <a:gd name="T92" fmla="*/ 354 w 542"/>
                <a:gd name="T93" fmla="*/ 376 h 436"/>
                <a:gd name="T94" fmla="*/ 338 w 542"/>
                <a:gd name="T95" fmla="*/ 364 h 436"/>
                <a:gd name="T96" fmla="*/ 314 w 542"/>
                <a:gd name="T97" fmla="*/ 376 h 436"/>
                <a:gd name="T98" fmla="*/ 328 w 542"/>
                <a:gd name="T99" fmla="*/ 395 h 436"/>
                <a:gd name="T100" fmla="*/ 315 w 542"/>
                <a:gd name="T101" fmla="*/ 407 h 436"/>
                <a:gd name="T102" fmla="*/ 303 w 542"/>
                <a:gd name="T103" fmla="*/ 407 h 436"/>
                <a:gd name="T104" fmla="*/ 303 w 542"/>
                <a:gd name="T105" fmla="*/ 392 h 436"/>
                <a:gd name="T106" fmla="*/ 272 w 542"/>
                <a:gd name="T107" fmla="*/ 350 h 436"/>
                <a:gd name="T108" fmla="*/ 80 w 542"/>
                <a:gd name="T109" fmla="*/ 189 h 436"/>
                <a:gd name="T110" fmla="*/ 141 w 542"/>
                <a:gd name="T11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42" h="436">
                  <a:moveTo>
                    <a:pt x="141" y="0"/>
                  </a:moveTo>
                  <a:cubicBezTo>
                    <a:pt x="141" y="0"/>
                    <a:pt x="162" y="2"/>
                    <a:pt x="168" y="3"/>
                  </a:cubicBezTo>
                  <a:cubicBezTo>
                    <a:pt x="175" y="4"/>
                    <a:pt x="173" y="1"/>
                    <a:pt x="175" y="9"/>
                  </a:cubicBezTo>
                  <a:cubicBezTo>
                    <a:pt x="178" y="17"/>
                    <a:pt x="192" y="45"/>
                    <a:pt x="188" y="48"/>
                  </a:cubicBezTo>
                  <a:cubicBezTo>
                    <a:pt x="187" y="49"/>
                    <a:pt x="181" y="52"/>
                    <a:pt x="180" y="55"/>
                  </a:cubicBezTo>
                  <a:cubicBezTo>
                    <a:pt x="179" y="57"/>
                    <a:pt x="183" y="59"/>
                    <a:pt x="185" y="62"/>
                  </a:cubicBezTo>
                  <a:cubicBezTo>
                    <a:pt x="190" y="66"/>
                    <a:pt x="201" y="75"/>
                    <a:pt x="205" y="81"/>
                  </a:cubicBezTo>
                  <a:cubicBezTo>
                    <a:pt x="206" y="83"/>
                    <a:pt x="205" y="86"/>
                    <a:pt x="205" y="86"/>
                  </a:cubicBezTo>
                  <a:cubicBezTo>
                    <a:pt x="205" y="88"/>
                    <a:pt x="204" y="93"/>
                    <a:pt x="205" y="96"/>
                  </a:cubicBezTo>
                  <a:cubicBezTo>
                    <a:pt x="206" y="97"/>
                    <a:pt x="211" y="91"/>
                    <a:pt x="212" y="91"/>
                  </a:cubicBezTo>
                  <a:cubicBezTo>
                    <a:pt x="212" y="91"/>
                    <a:pt x="212" y="88"/>
                    <a:pt x="212" y="88"/>
                  </a:cubicBezTo>
                  <a:cubicBezTo>
                    <a:pt x="215" y="87"/>
                    <a:pt x="216" y="92"/>
                    <a:pt x="217" y="92"/>
                  </a:cubicBezTo>
                  <a:cubicBezTo>
                    <a:pt x="218" y="91"/>
                    <a:pt x="218" y="89"/>
                    <a:pt x="220" y="87"/>
                  </a:cubicBezTo>
                  <a:cubicBezTo>
                    <a:pt x="222" y="86"/>
                    <a:pt x="222" y="86"/>
                    <a:pt x="225" y="86"/>
                  </a:cubicBezTo>
                  <a:cubicBezTo>
                    <a:pt x="226" y="86"/>
                    <a:pt x="226" y="91"/>
                    <a:pt x="228" y="91"/>
                  </a:cubicBezTo>
                  <a:cubicBezTo>
                    <a:pt x="230" y="91"/>
                    <a:pt x="231" y="86"/>
                    <a:pt x="234" y="84"/>
                  </a:cubicBezTo>
                  <a:cubicBezTo>
                    <a:pt x="236" y="83"/>
                    <a:pt x="239" y="85"/>
                    <a:pt x="242" y="85"/>
                  </a:cubicBezTo>
                  <a:cubicBezTo>
                    <a:pt x="243" y="85"/>
                    <a:pt x="245" y="82"/>
                    <a:pt x="246" y="82"/>
                  </a:cubicBezTo>
                  <a:cubicBezTo>
                    <a:pt x="251" y="82"/>
                    <a:pt x="259" y="84"/>
                    <a:pt x="261" y="87"/>
                  </a:cubicBezTo>
                  <a:cubicBezTo>
                    <a:pt x="264" y="93"/>
                    <a:pt x="265" y="93"/>
                    <a:pt x="262" y="96"/>
                  </a:cubicBezTo>
                  <a:cubicBezTo>
                    <a:pt x="262" y="97"/>
                    <a:pt x="262" y="100"/>
                    <a:pt x="259" y="103"/>
                  </a:cubicBezTo>
                  <a:cubicBezTo>
                    <a:pt x="257" y="105"/>
                    <a:pt x="259" y="109"/>
                    <a:pt x="257" y="111"/>
                  </a:cubicBezTo>
                  <a:cubicBezTo>
                    <a:pt x="253" y="115"/>
                    <a:pt x="248" y="119"/>
                    <a:pt x="245" y="122"/>
                  </a:cubicBezTo>
                  <a:cubicBezTo>
                    <a:pt x="244" y="123"/>
                    <a:pt x="240" y="123"/>
                    <a:pt x="240" y="124"/>
                  </a:cubicBezTo>
                  <a:cubicBezTo>
                    <a:pt x="239" y="125"/>
                    <a:pt x="243" y="126"/>
                    <a:pt x="245" y="126"/>
                  </a:cubicBezTo>
                  <a:cubicBezTo>
                    <a:pt x="251" y="128"/>
                    <a:pt x="254" y="131"/>
                    <a:pt x="256" y="132"/>
                  </a:cubicBezTo>
                  <a:cubicBezTo>
                    <a:pt x="258" y="134"/>
                    <a:pt x="262" y="134"/>
                    <a:pt x="263" y="135"/>
                  </a:cubicBezTo>
                  <a:cubicBezTo>
                    <a:pt x="265" y="136"/>
                    <a:pt x="263" y="139"/>
                    <a:pt x="265" y="142"/>
                  </a:cubicBezTo>
                  <a:cubicBezTo>
                    <a:pt x="267" y="144"/>
                    <a:pt x="268" y="144"/>
                    <a:pt x="268" y="144"/>
                  </a:cubicBezTo>
                  <a:cubicBezTo>
                    <a:pt x="270" y="145"/>
                    <a:pt x="271" y="146"/>
                    <a:pt x="273" y="147"/>
                  </a:cubicBezTo>
                  <a:cubicBezTo>
                    <a:pt x="278" y="150"/>
                    <a:pt x="280" y="147"/>
                    <a:pt x="281" y="149"/>
                  </a:cubicBezTo>
                  <a:cubicBezTo>
                    <a:pt x="281" y="152"/>
                    <a:pt x="280" y="161"/>
                    <a:pt x="281" y="165"/>
                  </a:cubicBezTo>
                  <a:cubicBezTo>
                    <a:pt x="281" y="165"/>
                    <a:pt x="284" y="167"/>
                    <a:pt x="285" y="167"/>
                  </a:cubicBezTo>
                  <a:cubicBezTo>
                    <a:pt x="287" y="167"/>
                    <a:pt x="288" y="165"/>
                    <a:pt x="290" y="165"/>
                  </a:cubicBezTo>
                  <a:cubicBezTo>
                    <a:pt x="291" y="165"/>
                    <a:pt x="292" y="165"/>
                    <a:pt x="292" y="165"/>
                  </a:cubicBezTo>
                  <a:cubicBezTo>
                    <a:pt x="293" y="165"/>
                    <a:pt x="293" y="167"/>
                    <a:pt x="293" y="169"/>
                  </a:cubicBezTo>
                  <a:cubicBezTo>
                    <a:pt x="294" y="173"/>
                    <a:pt x="297" y="179"/>
                    <a:pt x="301" y="178"/>
                  </a:cubicBezTo>
                  <a:cubicBezTo>
                    <a:pt x="303" y="178"/>
                    <a:pt x="308" y="181"/>
                    <a:pt x="310" y="181"/>
                  </a:cubicBezTo>
                  <a:cubicBezTo>
                    <a:pt x="314" y="180"/>
                    <a:pt x="314" y="176"/>
                    <a:pt x="315" y="174"/>
                  </a:cubicBezTo>
                  <a:cubicBezTo>
                    <a:pt x="316" y="173"/>
                    <a:pt x="320" y="171"/>
                    <a:pt x="320" y="170"/>
                  </a:cubicBezTo>
                  <a:cubicBezTo>
                    <a:pt x="318" y="167"/>
                    <a:pt x="310" y="161"/>
                    <a:pt x="314" y="160"/>
                  </a:cubicBezTo>
                  <a:cubicBezTo>
                    <a:pt x="319" y="160"/>
                    <a:pt x="322" y="159"/>
                    <a:pt x="325" y="158"/>
                  </a:cubicBezTo>
                  <a:cubicBezTo>
                    <a:pt x="328" y="157"/>
                    <a:pt x="335" y="156"/>
                    <a:pt x="338" y="157"/>
                  </a:cubicBezTo>
                  <a:cubicBezTo>
                    <a:pt x="341" y="159"/>
                    <a:pt x="352" y="163"/>
                    <a:pt x="353" y="163"/>
                  </a:cubicBezTo>
                  <a:cubicBezTo>
                    <a:pt x="353" y="163"/>
                    <a:pt x="358" y="158"/>
                    <a:pt x="364" y="154"/>
                  </a:cubicBezTo>
                  <a:cubicBezTo>
                    <a:pt x="370" y="151"/>
                    <a:pt x="377" y="148"/>
                    <a:pt x="379" y="148"/>
                  </a:cubicBezTo>
                  <a:cubicBezTo>
                    <a:pt x="383" y="148"/>
                    <a:pt x="387" y="150"/>
                    <a:pt x="387" y="153"/>
                  </a:cubicBezTo>
                  <a:cubicBezTo>
                    <a:pt x="386" y="156"/>
                    <a:pt x="386" y="155"/>
                    <a:pt x="387" y="158"/>
                  </a:cubicBezTo>
                  <a:cubicBezTo>
                    <a:pt x="387" y="159"/>
                    <a:pt x="391" y="161"/>
                    <a:pt x="391" y="165"/>
                  </a:cubicBezTo>
                  <a:cubicBezTo>
                    <a:pt x="391" y="168"/>
                    <a:pt x="391" y="170"/>
                    <a:pt x="389" y="173"/>
                  </a:cubicBezTo>
                  <a:cubicBezTo>
                    <a:pt x="388" y="174"/>
                    <a:pt x="386" y="172"/>
                    <a:pt x="385" y="173"/>
                  </a:cubicBezTo>
                  <a:cubicBezTo>
                    <a:pt x="385" y="174"/>
                    <a:pt x="384" y="177"/>
                    <a:pt x="383" y="178"/>
                  </a:cubicBezTo>
                  <a:cubicBezTo>
                    <a:pt x="381" y="179"/>
                    <a:pt x="381" y="181"/>
                    <a:pt x="380" y="182"/>
                  </a:cubicBezTo>
                  <a:cubicBezTo>
                    <a:pt x="373" y="186"/>
                    <a:pt x="366" y="189"/>
                    <a:pt x="367" y="193"/>
                  </a:cubicBezTo>
                  <a:cubicBezTo>
                    <a:pt x="368" y="197"/>
                    <a:pt x="369" y="200"/>
                    <a:pt x="369" y="202"/>
                  </a:cubicBezTo>
                  <a:cubicBezTo>
                    <a:pt x="368" y="204"/>
                    <a:pt x="366" y="205"/>
                    <a:pt x="365" y="206"/>
                  </a:cubicBezTo>
                  <a:cubicBezTo>
                    <a:pt x="364" y="209"/>
                    <a:pt x="366" y="215"/>
                    <a:pt x="372" y="218"/>
                  </a:cubicBezTo>
                  <a:cubicBezTo>
                    <a:pt x="378" y="221"/>
                    <a:pt x="380" y="226"/>
                    <a:pt x="383" y="228"/>
                  </a:cubicBezTo>
                  <a:cubicBezTo>
                    <a:pt x="384" y="229"/>
                    <a:pt x="386" y="231"/>
                    <a:pt x="390" y="233"/>
                  </a:cubicBezTo>
                  <a:cubicBezTo>
                    <a:pt x="391" y="234"/>
                    <a:pt x="392" y="234"/>
                    <a:pt x="393" y="234"/>
                  </a:cubicBezTo>
                  <a:cubicBezTo>
                    <a:pt x="396" y="236"/>
                    <a:pt x="401" y="233"/>
                    <a:pt x="404" y="235"/>
                  </a:cubicBezTo>
                  <a:cubicBezTo>
                    <a:pt x="406" y="236"/>
                    <a:pt x="407" y="237"/>
                    <a:pt x="408" y="238"/>
                  </a:cubicBezTo>
                  <a:cubicBezTo>
                    <a:pt x="409" y="239"/>
                    <a:pt x="404" y="240"/>
                    <a:pt x="404" y="241"/>
                  </a:cubicBezTo>
                  <a:cubicBezTo>
                    <a:pt x="405" y="242"/>
                    <a:pt x="406" y="243"/>
                    <a:pt x="408" y="243"/>
                  </a:cubicBezTo>
                  <a:cubicBezTo>
                    <a:pt x="409" y="244"/>
                    <a:pt x="410" y="242"/>
                    <a:pt x="411" y="243"/>
                  </a:cubicBezTo>
                  <a:cubicBezTo>
                    <a:pt x="413" y="244"/>
                    <a:pt x="414" y="247"/>
                    <a:pt x="415" y="247"/>
                  </a:cubicBezTo>
                  <a:cubicBezTo>
                    <a:pt x="416" y="248"/>
                    <a:pt x="416" y="249"/>
                    <a:pt x="417" y="250"/>
                  </a:cubicBezTo>
                  <a:cubicBezTo>
                    <a:pt x="418" y="251"/>
                    <a:pt x="421" y="250"/>
                    <a:pt x="422" y="251"/>
                  </a:cubicBezTo>
                  <a:cubicBezTo>
                    <a:pt x="423" y="252"/>
                    <a:pt x="422" y="254"/>
                    <a:pt x="423" y="255"/>
                  </a:cubicBezTo>
                  <a:cubicBezTo>
                    <a:pt x="425" y="258"/>
                    <a:pt x="429" y="258"/>
                    <a:pt x="428" y="260"/>
                  </a:cubicBezTo>
                  <a:cubicBezTo>
                    <a:pt x="428" y="262"/>
                    <a:pt x="425" y="264"/>
                    <a:pt x="425" y="267"/>
                  </a:cubicBezTo>
                  <a:cubicBezTo>
                    <a:pt x="424" y="269"/>
                    <a:pt x="428" y="271"/>
                    <a:pt x="429" y="273"/>
                  </a:cubicBezTo>
                  <a:cubicBezTo>
                    <a:pt x="431" y="277"/>
                    <a:pt x="438" y="289"/>
                    <a:pt x="434" y="291"/>
                  </a:cubicBezTo>
                  <a:cubicBezTo>
                    <a:pt x="430" y="294"/>
                    <a:pt x="428" y="296"/>
                    <a:pt x="430" y="298"/>
                  </a:cubicBezTo>
                  <a:cubicBezTo>
                    <a:pt x="431" y="301"/>
                    <a:pt x="433" y="308"/>
                    <a:pt x="436" y="308"/>
                  </a:cubicBezTo>
                  <a:cubicBezTo>
                    <a:pt x="439" y="309"/>
                    <a:pt x="441" y="305"/>
                    <a:pt x="443" y="306"/>
                  </a:cubicBezTo>
                  <a:cubicBezTo>
                    <a:pt x="443" y="307"/>
                    <a:pt x="444" y="312"/>
                    <a:pt x="446" y="314"/>
                  </a:cubicBezTo>
                  <a:cubicBezTo>
                    <a:pt x="449" y="316"/>
                    <a:pt x="452" y="315"/>
                    <a:pt x="452" y="316"/>
                  </a:cubicBezTo>
                  <a:cubicBezTo>
                    <a:pt x="453" y="316"/>
                    <a:pt x="453" y="317"/>
                    <a:pt x="454" y="318"/>
                  </a:cubicBezTo>
                  <a:cubicBezTo>
                    <a:pt x="455" y="318"/>
                    <a:pt x="454" y="321"/>
                    <a:pt x="455" y="321"/>
                  </a:cubicBezTo>
                  <a:cubicBezTo>
                    <a:pt x="456" y="322"/>
                    <a:pt x="458" y="320"/>
                    <a:pt x="459" y="321"/>
                  </a:cubicBezTo>
                  <a:cubicBezTo>
                    <a:pt x="460" y="321"/>
                    <a:pt x="463" y="328"/>
                    <a:pt x="464" y="328"/>
                  </a:cubicBezTo>
                  <a:cubicBezTo>
                    <a:pt x="466" y="328"/>
                    <a:pt x="468" y="325"/>
                    <a:pt x="469" y="323"/>
                  </a:cubicBezTo>
                  <a:cubicBezTo>
                    <a:pt x="470" y="318"/>
                    <a:pt x="463" y="305"/>
                    <a:pt x="470" y="306"/>
                  </a:cubicBezTo>
                  <a:cubicBezTo>
                    <a:pt x="475" y="307"/>
                    <a:pt x="479" y="308"/>
                    <a:pt x="481" y="305"/>
                  </a:cubicBezTo>
                  <a:cubicBezTo>
                    <a:pt x="482" y="305"/>
                    <a:pt x="481" y="304"/>
                    <a:pt x="481" y="302"/>
                  </a:cubicBezTo>
                  <a:cubicBezTo>
                    <a:pt x="481" y="300"/>
                    <a:pt x="479" y="300"/>
                    <a:pt x="479" y="298"/>
                  </a:cubicBezTo>
                  <a:cubicBezTo>
                    <a:pt x="479" y="297"/>
                    <a:pt x="482" y="294"/>
                    <a:pt x="482" y="293"/>
                  </a:cubicBezTo>
                  <a:cubicBezTo>
                    <a:pt x="482" y="290"/>
                    <a:pt x="480" y="285"/>
                    <a:pt x="476" y="284"/>
                  </a:cubicBezTo>
                  <a:cubicBezTo>
                    <a:pt x="472" y="282"/>
                    <a:pt x="470" y="284"/>
                    <a:pt x="468" y="282"/>
                  </a:cubicBezTo>
                  <a:cubicBezTo>
                    <a:pt x="468" y="281"/>
                    <a:pt x="470" y="278"/>
                    <a:pt x="469" y="276"/>
                  </a:cubicBezTo>
                  <a:cubicBezTo>
                    <a:pt x="467" y="273"/>
                    <a:pt x="461" y="273"/>
                    <a:pt x="464" y="271"/>
                  </a:cubicBezTo>
                  <a:cubicBezTo>
                    <a:pt x="466" y="270"/>
                    <a:pt x="467" y="267"/>
                    <a:pt x="468" y="265"/>
                  </a:cubicBezTo>
                  <a:cubicBezTo>
                    <a:pt x="471" y="263"/>
                    <a:pt x="474" y="263"/>
                    <a:pt x="473" y="260"/>
                  </a:cubicBezTo>
                  <a:cubicBezTo>
                    <a:pt x="472" y="259"/>
                    <a:pt x="470" y="256"/>
                    <a:pt x="469" y="253"/>
                  </a:cubicBezTo>
                  <a:cubicBezTo>
                    <a:pt x="469" y="252"/>
                    <a:pt x="471" y="253"/>
                    <a:pt x="472" y="251"/>
                  </a:cubicBezTo>
                  <a:cubicBezTo>
                    <a:pt x="472" y="250"/>
                    <a:pt x="471" y="248"/>
                    <a:pt x="472" y="247"/>
                  </a:cubicBezTo>
                  <a:cubicBezTo>
                    <a:pt x="472" y="246"/>
                    <a:pt x="475" y="245"/>
                    <a:pt x="475" y="245"/>
                  </a:cubicBezTo>
                  <a:cubicBezTo>
                    <a:pt x="476" y="245"/>
                    <a:pt x="478" y="245"/>
                    <a:pt x="479" y="245"/>
                  </a:cubicBezTo>
                  <a:cubicBezTo>
                    <a:pt x="481" y="245"/>
                    <a:pt x="482" y="247"/>
                    <a:pt x="483" y="247"/>
                  </a:cubicBezTo>
                  <a:cubicBezTo>
                    <a:pt x="485" y="247"/>
                    <a:pt x="487" y="245"/>
                    <a:pt x="488" y="245"/>
                  </a:cubicBezTo>
                  <a:cubicBezTo>
                    <a:pt x="491" y="245"/>
                    <a:pt x="495" y="246"/>
                    <a:pt x="495" y="246"/>
                  </a:cubicBezTo>
                  <a:cubicBezTo>
                    <a:pt x="495" y="246"/>
                    <a:pt x="493" y="251"/>
                    <a:pt x="497" y="253"/>
                  </a:cubicBezTo>
                  <a:cubicBezTo>
                    <a:pt x="498" y="253"/>
                    <a:pt x="499" y="253"/>
                    <a:pt x="499" y="253"/>
                  </a:cubicBezTo>
                  <a:cubicBezTo>
                    <a:pt x="501" y="254"/>
                    <a:pt x="502" y="255"/>
                    <a:pt x="503" y="255"/>
                  </a:cubicBezTo>
                  <a:cubicBezTo>
                    <a:pt x="505" y="256"/>
                    <a:pt x="508" y="255"/>
                    <a:pt x="509" y="256"/>
                  </a:cubicBezTo>
                  <a:cubicBezTo>
                    <a:pt x="512" y="257"/>
                    <a:pt x="515" y="260"/>
                    <a:pt x="516" y="261"/>
                  </a:cubicBezTo>
                  <a:cubicBezTo>
                    <a:pt x="516" y="262"/>
                    <a:pt x="518" y="263"/>
                    <a:pt x="520" y="265"/>
                  </a:cubicBezTo>
                  <a:cubicBezTo>
                    <a:pt x="523" y="268"/>
                    <a:pt x="522" y="263"/>
                    <a:pt x="525" y="265"/>
                  </a:cubicBezTo>
                  <a:cubicBezTo>
                    <a:pt x="526" y="266"/>
                    <a:pt x="533" y="269"/>
                    <a:pt x="538" y="272"/>
                  </a:cubicBezTo>
                  <a:cubicBezTo>
                    <a:pt x="541" y="274"/>
                    <a:pt x="541" y="276"/>
                    <a:pt x="541" y="279"/>
                  </a:cubicBezTo>
                  <a:cubicBezTo>
                    <a:pt x="541" y="283"/>
                    <a:pt x="541" y="287"/>
                    <a:pt x="540" y="291"/>
                  </a:cubicBezTo>
                  <a:cubicBezTo>
                    <a:pt x="540" y="293"/>
                    <a:pt x="538" y="293"/>
                    <a:pt x="537" y="294"/>
                  </a:cubicBezTo>
                  <a:cubicBezTo>
                    <a:pt x="535" y="298"/>
                    <a:pt x="535" y="304"/>
                    <a:pt x="538" y="308"/>
                  </a:cubicBezTo>
                  <a:cubicBezTo>
                    <a:pt x="542" y="311"/>
                    <a:pt x="540" y="314"/>
                    <a:pt x="539" y="316"/>
                  </a:cubicBezTo>
                  <a:cubicBezTo>
                    <a:pt x="539" y="317"/>
                    <a:pt x="537" y="320"/>
                    <a:pt x="532" y="322"/>
                  </a:cubicBezTo>
                  <a:cubicBezTo>
                    <a:pt x="531" y="323"/>
                    <a:pt x="530" y="322"/>
                    <a:pt x="528" y="321"/>
                  </a:cubicBezTo>
                  <a:cubicBezTo>
                    <a:pt x="523" y="319"/>
                    <a:pt x="520" y="323"/>
                    <a:pt x="520" y="323"/>
                  </a:cubicBezTo>
                  <a:cubicBezTo>
                    <a:pt x="514" y="323"/>
                    <a:pt x="514" y="323"/>
                    <a:pt x="514" y="323"/>
                  </a:cubicBezTo>
                  <a:cubicBezTo>
                    <a:pt x="514" y="323"/>
                    <a:pt x="512" y="320"/>
                    <a:pt x="509" y="321"/>
                  </a:cubicBezTo>
                  <a:cubicBezTo>
                    <a:pt x="507" y="322"/>
                    <a:pt x="509" y="327"/>
                    <a:pt x="511" y="329"/>
                  </a:cubicBezTo>
                  <a:cubicBezTo>
                    <a:pt x="512" y="330"/>
                    <a:pt x="515" y="332"/>
                    <a:pt x="514" y="334"/>
                  </a:cubicBezTo>
                  <a:cubicBezTo>
                    <a:pt x="514" y="335"/>
                    <a:pt x="511" y="336"/>
                    <a:pt x="509" y="336"/>
                  </a:cubicBezTo>
                  <a:cubicBezTo>
                    <a:pt x="508" y="336"/>
                    <a:pt x="507" y="336"/>
                    <a:pt x="506" y="336"/>
                  </a:cubicBezTo>
                  <a:cubicBezTo>
                    <a:pt x="505" y="336"/>
                    <a:pt x="504" y="337"/>
                    <a:pt x="502" y="337"/>
                  </a:cubicBezTo>
                  <a:cubicBezTo>
                    <a:pt x="500" y="338"/>
                    <a:pt x="498" y="338"/>
                    <a:pt x="496" y="338"/>
                  </a:cubicBezTo>
                  <a:cubicBezTo>
                    <a:pt x="495" y="337"/>
                    <a:pt x="494" y="340"/>
                    <a:pt x="493" y="339"/>
                  </a:cubicBezTo>
                  <a:cubicBezTo>
                    <a:pt x="492" y="339"/>
                    <a:pt x="487" y="333"/>
                    <a:pt x="487" y="333"/>
                  </a:cubicBezTo>
                  <a:cubicBezTo>
                    <a:pt x="482" y="329"/>
                    <a:pt x="475" y="329"/>
                    <a:pt x="472" y="331"/>
                  </a:cubicBezTo>
                  <a:cubicBezTo>
                    <a:pt x="469" y="333"/>
                    <a:pt x="467" y="332"/>
                    <a:pt x="468" y="336"/>
                  </a:cubicBezTo>
                  <a:cubicBezTo>
                    <a:pt x="468" y="338"/>
                    <a:pt x="473" y="341"/>
                    <a:pt x="473" y="343"/>
                  </a:cubicBezTo>
                  <a:cubicBezTo>
                    <a:pt x="473" y="344"/>
                    <a:pt x="469" y="345"/>
                    <a:pt x="467" y="348"/>
                  </a:cubicBezTo>
                  <a:cubicBezTo>
                    <a:pt x="465" y="352"/>
                    <a:pt x="464" y="355"/>
                    <a:pt x="464" y="355"/>
                  </a:cubicBezTo>
                  <a:cubicBezTo>
                    <a:pt x="464" y="355"/>
                    <a:pt x="467" y="355"/>
                    <a:pt x="469" y="356"/>
                  </a:cubicBezTo>
                  <a:cubicBezTo>
                    <a:pt x="471" y="357"/>
                    <a:pt x="476" y="360"/>
                    <a:pt x="478" y="360"/>
                  </a:cubicBezTo>
                  <a:cubicBezTo>
                    <a:pt x="480" y="360"/>
                    <a:pt x="475" y="364"/>
                    <a:pt x="475" y="364"/>
                  </a:cubicBezTo>
                  <a:cubicBezTo>
                    <a:pt x="470" y="364"/>
                    <a:pt x="470" y="364"/>
                    <a:pt x="470" y="364"/>
                  </a:cubicBezTo>
                  <a:cubicBezTo>
                    <a:pt x="469" y="365"/>
                    <a:pt x="469" y="365"/>
                    <a:pt x="469" y="365"/>
                  </a:cubicBezTo>
                  <a:cubicBezTo>
                    <a:pt x="473" y="368"/>
                    <a:pt x="473" y="368"/>
                    <a:pt x="473" y="368"/>
                  </a:cubicBezTo>
                  <a:cubicBezTo>
                    <a:pt x="473" y="368"/>
                    <a:pt x="474" y="369"/>
                    <a:pt x="473" y="370"/>
                  </a:cubicBezTo>
                  <a:cubicBezTo>
                    <a:pt x="473" y="371"/>
                    <a:pt x="471" y="370"/>
                    <a:pt x="470" y="371"/>
                  </a:cubicBezTo>
                  <a:cubicBezTo>
                    <a:pt x="469" y="372"/>
                    <a:pt x="469" y="374"/>
                    <a:pt x="469" y="375"/>
                  </a:cubicBezTo>
                  <a:cubicBezTo>
                    <a:pt x="469" y="377"/>
                    <a:pt x="468" y="378"/>
                    <a:pt x="468" y="379"/>
                  </a:cubicBezTo>
                  <a:cubicBezTo>
                    <a:pt x="468" y="382"/>
                    <a:pt x="471" y="387"/>
                    <a:pt x="473" y="389"/>
                  </a:cubicBezTo>
                  <a:cubicBezTo>
                    <a:pt x="474" y="391"/>
                    <a:pt x="474" y="395"/>
                    <a:pt x="472" y="396"/>
                  </a:cubicBezTo>
                  <a:cubicBezTo>
                    <a:pt x="471" y="396"/>
                    <a:pt x="469" y="398"/>
                    <a:pt x="469" y="397"/>
                  </a:cubicBezTo>
                  <a:cubicBezTo>
                    <a:pt x="468" y="396"/>
                    <a:pt x="469" y="393"/>
                    <a:pt x="468" y="393"/>
                  </a:cubicBezTo>
                  <a:cubicBezTo>
                    <a:pt x="467" y="393"/>
                    <a:pt x="465" y="393"/>
                    <a:pt x="462" y="393"/>
                  </a:cubicBezTo>
                  <a:cubicBezTo>
                    <a:pt x="461" y="393"/>
                    <a:pt x="461" y="396"/>
                    <a:pt x="460" y="396"/>
                  </a:cubicBezTo>
                  <a:cubicBezTo>
                    <a:pt x="459" y="396"/>
                    <a:pt x="459" y="393"/>
                    <a:pt x="457" y="392"/>
                  </a:cubicBezTo>
                  <a:cubicBezTo>
                    <a:pt x="454" y="392"/>
                    <a:pt x="450" y="394"/>
                    <a:pt x="449" y="395"/>
                  </a:cubicBezTo>
                  <a:cubicBezTo>
                    <a:pt x="448" y="395"/>
                    <a:pt x="448" y="399"/>
                    <a:pt x="447" y="400"/>
                  </a:cubicBezTo>
                  <a:cubicBezTo>
                    <a:pt x="446" y="400"/>
                    <a:pt x="444" y="399"/>
                    <a:pt x="443" y="400"/>
                  </a:cubicBezTo>
                  <a:cubicBezTo>
                    <a:pt x="442" y="401"/>
                    <a:pt x="442" y="403"/>
                    <a:pt x="444" y="405"/>
                  </a:cubicBezTo>
                  <a:cubicBezTo>
                    <a:pt x="447" y="407"/>
                    <a:pt x="451" y="406"/>
                    <a:pt x="450" y="409"/>
                  </a:cubicBezTo>
                  <a:cubicBezTo>
                    <a:pt x="450" y="412"/>
                    <a:pt x="450" y="412"/>
                    <a:pt x="451" y="414"/>
                  </a:cubicBezTo>
                  <a:cubicBezTo>
                    <a:pt x="451" y="416"/>
                    <a:pt x="449" y="420"/>
                    <a:pt x="446" y="420"/>
                  </a:cubicBezTo>
                  <a:cubicBezTo>
                    <a:pt x="445" y="421"/>
                    <a:pt x="443" y="422"/>
                    <a:pt x="441" y="422"/>
                  </a:cubicBezTo>
                  <a:cubicBezTo>
                    <a:pt x="439" y="422"/>
                    <a:pt x="436" y="420"/>
                    <a:pt x="435" y="421"/>
                  </a:cubicBezTo>
                  <a:cubicBezTo>
                    <a:pt x="434" y="422"/>
                    <a:pt x="432" y="422"/>
                    <a:pt x="432" y="422"/>
                  </a:cubicBezTo>
                  <a:cubicBezTo>
                    <a:pt x="432" y="423"/>
                    <a:pt x="432" y="424"/>
                    <a:pt x="432" y="426"/>
                  </a:cubicBezTo>
                  <a:cubicBezTo>
                    <a:pt x="432" y="427"/>
                    <a:pt x="435" y="427"/>
                    <a:pt x="435" y="427"/>
                  </a:cubicBezTo>
                  <a:cubicBezTo>
                    <a:pt x="435" y="428"/>
                    <a:pt x="435" y="428"/>
                    <a:pt x="435" y="429"/>
                  </a:cubicBezTo>
                  <a:cubicBezTo>
                    <a:pt x="435" y="429"/>
                    <a:pt x="431" y="430"/>
                    <a:pt x="431" y="430"/>
                  </a:cubicBezTo>
                  <a:cubicBezTo>
                    <a:pt x="430" y="431"/>
                    <a:pt x="429" y="432"/>
                    <a:pt x="426" y="432"/>
                  </a:cubicBezTo>
                  <a:cubicBezTo>
                    <a:pt x="425" y="433"/>
                    <a:pt x="424" y="433"/>
                    <a:pt x="424" y="434"/>
                  </a:cubicBezTo>
                  <a:cubicBezTo>
                    <a:pt x="423" y="436"/>
                    <a:pt x="421" y="436"/>
                    <a:pt x="420" y="433"/>
                  </a:cubicBezTo>
                  <a:cubicBezTo>
                    <a:pt x="420" y="433"/>
                    <a:pt x="418" y="433"/>
                    <a:pt x="418" y="433"/>
                  </a:cubicBezTo>
                  <a:cubicBezTo>
                    <a:pt x="417" y="433"/>
                    <a:pt x="416" y="435"/>
                    <a:pt x="415" y="435"/>
                  </a:cubicBezTo>
                  <a:cubicBezTo>
                    <a:pt x="410" y="433"/>
                    <a:pt x="401" y="429"/>
                    <a:pt x="396" y="426"/>
                  </a:cubicBezTo>
                  <a:cubicBezTo>
                    <a:pt x="393" y="424"/>
                    <a:pt x="393" y="424"/>
                    <a:pt x="393" y="421"/>
                  </a:cubicBezTo>
                  <a:cubicBezTo>
                    <a:pt x="393" y="420"/>
                    <a:pt x="397" y="419"/>
                    <a:pt x="397" y="418"/>
                  </a:cubicBezTo>
                  <a:cubicBezTo>
                    <a:pt x="397" y="417"/>
                    <a:pt x="395" y="416"/>
                    <a:pt x="395" y="415"/>
                  </a:cubicBezTo>
                  <a:cubicBezTo>
                    <a:pt x="395" y="414"/>
                    <a:pt x="396" y="413"/>
                    <a:pt x="396" y="412"/>
                  </a:cubicBezTo>
                  <a:cubicBezTo>
                    <a:pt x="396" y="410"/>
                    <a:pt x="395" y="408"/>
                    <a:pt x="395" y="406"/>
                  </a:cubicBezTo>
                  <a:cubicBezTo>
                    <a:pt x="396" y="405"/>
                    <a:pt x="398" y="405"/>
                    <a:pt x="398" y="404"/>
                  </a:cubicBezTo>
                  <a:cubicBezTo>
                    <a:pt x="397" y="403"/>
                    <a:pt x="393" y="402"/>
                    <a:pt x="393" y="401"/>
                  </a:cubicBezTo>
                  <a:cubicBezTo>
                    <a:pt x="392" y="399"/>
                    <a:pt x="389" y="397"/>
                    <a:pt x="388" y="394"/>
                  </a:cubicBezTo>
                  <a:cubicBezTo>
                    <a:pt x="388" y="393"/>
                    <a:pt x="388" y="390"/>
                    <a:pt x="387" y="389"/>
                  </a:cubicBezTo>
                  <a:cubicBezTo>
                    <a:pt x="386" y="389"/>
                    <a:pt x="384" y="388"/>
                    <a:pt x="383" y="388"/>
                  </a:cubicBezTo>
                  <a:cubicBezTo>
                    <a:pt x="381" y="388"/>
                    <a:pt x="379" y="388"/>
                    <a:pt x="377" y="389"/>
                  </a:cubicBezTo>
                  <a:cubicBezTo>
                    <a:pt x="374" y="389"/>
                    <a:pt x="372" y="386"/>
                    <a:pt x="370" y="386"/>
                  </a:cubicBezTo>
                  <a:cubicBezTo>
                    <a:pt x="368" y="386"/>
                    <a:pt x="368" y="388"/>
                    <a:pt x="367" y="387"/>
                  </a:cubicBezTo>
                  <a:cubicBezTo>
                    <a:pt x="367" y="385"/>
                    <a:pt x="368" y="382"/>
                    <a:pt x="367" y="382"/>
                  </a:cubicBezTo>
                  <a:cubicBezTo>
                    <a:pt x="365" y="381"/>
                    <a:pt x="363" y="384"/>
                    <a:pt x="360" y="384"/>
                  </a:cubicBezTo>
                  <a:cubicBezTo>
                    <a:pt x="358" y="384"/>
                    <a:pt x="358" y="382"/>
                    <a:pt x="357" y="382"/>
                  </a:cubicBezTo>
                  <a:cubicBezTo>
                    <a:pt x="355" y="381"/>
                    <a:pt x="354" y="382"/>
                    <a:pt x="355" y="379"/>
                  </a:cubicBezTo>
                  <a:cubicBezTo>
                    <a:pt x="355" y="378"/>
                    <a:pt x="354" y="378"/>
                    <a:pt x="354" y="376"/>
                  </a:cubicBezTo>
                  <a:cubicBezTo>
                    <a:pt x="353" y="374"/>
                    <a:pt x="355" y="371"/>
                    <a:pt x="354" y="369"/>
                  </a:cubicBezTo>
                  <a:cubicBezTo>
                    <a:pt x="353" y="367"/>
                    <a:pt x="351" y="366"/>
                    <a:pt x="350" y="365"/>
                  </a:cubicBezTo>
                  <a:cubicBezTo>
                    <a:pt x="348" y="365"/>
                    <a:pt x="347" y="360"/>
                    <a:pt x="347" y="360"/>
                  </a:cubicBezTo>
                  <a:cubicBezTo>
                    <a:pt x="343" y="359"/>
                    <a:pt x="340" y="360"/>
                    <a:pt x="338" y="364"/>
                  </a:cubicBezTo>
                  <a:cubicBezTo>
                    <a:pt x="337" y="365"/>
                    <a:pt x="336" y="366"/>
                    <a:pt x="336" y="367"/>
                  </a:cubicBezTo>
                  <a:cubicBezTo>
                    <a:pt x="335" y="369"/>
                    <a:pt x="334" y="369"/>
                    <a:pt x="332" y="369"/>
                  </a:cubicBezTo>
                  <a:cubicBezTo>
                    <a:pt x="329" y="369"/>
                    <a:pt x="324" y="373"/>
                    <a:pt x="322" y="375"/>
                  </a:cubicBezTo>
                  <a:cubicBezTo>
                    <a:pt x="321" y="376"/>
                    <a:pt x="314" y="376"/>
                    <a:pt x="314" y="376"/>
                  </a:cubicBezTo>
                  <a:cubicBezTo>
                    <a:pt x="320" y="382"/>
                    <a:pt x="320" y="382"/>
                    <a:pt x="320" y="382"/>
                  </a:cubicBezTo>
                  <a:cubicBezTo>
                    <a:pt x="320" y="382"/>
                    <a:pt x="323" y="386"/>
                    <a:pt x="323" y="388"/>
                  </a:cubicBezTo>
                  <a:cubicBezTo>
                    <a:pt x="323" y="389"/>
                    <a:pt x="322" y="391"/>
                    <a:pt x="325" y="392"/>
                  </a:cubicBezTo>
                  <a:cubicBezTo>
                    <a:pt x="329" y="393"/>
                    <a:pt x="328" y="393"/>
                    <a:pt x="328" y="395"/>
                  </a:cubicBezTo>
                  <a:cubicBezTo>
                    <a:pt x="328" y="397"/>
                    <a:pt x="328" y="400"/>
                    <a:pt x="325" y="400"/>
                  </a:cubicBezTo>
                  <a:cubicBezTo>
                    <a:pt x="322" y="400"/>
                    <a:pt x="319" y="401"/>
                    <a:pt x="318" y="401"/>
                  </a:cubicBezTo>
                  <a:cubicBezTo>
                    <a:pt x="317" y="402"/>
                    <a:pt x="318" y="406"/>
                    <a:pt x="317" y="407"/>
                  </a:cubicBezTo>
                  <a:cubicBezTo>
                    <a:pt x="316" y="407"/>
                    <a:pt x="315" y="407"/>
                    <a:pt x="315" y="407"/>
                  </a:cubicBezTo>
                  <a:cubicBezTo>
                    <a:pt x="314" y="408"/>
                    <a:pt x="314" y="409"/>
                    <a:pt x="313" y="410"/>
                  </a:cubicBezTo>
                  <a:cubicBezTo>
                    <a:pt x="313" y="410"/>
                    <a:pt x="310" y="409"/>
                    <a:pt x="309" y="410"/>
                  </a:cubicBezTo>
                  <a:cubicBezTo>
                    <a:pt x="308" y="412"/>
                    <a:pt x="307" y="413"/>
                    <a:pt x="305" y="412"/>
                  </a:cubicBezTo>
                  <a:cubicBezTo>
                    <a:pt x="305" y="412"/>
                    <a:pt x="303" y="409"/>
                    <a:pt x="303" y="407"/>
                  </a:cubicBezTo>
                  <a:cubicBezTo>
                    <a:pt x="303" y="406"/>
                    <a:pt x="307" y="399"/>
                    <a:pt x="307" y="398"/>
                  </a:cubicBezTo>
                  <a:cubicBezTo>
                    <a:pt x="307" y="397"/>
                    <a:pt x="308" y="396"/>
                    <a:pt x="308" y="395"/>
                  </a:cubicBezTo>
                  <a:cubicBezTo>
                    <a:pt x="308" y="392"/>
                    <a:pt x="305" y="389"/>
                    <a:pt x="305" y="388"/>
                  </a:cubicBezTo>
                  <a:cubicBezTo>
                    <a:pt x="304" y="387"/>
                    <a:pt x="304" y="390"/>
                    <a:pt x="303" y="392"/>
                  </a:cubicBezTo>
                  <a:cubicBezTo>
                    <a:pt x="302" y="393"/>
                    <a:pt x="301" y="394"/>
                    <a:pt x="301" y="395"/>
                  </a:cubicBezTo>
                  <a:cubicBezTo>
                    <a:pt x="296" y="399"/>
                    <a:pt x="285" y="396"/>
                    <a:pt x="285" y="396"/>
                  </a:cubicBezTo>
                  <a:cubicBezTo>
                    <a:pt x="257" y="361"/>
                    <a:pt x="257" y="361"/>
                    <a:pt x="257" y="361"/>
                  </a:cubicBezTo>
                  <a:cubicBezTo>
                    <a:pt x="272" y="350"/>
                    <a:pt x="272" y="350"/>
                    <a:pt x="272" y="350"/>
                  </a:cubicBezTo>
                  <a:cubicBezTo>
                    <a:pt x="318" y="294"/>
                    <a:pt x="318" y="294"/>
                    <a:pt x="318" y="294"/>
                  </a:cubicBezTo>
                  <a:cubicBezTo>
                    <a:pt x="262" y="207"/>
                    <a:pt x="262" y="207"/>
                    <a:pt x="262" y="207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141" y="0"/>
                    <a:pt x="141" y="0"/>
                    <a:pt x="141" y="0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6" name="Freeform 32">
              <a:extLst>
                <a:ext uri="{FF2B5EF4-FFF2-40B4-BE49-F238E27FC236}">
                  <a16:creationId xmlns:a16="http://schemas.microsoft.com/office/drawing/2014/main" id="{BC02D903-FA8E-48C4-A951-0D4C140AE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759" y="2327005"/>
              <a:ext cx="1327154" cy="906466"/>
            </a:xfrm>
            <a:custGeom>
              <a:avLst/>
              <a:gdLst>
                <a:gd name="T0" fmla="*/ 169 w 488"/>
                <a:gd name="T1" fmla="*/ 11 h 335"/>
                <a:gd name="T2" fmla="*/ 185 w 488"/>
                <a:gd name="T3" fmla="*/ 19 h 335"/>
                <a:gd name="T4" fmla="*/ 210 w 488"/>
                <a:gd name="T5" fmla="*/ 39 h 335"/>
                <a:gd name="T6" fmla="*/ 233 w 488"/>
                <a:gd name="T7" fmla="*/ 46 h 335"/>
                <a:gd name="T8" fmla="*/ 253 w 488"/>
                <a:gd name="T9" fmla="*/ 45 h 335"/>
                <a:gd name="T10" fmla="*/ 271 w 488"/>
                <a:gd name="T11" fmla="*/ 51 h 335"/>
                <a:gd name="T12" fmla="*/ 284 w 488"/>
                <a:gd name="T13" fmla="*/ 37 h 335"/>
                <a:gd name="T14" fmla="*/ 291 w 488"/>
                <a:gd name="T15" fmla="*/ 24 h 335"/>
                <a:gd name="T16" fmla="*/ 319 w 488"/>
                <a:gd name="T17" fmla="*/ 25 h 335"/>
                <a:gd name="T18" fmla="*/ 335 w 488"/>
                <a:gd name="T19" fmla="*/ 22 h 335"/>
                <a:gd name="T20" fmla="*/ 350 w 488"/>
                <a:gd name="T21" fmla="*/ 21 h 335"/>
                <a:gd name="T22" fmla="*/ 367 w 488"/>
                <a:gd name="T23" fmla="*/ 36 h 335"/>
                <a:gd name="T24" fmla="*/ 390 w 488"/>
                <a:gd name="T25" fmla="*/ 52 h 335"/>
                <a:gd name="T26" fmla="*/ 406 w 488"/>
                <a:gd name="T27" fmla="*/ 59 h 335"/>
                <a:gd name="T28" fmla="*/ 418 w 488"/>
                <a:gd name="T29" fmla="*/ 70 h 335"/>
                <a:gd name="T30" fmla="*/ 432 w 488"/>
                <a:gd name="T31" fmla="*/ 80 h 335"/>
                <a:gd name="T32" fmla="*/ 443 w 488"/>
                <a:gd name="T33" fmla="*/ 83 h 335"/>
                <a:gd name="T34" fmla="*/ 458 w 488"/>
                <a:gd name="T35" fmla="*/ 92 h 335"/>
                <a:gd name="T36" fmla="*/ 475 w 488"/>
                <a:gd name="T37" fmla="*/ 110 h 335"/>
                <a:gd name="T38" fmla="*/ 477 w 488"/>
                <a:gd name="T39" fmla="*/ 123 h 335"/>
                <a:gd name="T40" fmla="*/ 478 w 488"/>
                <a:gd name="T41" fmla="*/ 137 h 335"/>
                <a:gd name="T42" fmla="*/ 487 w 488"/>
                <a:gd name="T43" fmla="*/ 146 h 335"/>
                <a:gd name="T44" fmla="*/ 484 w 488"/>
                <a:gd name="T45" fmla="*/ 161 h 335"/>
                <a:gd name="T46" fmla="*/ 477 w 488"/>
                <a:gd name="T47" fmla="*/ 178 h 335"/>
                <a:gd name="T48" fmla="*/ 461 w 488"/>
                <a:gd name="T49" fmla="*/ 182 h 335"/>
                <a:gd name="T50" fmla="*/ 452 w 488"/>
                <a:gd name="T51" fmla="*/ 201 h 335"/>
                <a:gd name="T52" fmla="*/ 447 w 488"/>
                <a:gd name="T53" fmla="*/ 213 h 335"/>
                <a:gd name="T54" fmla="*/ 451 w 488"/>
                <a:gd name="T55" fmla="*/ 229 h 335"/>
                <a:gd name="T56" fmla="*/ 440 w 488"/>
                <a:gd name="T57" fmla="*/ 235 h 335"/>
                <a:gd name="T58" fmla="*/ 408 w 488"/>
                <a:gd name="T59" fmla="*/ 224 h 335"/>
                <a:gd name="T60" fmla="*/ 419 w 488"/>
                <a:gd name="T61" fmla="*/ 246 h 335"/>
                <a:gd name="T62" fmla="*/ 427 w 488"/>
                <a:gd name="T63" fmla="*/ 251 h 335"/>
                <a:gd name="T64" fmla="*/ 438 w 488"/>
                <a:gd name="T65" fmla="*/ 260 h 335"/>
                <a:gd name="T66" fmla="*/ 437 w 488"/>
                <a:gd name="T67" fmla="*/ 271 h 335"/>
                <a:gd name="T68" fmla="*/ 426 w 488"/>
                <a:gd name="T69" fmla="*/ 271 h 335"/>
                <a:gd name="T70" fmla="*/ 417 w 488"/>
                <a:gd name="T71" fmla="*/ 273 h 335"/>
                <a:gd name="T72" fmla="*/ 415 w 488"/>
                <a:gd name="T73" fmla="*/ 282 h 335"/>
                <a:gd name="T74" fmla="*/ 409 w 488"/>
                <a:gd name="T75" fmla="*/ 296 h 335"/>
                <a:gd name="T76" fmla="*/ 395 w 488"/>
                <a:gd name="T77" fmla="*/ 296 h 335"/>
                <a:gd name="T78" fmla="*/ 381 w 488"/>
                <a:gd name="T79" fmla="*/ 294 h 335"/>
                <a:gd name="T80" fmla="*/ 372 w 488"/>
                <a:gd name="T81" fmla="*/ 279 h 335"/>
                <a:gd name="T82" fmla="*/ 359 w 488"/>
                <a:gd name="T83" fmla="*/ 284 h 335"/>
                <a:gd name="T84" fmla="*/ 350 w 488"/>
                <a:gd name="T85" fmla="*/ 276 h 335"/>
                <a:gd name="T86" fmla="*/ 325 w 488"/>
                <a:gd name="T87" fmla="*/ 238 h 335"/>
                <a:gd name="T88" fmla="*/ 306 w 488"/>
                <a:gd name="T89" fmla="*/ 220 h 335"/>
                <a:gd name="T90" fmla="*/ 288 w 488"/>
                <a:gd name="T91" fmla="*/ 235 h 335"/>
                <a:gd name="T92" fmla="*/ 298 w 488"/>
                <a:gd name="T93" fmla="*/ 255 h 335"/>
                <a:gd name="T94" fmla="*/ 289 w 488"/>
                <a:gd name="T95" fmla="*/ 265 h 335"/>
                <a:gd name="T96" fmla="*/ 283 w 488"/>
                <a:gd name="T97" fmla="*/ 275 h 335"/>
                <a:gd name="T98" fmla="*/ 301 w 488"/>
                <a:gd name="T99" fmla="*/ 297 h 335"/>
                <a:gd name="T100" fmla="*/ 32 w 488"/>
                <a:gd name="T101" fmla="*/ 247 h 335"/>
                <a:gd name="T102" fmla="*/ 144 w 488"/>
                <a:gd name="T103" fmla="*/ 2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88" h="335">
                  <a:moveTo>
                    <a:pt x="165" y="1"/>
                  </a:moveTo>
                  <a:cubicBezTo>
                    <a:pt x="165" y="1"/>
                    <a:pt x="168" y="0"/>
                    <a:pt x="168" y="3"/>
                  </a:cubicBezTo>
                  <a:cubicBezTo>
                    <a:pt x="169" y="5"/>
                    <a:pt x="167" y="11"/>
                    <a:pt x="169" y="11"/>
                  </a:cubicBezTo>
                  <a:cubicBezTo>
                    <a:pt x="172" y="12"/>
                    <a:pt x="181" y="12"/>
                    <a:pt x="186" y="13"/>
                  </a:cubicBezTo>
                  <a:cubicBezTo>
                    <a:pt x="189" y="15"/>
                    <a:pt x="190" y="15"/>
                    <a:pt x="191" y="17"/>
                  </a:cubicBezTo>
                  <a:cubicBezTo>
                    <a:pt x="191" y="18"/>
                    <a:pt x="185" y="18"/>
                    <a:pt x="185" y="19"/>
                  </a:cubicBezTo>
                  <a:cubicBezTo>
                    <a:pt x="186" y="21"/>
                    <a:pt x="188" y="23"/>
                    <a:pt x="191" y="23"/>
                  </a:cubicBezTo>
                  <a:cubicBezTo>
                    <a:pt x="196" y="24"/>
                    <a:pt x="203" y="23"/>
                    <a:pt x="205" y="23"/>
                  </a:cubicBezTo>
                  <a:cubicBezTo>
                    <a:pt x="208" y="23"/>
                    <a:pt x="207" y="37"/>
                    <a:pt x="210" y="39"/>
                  </a:cubicBezTo>
                  <a:cubicBezTo>
                    <a:pt x="212" y="41"/>
                    <a:pt x="217" y="40"/>
                    <a:pt x="220" y="40"/>
                  </a:cubicBezTo>
                  <a:cubicBezTo>
                    <a:pt x="221" y="40"/>
                    <a:pt x="226" y="39"/>
                    <a:pt x="231" y="42"/>
                  </a:cubicBezTo>
                  <a:cubicBezTo>
                    <a:pt x="233" y="44"/>
                    <a:pt x="230" y="45"/>
                    <a:pt x="233" y="46"/>
                  </a:cubicBezTo>
                  <a:cubicBezTo>
                    <a:pt x="235" y="46"/>
                    <a:pt x="240" y="46"/>
                    <a:pt x="244" y="45"/>
                  </a:cubicBezTo>
                  <a:cubicBezTo>
                    <a:pt x="246" y="45"/>
                    <a:pt x="247" y="43"/>
                    <a:pt x="248" y="44"/>
                  </a:cubicBezTo>
                  <a:cubicBezTo>
                    <a:pt x="250" y="44"/>
                    <a:pt x="252" y="45"/>
                    <a:pt x="253" y="45"/>
                  </a:cubicBezTo>
                  <a:cubicBezTo>
                    <a:pt x="255" y="46"/>
                    <a:pt x="253" y="50"/>
                    <a:pt x="256" y="50"/>
                  </a:cubicBezTo>
                  <a:cubicBezTo>
                    <a:pt x="257" y="50"/>
                    <a:pt x="263" y="54"/>
                    <a:pt x="265" y="55"/>
                  </a:cubicBezTo>
                  <a:cubicBezTo>
                    <a:pt x="267" y="56"/>
                    <a:pt x="268" y="50"/>
                    <a:pt x="271" y="51"/>
                  </a:cubicBezTo>
                  <a:cubicBezTo>
                    <a:pt x="273" y="52"/>
                    <a:pt x="275" y="53"/>
                    <a:pt x="277" y="53"/>
                  </a:cubicBezTo>
                  <a:cubicBezTo>
                    <a:pt x="280" y="52"/>
                    <a:pt x="278" y="45"/>
                    <a:pt x="279" y="44"/>
                  </a:cubicBezTo>
                  <a:cubicBezTo>
                    <a:pt x="280" y="43"/>
                    <a:pt x="282" y="38"/>
                    <a:pt x="284" y="37"/>
                  </a:cubicBezTo>
                  <a:cubicBezTo>
                    <a:pt x="286" y="36"/>
                    <a:pt x="291" y="40"/>
                    <a:pt x="291" y="39"/>
                  </a:cubicBezTo>
                  <a:cubicBezTo>
                    <a:pt x="292" y="38"/>
                    <a:pt x="293" y="37"/>
                    <a:pt x="293" y="34"/>
                  </a:cubicBezTo>
                  <a:cubicBezTo>
                    <a:pt x="293" y="31"/>
                    <a:pt x="291" y="28"/>
                    <a:pt x="291" y="24"/>
                  </a:cubicBezTo>
                  <a:cubicBezTo>
                    <a:pt x="291" y="17"/>
                    <a:pt x="292" y="10"/>
                    <a:pt x="295" y="11"/>
                  </a:cubicBezTo>
                  <a:cubicBezTo>
                    <a:pt x="301" y="12"/>
                    <a:pt x="309" y="17"/>
                    <a:pt x="313" y="20"/>
                  </a:cubicBezTo>
                  <a:cubicBezTo>
                    <a:pt x="314" y="21"/>
                    <a:pt x="316" y="23"/>
                    <a:pt x="319" y="25"/>
                  </a:cubicBezTo>
                  <a:cubicBezTo>
                    <a:pt x="324" y="28"/>
                    <a:pt x="327" y="32"/>
                    <a:pt x="328" y="32"/>
                  </a:cubicBezTo>
                  <a:cubicBezTo>
                    <a:pt x="330" y="30"/>
                    <a:pt x="333" y="28"/>
                    <a:pt x="334" y="28"/>
                  </a:cubicBezTo>
                  <a:cubicBezTo>
                    <a:pt x="336" y="27"/>
                    <a:pt x="335" y="23"/>
                    <a:pt x="335" y="22"/>
                  </a:cubicBezTo>
                  <a:cubicBezTo>
                    <a:pt x="336" y="21"/>
                    <a:pt x="337" y="21"/>
                    <a:pt x="338" y="21"/>
                  </a:cubicBezTo>
                  <a:cubicBezTo>
                    <a:pt x="341" y="22"/>
                    <a:pt x="343" y="26"/>
                    <a:pt x="345" y="25"/>
                  </a:cubicBezTo>
                  <a:cubicBezTo>
                    <a:pt x="346" y="25"/>
                    <a:pt x="349" y="21"/>
                    <a:pt x="350" y="21"/>
                  </a:cubicBezTo>
                  <a:cubicBezTo>
                    <a:pt x="352" y="20"/>
                    <a:pt x="356" y="22"/>
                    <a:pt x="361" y="27"/>
                  </a:cubicBezTo>
                  <a:cubicBezTo>
                    <a:pt x="362" y="28"/>
                    <a:pt x="359" y="29"/>
                    <a:pt x="360" y="29"/>
                  </a:cubicBezTo>
                  <a:cubicBezTo>
                    <a:pt x="362" y="31"/>
                    <a:pt x="365" y="34"/>
                    <a:pt x="367" y="36"/>
                  </a:cubicBezTo>
                  <a:cubicBezTo>
                    <a:pt x="372" y="41"/>
                    <a:pt x="377" y="47"/>
                    <a:pt x="381" y="51"/>
                  </a:cubicBezTo>
                  <a:cubicBezTo>
                    <a:pt x="388" y="57"/>
                    <a:pt x="393" y="60"/>
                    <a:pt x="393" y="58"/>
                  </a:cubicBezTo>
                  <a:cubicBezTo>
                    <a:pt x="393" y="57"/>
                    <a:pt x="390" y="52"/>
                    <a:pt x="390" y="52"/>
                  </a:cubicBezTo>
                  <a:cubicBezTo>
                    <a:pt x="390" y="51"/>
                    <a:pt x="391" y="47"/>
                    <a:pt x="394" y="48"/>
                  </a:cubicBezTo>
                  <a:cubicBezTo>
                    <a:pt x="396" y="50"/>
                    <a:pt x="397" y="52"/>
                    <a:pt x="399" y="54"/>
                  </a:cubicBezTo>
                  <a:cubicBezTo>
                    <a:pt x="401" y="56"/>
                    <a:pt x="404" y="58"/>
                    <a:pt x="406" y="59"/>
                  </a:cubicBezTo>
                  <a:cubicBezTo>
                    <a:pt x="408" y="60"/>
                    <a:pt x="410" y="59"/>
                    <a:pt x="412" y="60"/>
                  </a:cubicBezTo>
                  <a:cubicBezTo>
                    <a:pt x="414" y="61"/>
                    <a:pt x="417" y="64"/>
                    <a:pt x="418" y="66"/>
                  </a:cubicBezTo>
                  <a:cubicBezTo>
                    <a:pt x="419" y="66"/>
                    <a:pt x="417" y="69"/>
                    <a:pt x="418" y="70"/>
                  </a:cubicBezTo>
                  <a:cubicBezTo>
                    <a:pt x="419" y="70"/>
                    <a:pt x="421" y="72"/>
                    <a:pt x="423" y="72"/>
                  </a:cubicBezTo>
                  <a:cubicBezTo>
                    <a:pt x="424" y="73"/>
                    <a:pt x="426" y="76"/>
                    <a:pt x="427" y="77"/>
                  </a:cubicBezTo>
                  <a:cubicBezTo>
                    <a:pt x="429" y="79"/>
                    <a:pt x="430" y="79"/>
                    <a:pt x="432" y="80"/>
                  </a:cubicBezTo>
                  <a:cubicBezTo>
                    <a:pt x="434" y="81"/>
                    <a:pt x="436" y="77"/>
                    <a:pt x="437" y="78"/>
                  </a:cubicBezTo>
                  <a:cubicBezTo>
                    <a:pt x="437" y="78"/>
                    <a:pt x="438" y="78"/>
                    <a:pt x="439" y="79"/>
                  </a:cubicBezTo>
                  <a:cubicBezTo>
                    <a:pt x="442" y="80"/>
                    <a:pt x="442" y="83"/>
                    <a:pt x="443" y="83"/>
                  </a:cubicBezTo>
                  <a:cubicBezTo>
                    <a:pt x="444" y="84"/>
                    <a:pt x="445" y="86"/>
                    <a:pt x="446" y="86"/>
                  </a:cubicBezTo>
                  <a:cubicBezTo>
                    <a:pt x="447" y="86"/>
                    <a:pt x="454" y="85"/>
                    <a:pt x="455" y="87"/>
                  </a:cubicBezTo>
                  <a:cubicBezTo>
                    <a:pt x="456" y="89"/>
                    <a:pt x="457" y="90"/>
                    <a:pt x="458" y="92"/>
                  </a:cubicBezTo>
                  <a:cubicBezTo>
                    <a:pt x="459" y="94"/>
                    <a:pt x="458" y="95"/>
                    <a:pt x="458" y="96"/>
                  </a:cubicBezTo>
                  <a:cubicBezTo>
                    <a:pt x="460" y="98"/>
                    <a:pt x="461" y="99"/>
                    <a:pt x="462" y="100"/>
                  </a:cubicBezTo>
                  <a:cubicBezTo>
                    <a:pt x="465" y="101"/>
                    <a:pt x="474" y="108"/>
                    <a:pt x="475" y="110"/>
                  </a:cubicBezTo>
                  <a:cubicBezTo>
                    <a:pt x="475" y="111"/>
                    <a:pt x="473" y="112"/>
                    <a:pt x="472" y="112"/>
                  </a:cubicBezTo>
                  <a:cubicBezTo>
                    <a:pt x="468" y="112"/>
                    <a:pt x="469" y="116"/>
                    <a:pt x="471" y="118"/>
                  </a:cubicBezTo>
                  <a:cubicBezTo>
                    <a:pt x="473" y="119"/>
                    <a:pt x="474" y="117"/>
                    <a:pt x="477" y="123"/>
                  </a:cubicBezTo>
                  <a:cubicBezTo>
                    <a:pt x="477" y="124"/>
                    <a:pt x="472" y="125"/>
                    <a:pt x="472" y="126"/>
                  </a:cubicBezTo>
                  <a:cubicBezTo>
                    <a:pt x="472" y="128"/>
                    <a:pt x="477" y="132"/>
                    <a:pt x="478" y="133"/>
                  </a:cubicBezTo>
                  <a:cubicBezTo>
                    <a:pt x="479" y="135"/>
                    <a:pt x="478" y="136"/>
                    <a:pt x="478" y="137"/>
                  </a:cubicBezTo>
                  <a:cubicBezTo>
                    <a:pt x="480" y="139"/>
                    <a:pt x="480" y="140"/>
                    <a:pt x="480" y="141"/>
                  </a:cubicBezTo>
                  <a:cubicBezTo>
                    <a:pt x="480" y="141"/>
                    <a:pt x="481" y="141"/>
                    <a:pt x="482" y="142"/>
                  </a:cubicBezTo>
                  <a:cubicBezTo>
                    <a:pt x="483" y="144"/>
                    <a:pt x="485" y="144"/>
                    <a:pt x="487" y="146"/>
                  </a:cubicBezTo>
                  <a:cubicBezTo>
                    <a:pt x="488" y="147"/>
                    <a:pt x="482" y="150"/>
                    <a:pt x="482" y="151"/>
                  </a:cubicBezTo>
                  <a:cubicBezTo>
                    <a:pt x="483" y="152"/>
                    <a:pt x="483" y="154"/>
                    <a:pt x="484" y="154"/>
                  </a:cubicBezTo>
                  <a:cubicBezTo>
                    <a:pt x="485" y="155"/>
                    <a:pt x="485" y="160"/>
                    <a:pt x="484" y="161"/>
                  </a:cubicBezTo>
                  <a:cubicBezTo>
                    <a:pt x="482" y="163"/>
                    <a:pt x="476" y="162"/>
                    <a:pt x="475" y="163"/>
                  </a:cubicBezTo>
                  <a:cubicBezTo>
                    <a:pt x="473" y="165"/>
                    <a:pt x="474" y="164"/>
                    <a:pt x="474" y="166"/>
                  </a:cubicBezTo>
                  <a:cubicBezTo>
                    <a:pt x="475" y="171"/>
                    <a:pt x="481" y="178"/>
                    <a:pt x="477" y="178"/>
                  </a:cubicBezTo>
                  <a:cubicBezTo>
                    <a:pt x="476" y="178"/>
                    <a:pt x="470" y="174"/>
                    <a:pt x="469" y="174"/>
                  </a:cubicBezTo>
                  <a:cubicBezTo>
                    <a:pt x="468" y="174"/>
                    <a:pt x="466" y="178"/>
                    <a:pt x="464" y="178"/>
                  </a:cubicBezTo>
                  <a:cubicBezTo>
                    <a:pt x="462" y="179"/>
                    <a:pt x="460" y="180"/>
                    <a:pt x="461" y="182"/>
                  </a:cubicBezTo>
                  <a:cubicBezTo>
                    <a:pt x="463" y="187"/>
                    <a:pt x="464" y="190"/>
                    <a:pt x="461" y="193"/>
                  </a:cubicBezTo>
                  <a:cubicBezTo>
                    <a:pt x="459" y="194"/>
                    <a:pt x="456" y="196"/>
                    <a:pt x="454" y="197"/>
                  </a:cubicBezTo>
                  <a:cubicBezTo>
                    <a:pt x="453" y="199"/>
                    <a:pt x="453" y="200"/>
                    <a:pt x="452" y="201"/>
                  </a:cubicBezTo>
                  <a:cubicBezTo>
                    <a:pt x="451" y="202"/>
                    <a:pt x="449" y="203"/>
                    <a:pt x="449" y="204"/>
                  </a:cubicBezTo>
                  <a:cubicBezTo>
                    <a:pt x="447" y="205"/>
                    <a:pt x="446" y="209"/>
                    <a:pt x="446" y="210"/>
                  </a:cubicBezTo>
                  <a:cubicBezTo>
                    <a:pt x="446" y="210"/>
                    <a:pt x="445" y="210"/>
                    <a:pt x="447" y="213"/>
                  </a:cubicBezTo>
                  <a:cubicBezTo>
                    <a:pt x="448" y="216"/>
                    <a:pt x="454" y="219"/>
                    <a:pt x="454" y="219"/>
                  </a:cubicBezTo>
                  <a:cubicBezTo>
                    <a:pt x="454" y="219"/>
                    <a:pt x="459" y="224"/>
                    <a:pt x="455" y="226"/>
                  </a:cubicBezTo>
                  <a:cubicBezTo>
                    <a:pt x="454" y="227"/>
                    <a:pt x="453" y="228"/>
                    <a:pt x="451" y="229"/>
                  </a:cubicBezTo>
                  <a:cubicBezTo>
                    <a:pt x="450" y="230"/>
                    <a:pt x="450" y="234"/>
                    <a:pt x="449" y="235"/>
                  </a:cubicBezTo>
                  <a:cubicBezTo>
                    <a:pt x="447" y="235"/>
                    <a:pt x="445" y="233"/>
                    <a:pt x="444" y="233"/>
                  </a:cubicBezTo>
                  <a:cubicBezTo>
                    <a:pt x="442" y="235"/>
                    <a:pt x="440" y="235"/>
                    <a:pt x="440" y="235"/>
                  </a:cubicBezTo>
                  <a:cubicBezTo>
                    <a:pt x="440" y="235"/>
                    <a:pt x="435" y="231"/>
                    <a:pt x="432" y="231"/>
                  </a:cubicBezTo>
                  <a:cubicBezTo>
                    <a:pt x="430" y="231"/>
                    <a:pt x="414" y="222"/>
                    <a:pt x="414" y="222"/>
                  </a:cubicBezTo>
                  <a:cubicBezTo>
                    <a:pt x="414" y="222"/>
                    <a:pt x="408" y="219"/>
                    <a:pt x="408" y="224"/>
                  </a:cubicBezTo>
                  <a:cubicBezTo>
                    <a:pt x="407" y="229"/>
                    <a:pt x="404" y="228"/>
                    <a:pt x="408" y="233"/>
                  </a:cubicBezTo>
                  <a:cubicBezTo>
                    <a:pt x="412" y="238"/>
                    <a:pt x="414" y="241"/>
                    <a:pt x="414" y="243"/>
                  </a:cubicBezTo>
                  <a:cubicBezTo>
                    <a:pt x="415" y="244"/>
                    <a:pt x="418" y="244"/>
                    <a:pt x="419" y="246"/>
                  </a:cubicBezTo>
                  <a:cubicBezTo>
                    <a:pt x="419" y="247"/>
                    <a:pt x="418" y="250"/>
                    <a:pt x="419" y="251"/>
                  </a:cubicBezTo>
                  <a:cubicBezTo>
                    <a:pt x="419" y="253"/>
                    <a:pt x="421" y="254"/>
                    <a:pt x="423" y="254"/>
                  </a:cubicBezTo>
                  <a:cubicBezTo>
                    <a:pt x="425" y="254"/>
                    <a:pt x="426" y="251"/>
                    <a:pt x="427" y="251"/>
                  </a:cubicBezTo>
                  <a:cubicBezTo>
                    <a:pt x="429" y="250"/>
                    <a:pt x="431" y="250"/>
                    <a:pt x="432" y="251"/>
                  </a:cubicBezTo>
                  <a:cubicBezTo>
                    <a:pt x="434" y="251"/>
                    <a:pt x="434" y="258"/>
                    <a:pt x="435" y="260"/>
                  </a:cubicBezTo>
                  <a:cubicBezTo>
                    <a:pt x="436" y="261"/>
                    <a:pt x="438" y="258"/>
                    <a:pt x="438" y="260"/>
                  </a:cubicBezTo>
                  <a:cubicBezTo>
                    <a:pt x="439" y="262"/>
                    <a:pt x="435" y="265"/>
                    <a:pt x="435" y="267"/>
                  </a:cubicBezTo>
                  <a:cubicBezTo>
                    <a:pt x="435" y="268"/>
                    <a:pt x="437" y="268"/>
                    <a:pt x="437" y="269"/>
                  </a:cubicBezTo>
                  <a:cubicBezTo>
                    <a:pt x="436" y="270"/>
                    <a:pt x="437" y="270"/>
                    <a:pt x="437" y="271"/>
                  </a:cubicBezTo>
                  <a:cubicBezTo>
                    <a:pt x="436" y="272"/>
                    <a:pt x="436" y="277"/>
                    <a:pt x="433" y="276"/>
                  </a:cubicBezTo>
                  <a:cubicBezTo>
                    <a:pt x="432" y="275"/>
                    <a:pt x="431" y="273"/>
                    <a:pt x="429" y="272"/>
                  </a:cubicBezTo>
                  <a:cubicBezTo>
                    <a:pt x="428" y="271"/>
                    <a:pt x="427" y="271"/>
                    <a:pt x="426" y="271"/>
                  </a:cubicBezTo>
                  <a:cubicBezTo>
                    <a:pt x="425" y="271"/>
                    <a:pt x="426" y="273"/>
                    <a:pt x="425" y="273"/>
                  </a:cubicBezTo>
                  <a:cubicBezTo>
                    <a:pt x="423" y="272"/>
                    <a:pt x="422" y="269"/>
                    <a:pt x="421" y="269"/>
                  </a:cubicBezTo>
                  <a:cubicBezTo>
                    <a:pt x="419" y="269"/>
                    <a:pt x="416" y="271"/>
                    <a:pt x="417" y="273"/>
                  </a:cubicBezTo>
                  <a:cubicBezTo>
                    <a:pt x="417" y="274"/>
                    <a:pt x="417" y="276"/>
                    <a:pt x="417" y="278"/>
                  </a:cubicBezTo>
                  <a:cubicBezTo>
                    <a:pt x="417" y="280"/>
                    <a:pt x="418" y="281"/>
                    <a:pt x="418" y="282"/>
                  </a:cubicBezTo>
                  <a:cubicBezTo>
                    <a:pt x="418" y="282"/>
                    <a:pt x="415" y="281"/>
                    <a:pt x="415" y="282"/>
                  </a:cubicBezTo>
                  <a:cubicBezTo>
                    <a:pt x="416" y="284"/>
                    <a:pt x="420" y="287"/>
                    <a:pt x="419" y="289"/>
                  </a:cubicBezTo>
                  <a:cubicBezTo>
                    <a:pt x="419" y="292"/>
                    <a:pt x="417" y="293"/>
                    <a:pt x="414" y="294"/>
                  </a:cubicBezTo>
                  <a:cubicBezTo>
                    <a:pt x="412" y="294"/>
                    <a:pt x="411" y="296"/>
                    <a:pt x="409" y="296"/>
                  </a:cubicBezTo>
                  <a:cubicBezTo>
                    <a:pt x="405" y="296"/>
                    <a:pt x="402" y="293"/>
                    <a:pt x="401" y="294"/>
                  </a:cubicBezTo>
                  <a:cubicBezTo>
                    <a:pt x="400" y="295"/>
                    <a:pt x="401" y="296"/>
                    <a:pt x="400" y="296"/>
                  </a:cubicBezTo>
                  <a:cubicBezTo>
                    <a:pt x="399" y="299"/>
                    <a:pt x="397" y="299"/>
                    <a:pt x="395" y="296"/>
                  </a:cubicBezTo>
                  <a:cubicBezTo>
                    <a:pt x="393" y="292"/>
                    <a:pt x="391" y="288"/>
                    <a:pt x="386" y="289"/>
                  </a:cubicBezTo>
                  <a:cubicBezTo>
                    <a:pt x="385" y="289"/>
                    <a:pt x="384" y="293"/>
                    <a:pt x="383" y="294"/>
                  </a:cubicBezTo>
                  <a:cubicBezTo>
                    <a:pt x="382" y="295"/>
                    <a:pt x="381" y="294"/>
                    <a:pt x="381" y="294"/>
                  </a:cubicBezTo>
                  <a:cubicBezTo>
                    <a:pt x="379" y="294"/>
                    <a:pt x="380" y="289"/>
                    <a:pt x="380" y="286"/>
                  </a:cubicBezTo>
                  <a:cubicBezTo>
                    <a:pt x="380" y="284"/>
                    <a:pt x="378" y="282"/>
                    <a:pt x="377" y="280"/>
                  </a:cubicBezTo>
                  <a:cubicBezTo>
                    <a:pt x="375" y="278"/>
                    <a:pt x="374" y="276"/>
                    <a:pt x="372" y="279"/>
                  </a:cubicBezTo>
                  <a:cubicBezTo>
                    <a:pt x="371" y="279"/>
                    <a:pt x="369" y="278"/>
                    <a:pt x="369" y="279"/>
                  </a:cubicBezTo>
                  <a:cubicBezTo>
                    <a:pt x="367" y="282"/>
                    <a:pt x="370" y="287"/>
                    <a:pt x="368" y="288"/>
                  </a:cubicBezTo>
                  <a:cubicBezTo>
                    <a:pt x="367" y="288"/>
                    <a:pt x="362" y="286"/>
                    <a:pt x="359" y="284"/>
                  </a:cubicBezTo>
                  <a:cubicBezTo>
                    <a:pt x="358" y="283"/>
                    <a:pt x="357" y="282"/>
                    <a:pt x="356" y="281"/>
                  </a:cubicBezTo>
                  <a:cubicBezTo>
                    <a:pt x="354" y="280"/>
                    <a:pt x="352" y="281"/>
                    <a:pt x="352" y="281"/>
                  </a:cubicBezTo>
                  <a:cubicBezTo>
                    <a:pt x="351" y="280"/>
                    <a:pt x="351" y="277"/>
                    <a:pt x="350" y="276"/>
                  </a:cubicBezTo>
                  <a:cubicBezTo>
                    <a:pt x="347" y="274"/>
                    <a:pt x="345" y="272"/>
                    <a:pt x="344" y="272"/>
                  </a:cubicBezTo>
                  <a:cubicBezTo>
                    <a:pt x="342" y="271"/>
                    <a:pt x="338" y="269"/>
                    <a:pt x="336" y="266"/>
                  </a:cubicBezTo>
                  <a:cubicBezTo>
                    <a:pt x="334" y="262"/>
                    <a:pt x="330" y="241"/>
                    <a:pt x="325" y="238"/>
                  </a:cubicBezTo>
                  <a:cubicBezTo>
                    <a:pt x="322" y="237"/>
                    <a:pt x="325" y="230"/>
                    <a:pt x="323" y="228"/>
                  </a:cubicBezTo>
                  <a:cubicBezTo>
                    <a:pt x="320" y="225"/>
                    <a:pt x="311" y="226"/>
                    <a:pt x="309" y="224"/>
                  </a:cubicBezTo>
                  <a:cubicBezTo>
                    <a:pt x="307" y="223"/>
                    <a:pt x="307" y="220"/>
                    <a:pt x="306" y="220"/>
                  </a:cubicBezTo>
                  <a:cubicBezTo>
                    <a:pt x="305" y="220"/>
                    <a:pt x="303" y="221"/>
                    <a:pt x="302" y="222"/>
                  </a:cubicBezTo>
                  <a:cubicBezTo>
                    <a:pt x="301" y="223"/>
                    <a:pt x="298" y="231"/>
                    <a:pt x="295" y="233"/>
                  </a:cubicBezTo>
                  <a:cubicBezTo>
                    <a:pt x="294" y="234"/>
                    <a:pt x="290" y="233"/>
                    <a:pt x="288" y="235"/>
                  </a:cubicBezTo>
                  <a:cubicBezTo>
                    <a:pt x="287" y="236"/>
                    <a:pt x="288" y="241"/>
                    <a:pt x="288" y="243"/>
                  </a:cubicBezTo>
                  <a:cubicBezTo>
                    <a:pt x="288" y="245"/>
                    <a:pt x="291" y="247"/>
                    <a:pt x="292" y="248"/>
                  </a:cubicBezTo>
                  <a:cubicBezTo>
                    <a:pt x="295" y="255"/>
                    <a:pt x="301" y="254"/>
                    <a:pt x="298" y="255"/>
                  </a:cubicBezTo>
                  <a:cubicBezTo>
                    <a:pt x="298" y="256"/>
                    <a:pt x="295" y="255"/>
                    <a:pt x="295" y="256"/>
                  </a:cubicBezTo>
                  <a:cubicBezTo>
                    <a:pt x="293" y="257"/>
                    <a:pt x="293" y="260"/>
                    <a:pt x="293" y="262"/>
                  </a:cubicBezTo>
                  <a:cubicBezTo>
                    <a:pt x="291" y="263"/>
                    <a:pt x="289" y="264"/>
                    <a:pt x="289" y="265"/>
                  </a:cubicBezTo>
                  <a:cubicBezTo>
                    <a:pt x="289" y="265"/>
                    <a:pt x="291" y="269"/>
                    <a:pt x="290" y="271"/>
                  </a:cubicBezTo>
                  <a:cubicBezTo>
                    <a:pt x="289" y="273"/>
                    <a:pt x="285" y="271"/>
                    <a:pt x="284" y="272"/>
                  </a:cubicBezTo>
                  <a:cubicBezTo>
                    <a:pt x="284" y="274"/>
                    <a:pt x="283" y="275"/>
                    <a:pt x="283" y="275"/>
                  </a:cubicBezTo>
                  <a:cubicBezTo>
                    <a:pt x="283" y="275"/>
                    <a:pt x="286" y="282"/>
                    <a:pt x="287" y="284"/>
                  </a:cubicBezTo>
                  <a:cubicBezTo>
                    <a:pt x="289" y="286"/>
                    <a:pt x="297" y="292"/>
                    <a:pt x="297" y="292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244" y="335"/>
                    <a:pt x="244" y="335"/>
                    <a:pt x="244" y="335"/>
                  </a:cubicBezTo>
                  <a:cubicBezTo>
                    <a:pt x="190" y="300"/>
                    <a:pt x="190" y="300"/>
                    <a:pt x="190" y="300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65" y="1"/>
                    <a:pt x="165" y="1"/>
                    <a:pt x="165" y="1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7" name="Freeform 33">
              <a:extLst>
                <a:ext uri="{FF2B5EF4-FFF2-40B4-BE49-F238E27FC236}">
                  <a16:creationId xmlns:a16="http://schemas.microsoft.com/office/drawing/2014/main" id="{B381D10B-A783-43C1-82EE-2BB7AA1A1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1819" y="2520680"/>
              <a:ext cx="1943106" cy="1182692"/>
            </a:xfrm>
            <a:custGeom>
              <a:avLst/>
              <a:gdLst>
                <a:gd name="T0" fmla="*/ 405 w 715"/>
                <a:gd name="T1" fmla="*/ 44 h 437"/>
                <a:gd name="T2" fmla="*/ 410 w 715"/>
                <a:gd name="T3" fmla="*/ 59 h 437"/>
                <a:gd name="T4" fmla="*/ 404 w 715"/>
                <a:gd name="T5" fmla="*/ 65 h 437"/>
                <a:gd name="T6" fmla="*/ 402 w 715"/>
                <a:gd name="T7" fmla="*/ 79 h 437"/>
                <a:gd name="T8" fmla="*/ 409 w 715"/>
                <a:gd name="T9" fmla="*/ 92 h 437"/>
                <a:gd name="T10" fmla="*/ 407 w 715"/>
                <a:gd name="T11" fmla="*/ 105 h 437"/>
                <a:gd name="T12" fmla="*/ 407 w 715"/>
                <a:gd name="T13" fmla="*/ 133 h 437"/>
                <a:gd name="T14" fmla="*/ 407 w 715"/>
                <a:gd name="T15" fmla="*/ 144 h 437"/>
                <a:gd name="T16" fmla="*/ 415 w 715"/>
                <a:gd name="T17" fmla="*/ 152 h 437"/>
                <a:gd name="T18" fmla="*/ 446 w 715"/>
                <a:gd name="T19" fmla="*/ 168 h 437"/>
                <a:gd name="T20" fmla="*/ 464 w 715"/>
                <a:gd name="T21" fmla="*/ 177 h 437"/>
                <a:gd name="T22" fmla="*/ 474 w 715"/>
                <a:gd name="T23" fmla="*/ 185 h 437"/>
                <a:gd name="T24" fmla="*/ 488 w 715"/>
                <a:gd name="T25" fmla="*/ 191 h 437"/>
                <a:gd name="T26" fmla="*/ 510 w 715"/>
                <a:gd name="T27" fmla="*/ 195 h 437"/>
                <a:gd name="T28" fmla="*/ 518 w 715"/>
                <a:gd name="T29" fmla="*/ 201 h 437"/>
                <a:gd name="T30" fmla="*/ 546 w 715"/>
                <a:gd name="T31" fmla="*/ 211 h 437"/>
                <a:gd name="T32" fmla="*/ 578 w 715"/>
                <a:gd name="T33" fmla="*/ 216 h 437"/>
                <a:gd name="T34" fmla="*/ 585 w 715"/>
                <a:gd name="T35" fmla="*/ 223 h 437"/>
                <a:gd name="T36" fmla="*/ 592 w 715"/>
                <a:gd name="T37" fmla="*/ 232 h 437"/>
                <a:gd name="T38" fmla="*/ 600 w 715"/>
                <a:gd name="T39" fmla="*/ 245 h 437"/>
                <a:gd name="T40" fmla="*/ 609 w 715"/>
                <a:gd name="T41" fmla="*/ 246 h 437"/>
                <a:gd name="T42" fmla="*/ 617 w 715"/>
                <a:gd name="T43" fmla="*/ 246 h 437"/>
                <a:gd name="T44" fmla="*/ 628 w 715"/>
                <a:gd name="T45" fmla="*/ 249 h 437"/>
                <a:gd name="T46" fmla="*/ 637 w 715"/>
                <a:gd name="T47" fmla="*/ 237 h 437"/>
                <a:gd name="T48" fmla="*/ 646 w 715"/>
                <a:gd name="T49" fmla="*/ 236 h 437"/>
                <a:gd name="T50" fmla="*/ 658 w 715"/>
                <a:gd name="T51" fmla="*/ 235 h 437"/>
                <a:gd name="T52" fmla="*/ 662 w 715"/>
                <a:gd name="T53" fmla="*/ 225 h 437"/>
                <a:gd name="T54" fmla="*/ 678 w 715"/>
                <a:gd name="T55" fmla="*/ 222 h 437"/>
                <a:gd name="T56" fmla="*/ 705 w 715"/>
                <a:gd name="T57" fmla="*/ 263 h 437"/>
                <a:gd name="T58" fmla="*/ 702 w 715"/>
                <a:gd name="T59" fmla="*/ 276 h 437"/>
                <a:gd name="T60" fmla="*/ 713 w 715"/>
                <a:gd name="T61" fmla="*/ 348 h 437"/>
                <a:gd name="T62" fmla="*/ 710 w 715"/>
                <a:gd name="T63" fmla="*/ 368 h 437"/>
                <a:gd name="T64" fmla="*/ 704 w 715"/>
                <a:gd name="T65" fmla="*/ 378 h 437"/>
                <a:gd name="T66" fmla="*/ 696 w 715"/>
                <a:gd name="T67" fmla="*/ 372 h 437"/>
                <a:gd name="T68" fmla="*/ 695 w 715"/>
                <a:gd name="T69" fmla="*/ 390 h 437"/>
                <a:gd name="T70" fmla="*/ 690 w 715"/>
                <a:gd name="T71" fmla="*/ 404 h 437"/>
                <a:gd name="T72" fmla="*/ 680 w 715"/>
                <a:gd name="T73" fmla="*/ 394 h 437"/>
                <a:gd name="T74" fmla="*/ 666 w 715"/>
                <a:gd name="T75" fmla="*/ 395 h 437"/>
                <a:gd name="T76" fmla="*/ 646 w 715"/>
                <a:gd name="T77" fmla="*/ 413 h 437"/>
                <a:gd name="T78" fmla="*/ 606 w 715"/>
                <a:gd name="T79" fmla="*/ 395 h 437"/>
                <a:gd name="T80" fmla="*/ 561 w 715"/>
                <a:gd name="T81" fmla="*/ 407 h 437"/>
                <a:gd name="T82" fmla="*/ 456 w 715"/>
                <a:gd name="T83" fmla="*/ 435 h 437"/>
                <a:gd name="T84" fmla="*/ 432 w 715"/>
                <a:gd name="T85" fmla="*/ 399 h 437"/>
                <a:gd name="T86" fmla="*/ 371 w 715"/>
                <a:gd name="T87" fmla="*/ 367 h 437"/>
                <a:gd name="T88" fmla="*/ 330 w 715"/>
                <a:gd name="T89" fmla="*/ 391 h 437"/>
                <a:gd name="T90" fmla="*/ 292 w 715"/>
                <a:gd name="T91" fmla="*/ 371 h 437"/>
                <a:gd name="T92" fmla="*/ 239 w 715"/>
                <a:gd name="T93" fmla="*/ 354 h 437"/>
                <a:gd name="T94" fmla="*/ 217 w 715"/>
                <a:gd name="T95" fmla="*/ 336 h 437"/>
                <a:gd name="T96" fmla="*/ 172 w 715"/>
                <a:gd name="T97" fmla="*/ 299 h 437"/>
                <a:gd name="T98" fmla="*/ 140 w 715"/>
                <a:gd name="T99" fmla="*/ 265 h 437"/>
                <a:gd name="T100" fmla="*/ 94 w 715"/>
                <a:gd name="T101" fmla="*/ 219 h 437"/>
                <a:gd name="T102" fmla="*/ 60 w 715"/>
                <a:gd name="T103" fmla="*/ 213 h 437"/>
                <a:gd name="T104" fmla="*/ 8 w 715"/>
                <a:gd name="T105" fmla="*/ 161 h 437"/>
                <a:gd name="T106" fmla="*/ 1 w 715"/>
                <a:gd name="T107" fmla="*/ 113 h 437"/>
                <a:gd name="T108" fmla="*/ 25 w 715"/>
                <a:gd name="T109" fmla="*/ 113 h 437"/>
                <a:gd name="T110" fmla="*/ 26 w 715"/>
                <a:gd name="T111" fmla="*/ 58 h 437"/>
                <a:gd name="T112" fmla="*/ 43 w 715"/>
                <a:gd name="T113" fmla="*/ 31 h 437"/>
                <a:gd name="T114" fmla="*/ 197 w 715"/>
                <a:gd name="T115" fmla="*/ 9 h 437"/>
                <a:gd name="T116" fmla="*/ 406 w 715"/>
                <a:gd name="T117" fmla="*/ 21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5" h="437">
                  <a:moveTo>
                    <a:pt x="413" y="36"/>
                  </a:moveTo>
                  <a:cubicBezTo>
                    <a:pt x="414" y="38"/>
                    <a:pt x="409" y="38"/>
                    <a:pt x="404" y="36"/>
                  </a:cubicBezTo>
                  <a:cubicBezTo>
                    <a:pt x="402" y="36"/>
                    <a:pt x="403" y="42"/>
                    <a:pt x="405" y="44"/>
                  </a:cubicBezTo>
                  <a:cubicBezTo>
                    <a:pt x="408" y="45"/>
                    <a:pt x="414" y="46"/>
                    <a:pt x="415" y="46"/>
                  </a:cubicBezTo>
                  <a:cubicBezTo>
                    <a:pt x="416" y="46"/>
                    <a:pt x="415" y="48"/>
                    <a:pt x="414" y="51"/>
                  </a:cubicBezTo>
                  <a:cubicBezTo>
                    <a:pt x="413" y="53"/>
                    <a:pt x="411" y="56"/>
                    <a:pt x="410" y="59"/>
                  </a:cubicBezTo>
                  <a:cubicBezTo>
                    <a:pt x="410" y="59"/>
                    <a:pt x="412" y="60"/>
                    <a:pt x="412" y="61"/>
                  </a:cubicBezTo>
                  <a:cubicBezTo>
                    <a:pt x="411" y="63"/>
                    <a:pt x="410" y="65"/>
                    <a:pt x="409" y="65"/>
                  </a:cubicBezTo>
                  <a:cubicBezTo>
                    <a:pt x="408" y="65"/>
                    <a:pt x="406" y="64"/>
                    <a:pt x="404" y="65"/>
                  </a:cubicBezTo>
                  <a:cubicBezTo>
                    <a:pt x="402" y="65"/>
                    <a:pt x="401" y="69"/>
                    <a:pt x="400" y="71"/>
                  </a:cubicBezTo>
                  <a:cubicBezTo>
                    <a:pt x="399" y="72"/>
                    <a:pt x="400" y="74"/>
                    <a:pt x="401" y="75"/>
                  </a:cubicBezTo>
                  <a:cubicBezTo>
                    <a:pt x="401" y="77"/>
                    <a:pt x="403" y="78"/>
                    <a:pt x="402" y="79"/>
                  </a:cubicBezTo>
                  <a:cubicBezTo>
                    <a:pt x="402" y="82"/>
                    <a:pt x="400" y="86"/>
                    <a:pt x="402" y="87"/>
                  </a:cubicBezTo>
                  <a:cubicBezTo>
                    <a:pt x="404" y="89"/>
                    <a:pt x="407" y="87"/>
                    <a:pt x="408" y="87"/>
                  </a:cubicBezTo>
                  <a:cubicBezTo>
                    <a:pt x="409" y="88"/>
                    <a:pt x="410" y="90"/>
                    <a:pt x="409" y="92"/>
                  </a:cubicBezTo>
                  <a:cubicBezTo>
                    <a:pt x="409" y="93"/>
                    <a:pt x="406" y="94"/>
                    <a:pt x="406" y="95"/>
                  </a:cubicBezTo>
                  <a:cubicBezTo>
                    <a:pt x="405" y="96"/>
                    <a:pt x="406" y="99"/>
                    <a:pt x="406" y="101"/>
                  </a:cubicBezTo>
                  <a:cubicBezTo>
                    <a:pt x="406" y="102"/>
                    <a:pt x="407" y="104"/>
                    <a:pt x="407" y="105"/>
                  </a:cubicBezTo>
                  <a:cubicBezTo>
                    <a:pt x="407" y="109"/>
                    <a:pt x="409" y="116"/>
                    <a:pt x="406" y="118"/>
                  </a:cubicBezTo>
                  <a:cubicBezTo>
                    <a:pt x="402" y="121"/>
                    <a:pt x="397" y="119"/>
                    <a:pt x="400" y="124"/>
                  </a:cubicBezTo>
                  <a:cubicBezTo>
                    <a:pt x="401" y="125"/>
                    <a:pt x="405" y="129"/>
                    <a:pt x="407" y="133"/>
                  </a:cubicBezTo>
                  <a:cubicBezTo>
                    <a:pt x="407" y="134"/>
                    <a:pt x="406" y="135"/>
                    <a:pt x="406" y="136"/>
                  </a:cubicBezTo>
                  <a:cubicBezTo>
                    <a:pt x="407" y="137"/>
                    <a:pt x="408" y="138"/>
                    <a:pt x="408" y="139"/>
                  </a:cubicBezTo>
                  <a:cubicBezTo>
                    <a:pt x="409" y="140"/>
                    <a:pt x="407" y="143"/>
                    <a:pt x="407" y="144"/>
                  </a:cubicBezTo>
                  <a:cubicBezTo>
                    <a:pt x="408" y="145"/>
                    <a:pt x="410" y="147"/>
                    <a:pt x="411" y="148"/>
                  </a:cubicBezTo>
                  <a:cubicBezTo>
                    <a:pt x="412" y="149"/>
                    <a:pt x="413" y="148"/>
                    <a:pt x="414" y="149"/>
                  </a:cubicBezTo>
                  <a:cubicBezTo>
                    <a:pt x="414" y="150"/>
                    <a:pt x="415" y="151"/>
                    <a:pt x="415" y="152"/>
                  </a:cubicBezTo>
                  <a:cubicBezTo>
                    <a:pt x="417" y="156"/>
                    <a:pt x="424" y="161"/>
                    <a:pt x="430" y="164"/>
                  </a:cubicBezTo>
                  <a:cubicBezTo>
                    <a:pt x="434" y="166"/>
                    <a:pt x="438" y="166"/>
                    <a:pt x="442" y="166"/>
                  </a:cubicBezTo>
                  <a:cubicBezTo>
                    <a:pt x="444" y="166"/>
                    <a:pt x="445" y="168"/>
                    <a:pt x="446" y="168"/>
                  </a:cubicBezTo>
                  <a:cubicBezTo>
                    <a:pt x="447" y="168"/>
                    <a:pt x="449" y="167"/>
                    <a:pt x="450" y="168"/>
                  </a:cubicBezTo>
                  <a:cubicBezTo>
                    <a:pt x="452" y="169"/>
                    <a:pt x="453" y="169"/>
                    <a:pt x="458" y="172"/>
                  </a:cubicBezTo>
                  <a:cubicBezTo>
                    <a:pt x="460" y="174"/>
                    <a:pt x="462" y="176"/>
                    <a:pt x="464" y="177"/>
                  </a:cubicBezTo>
                  <a:cubicBezTo>
                    <a:pt x="468" y="179"/>
                    <a:pt x="471" y="180"/>
                    <a:pt x="471" y="180"/>
                  </a:cubicBezTo>
                  <a:cubicBezTo>
                    <a:pt x="471" y="180"/>
                    <a:pt x="472" y="184"/>
                    <a:pt x="472" y="185"/>
                  </a:cubicBezTo>
                  <a:cubicBezTo>
                    <a:pt x="473" y="185"/>
                    <a:pt x="473" y="185"/>
                    <a:pt x="474" y="185"/>
                  </a:cubicBezTo>
                  <a:cubicBezTo>
                    <a:pt x="477" y="185"/>
                    <a:pt x="480" y="182"/>
                    <a:pt x="481" y="184"/>
                  </a:cubicBezTo>
                  <a:cubicBezTo>
                    <a:pt x="482" y="185"/>
                    <a:pt x="480" y="189"/>
                    <a:pt x="482" y="190"/>
                  </a:cubicBezTo>
                  <a:cubicBezTo>
                    <a:pt x="483" y="191"/>
                    <a:pt x="485" y="191"/>
                    <a:pt x="488" y="191"/>
                  </a:cubicBezTo>
                  <a:cubicBezTo>
                    <a:pt x="491" y="191"/>
                    <a:pt x="495" y="192"/>
                    <a:pt x="499" y="193"/>
                  </a:cubicBezTo>
                  <a:cubicBezTo>
                    <a:pt x="502" y="193"/>
                    <a:pt x="503" y="195"/>
                    <a:pt x="506" y="195"/>
                  </a:cubicBezTo>
                  <a:cubicBezTo>
                    <a:pt x="507" y="196"/>
                    <a:pt x="508" y="195"/>
                    <a:pt x="510" y="195"/>
                  </a:cubicBezTo>
                  <a:cubicBezTo>
                    <a:pt x="511" y="196"/>
                    <a:pt x="510" y="198"/>
                    <a:pt x="511" y="199"/>
                  </a:cubicBezTo>
                  <a:cubicBezTo>
                    <a:pt x="512" y="199"/>
                    <a:pt x="514" y="198"/>
                    <a:pt x="515" y="198"/>
                  </a:cubicBezTo>
                  <a:cubicBezTo>
                    <a:pt x="516" y="198"/>
                    <a:pt x="517" y="201"/>
                    <a:pt x="518" y="201"/>
                  </a:cubicBezTo>
                  <a:cubicBezTo>
                    <a:pt x="524" y="205"/>
                    <a:pt x="522" y="206"/>
                    <a:pt x="527" y="207"/>
                  </a:cubicBezTo>
                  <a:cubicBezTo>
                    <a:pt x="528" y="207"/>
                    <a:pt x="532" y="204"/>
                    <a:pt x="533" y="204"/>
                  </a:cubicBezTo>
                  <a:cubicBezTo>
                    <a:pt x="536" y="205"/>
                    <a:pt x="541" y="211"/>
                    <a:pt x="546" y="211"/>
                  </a:cubicBezTo>
                  <a:cubicBezTo>
                    <a:pt x="548" y="211"/>
                    <a:pt x="549" y="210"/>
                    <a:pt x="551" y="209"/>
                  </a:cubicBezTo>
                  <a:cubicBezTo>
                    <a:pt x="560" y="206"/>
                    <a:pt x="564" y="201"/>
                    <a:pt x="568" y="206"/>
                  </a:cubicBezTo>
                  <a:cubicBezTo>
                    <a:pt x="569" y="207"/>
                    <a:pt x="574" y="212"/>
                    <a:pt x="578" y="216"/>
                  </a:cubicBezTo>
                  <a:cubicBezTo>
                    <a:pt x="578" y="217"/>
                    <a:pt x="585" y="216"/>
                    <a:pt x="585" y="217"/>
                  </a:cubicBezTo>
                  <a:cubicBezTo>
                    <a:pt x="586" y="220"/>
                    <a:pt x="581" y="219"/>
                    <a:pt x="581" y="220"/>
                  </a:cubicBezTo>
                  <a:cubicBezTo>
                    <a:pt x="583" y="221"/>
                    <a:pt x="584" y="222"/>
                    <a:pt x="585" y="223"/>
                  </a:cubicBezTo>
                  <a:cubicBezTo>
                    <a:pt x="587" y="225"/>
                    <a:pt x="586" y="227"/>
                    <a:pt x="587" y="228"/>
                  </a:cubicBezTo>
                  <a:cubicBezTo>
                    <a:pt x="588" y="229"/>
                    <a:pt x="589" y="227"/>
                    <a:pt x="590" y="227"/>
                  </a:cubicBezTo>
                  <a:cubicBezTo>
                    <a:pt x="591" y="229"/>
                    <a:pt x="592" y="231"/>
                    <a:pt x="592" y="232"/>
                  </a:cubicBezTo>
                  <a:cubicBezTo>
                    <a:pt x="591" y="234"/>
                    <a:pt x="588" y="237"/>
                    <a:pt x="588" y="238"/>
                  </a:cubicBezTo>
                  <a:cubicBezTo>
                    <a:pt x="588" y="240"/>
                    <a:pt x="591" y="245"/>
                    <a:pt x="593" y="246"/>
                  </a:cubicBezTo>
                  <a:cubicBezTo>
                    <a:pt x="594" y="246"/>
                    <a:pt x="597" y="244"/>
                    <a:pt x="600" y="245"/>
                  </a:cubicBezTo>
                  <a:cubicBezTo>
                    <a:pt x="602" y="246"/>
                    <a:pt x="603" y="249"/>
                    <a:pt x="605" y="249"/>
                  </a:cubicBezTo>
                  <a:cubicBezTo>
                    <a:pt x="606" y="249"/>
                    <a:pt x="605" y="245"/>
                    <a:pt x="606" y="245"/>
                  </a:cubicBezTo>
                  <a:cubicBezTo>
                    <a:pt x="607" y="246"/>
                    <a:pt x="608" y="246"/>
                    <a:pt x="609" y="246"/>
                  </a:cubicBezTo>
                  <a:cubicBezTo>
                    <a:pt x="611" y="247"/>
                    <a:pt x="612" y="249"/>
                    <a:pt x="613" y="251"/>
                  </a:cubicBezTo>
                  <a:cubicBezTo>
                    <a:pt x="617" y="255"/>
                    <a:pt x="618" y="254"/>
                    <a:pt x="619" y="249"/>
                  </a:cubicBezTo>
                  <a:cubicBezTo>
                    <a:pt x="619" y="248"/>
                    <a:pt x="618" y="248"/>
                    <a:pt x="617" y="246"/>
                  </a:cubicBezTo>
                  <a:cubicBezTo>
                    <a:pt x="617" y="245"/>
                    <a:pt x="617" y="243"/>
                    <a:pt x="618" y="242"/>
                  </a:cubicBezTo>
                  <a:cubicBezTo>
                    <a:pt x="618" y="240"/>
                    <a:pt x="621" y="240"/>
                    <a:pt x="623" y="242"/>
                  </a:cubicBezTo>
                  <a:cubicBezTo>
                    <a:pt x="625" y="244"/>
                    <a:pt x="626" y="247"/>
                    <a:pt x="628" y="249"/>
                  </a:cubicBezTo>
                  <a:cubicBezTo>
                    <a:pt x="629" y="250"/>
                    <a:pt x="632" y="250"/>
                    <a:pt x="632" y="251"/>
                  </a:cubicBezTo>
                  <a:cubicBezTo>
                    <a:pt x="635" y="253"/>
                    <a:pt x="638" y="253"/>
                    <a:pt x="638" y="250"/>
                  </a:cubicBezTo>
                  <a:cubicBezTo>
                    <a:pt x="638" y="247"/>
                    <a:pt x="636" y="239"/>
                    <a:pt x="637" y="237"/>
                  </a:cubicBezTo>
                  <a:cubicBezTo>
                    <a:pt x="637" y="237"/>
                    <a:pt x="640" y="241"/>
                    <a:pt x="641" y="240"/>
                  </a:cubicBezTo>
                  <a:cubicBezTo>
                    <a:pt x="642" y="239"/>
                    <a:pt x="645" y="241"/>
                    <a:pt x="645" y="240"/>
                  </a:cubicBezTo>
                  <a:cubicBezTo>
                    <a:pt x="646" y="239"/>
                    <a:pt x="645" y="236"/>
                    <a:pt x="646" y="236"/>
                  </a:cubicBezTo>
                  <a:cubicBezTo>
                    <a:pt x="648" y="235"/>
                    <a:pt x="650" y="239"/>
                    <a:pt x="652" y="239"/>
                  </a:cubicBezTo>
                  <a:cubicBezTo>
                    <a:pt x="653" y="239"/>
                    <a:pt x="653" y="236"/>
                    <a:pt x="654" y="236"/>
                  </a:cubicBezTo>
                  <a:cubicBezTo>
                    <a:pt x="656" y="237"/>
                    <a:pt x="658" y="237"/>
                    <a:pt x="658" y="235"/>
                  </a:cubicBezTo>
                  <a:cubicBezTo>
                    <a:pt x="658" y="234"/>
                    <a:pt x="658" y="231"/>
                    <a:pt x="659" y="228"/>
                  </a:cubicBezTo>
                  <a:cubicBezTo>
                    <a:pt x="659" y="228"/>
                    <a:pt x="660" y="228"/>
                    <a:pt x="661" y="228"/>
                  </a:cubicBezTo>
                  <a:cubicBezTo>
                    <a:pt x="662" y="227"/>
                    <a:pt x="661" y="226"/>
                    <a:pt x="662" y="225"/>
                  </a:cubicBezTo>
                  <a:cubicBezTo>
                    <a:pt x="662" y="224"/>
                    <a:pt x="659" y="221"/>
                    <a:pt x="660" y="221"/>
                  </a:cubicBezTo>
                  <a:cubicBezTo>
                    <a:pt x="660" y="221"/>
                    <a:pt x="659" y="216"/>
                    <a:pt x="661" y="216"/>
                  </a:cubicBezTo>
                  <a:cubicBezTo>
                    <a:pt x="665" y="216"/>
                    <a:pt x="676" y="220"/>
                    <a:pt x="678" y="222"/>
                  </a:cubicBezTo>
                  <a:cubicBezTo>
                    <a:pt x="683" y="224"/>
                    <a:pt x="691" y="229"/>
                    <a:pt x="693" y="236"/>
                  </a:cubicBezTo>
                  <a:cubicBezTo>
                    <a:pt x="694" y="244"/>
                    <a:pt x="697" y="245"/>
                    <a:pt x="697" y="249"/>
                  </a:cubicBezTo>
                  <a:cubicBezTo>
                    <a:pt x="697" y="252"/>
                    <a:pt x="700" y="258"/>
                    <a:pt x="705" y="263"/>
                  </a:cubicBezTo>
                  <a:cubicBezTo>
                    <a:pt x="710" y="267"/>
                    <a:pt x="712" y="269"/>
                    <a:pt x="711" y="271"/>
                  </a:cubicBezTo>
                  <a:cubicBezTo>
                    <a:pt x="710" y="274"/>
                    <a:pt x="713" y="275"/>
                    <a:pt x="708" y="274"/>
                  </a:cubicBezTo>
                  <a:cubicBezTo>
                    <a:pt x="704" y="273"/>
                    <a:pt x="700" y="272"/>
                    <a:pt x="702" y="276"/>
                  </a:cubicBezTo>
                  <a:cubicBezTo>
                    <a:pt x="705" y="280"/>
                    <a:pt x="708" y="290"/>
                    <a:pt x="709" y="293"/>
                  </a:cubicBezTo>
                  <a:cubicBezTo>
                    <a:pt x="710" y="297"/>
                    <a:pt x="715" y="325"/>
                    <a:pt x="714" y="328"/>
                  </a:cubicBezTo>
                  <a:cubicBezTo>
                    <a:pt x="712" y="332"/>
                    <a:pt x="713" y="345"/>
                    <a:pt x="713" y="348"/>
                  </a:cubicBezTo>
                  <a:cubicBezTo>
                    <a:pt x="713" y="350"/>
                    <a:pt x="714" y="360"/>
                    <a:pt x="714" y="360"/>
                  </a:cubicBezTo>
                  <a:cubicBezTo>
                    <a:pt x="714" y="360"/>
                    <a:pt x="711" y="360"/>
                    <a:pt x="710" y="361"/>
                  </a:cubicBezTo>
                  <a:cubicBezTo>
                    <a:pt x="709" y="362"/>
                    <a:pt x="710" y="365"/>
                    <a:pt x="710" y="368"/>
                  </a:cubicBezTo>
                  <a:cubicBezTo>
                    <a:pt x="710" y="369"/>
                    <a:pt x="707" y="373"/>
                    <a:pt x="707" y="374"/>
                  </a:cubicBezTo>
                  <a:cubicBezTo>
                    <a:pt x="707" y="374"/>
                    <a:pt x="708" y="376"/>
                    <a:pt x="708" y="376"/>
                  </a:cubicBezTo>
                  <a:cubicBezTo>
                    <a:pt x="707" y="379"/>
                    <a:pt x="704" y="378"/>
                    <a:pt x="704" y="378"/>
                  </a:cubicBezTo>
                  <a:cubicBezTo>
                    <a:pt x="703" y="379"/>
                    <a:pt x="703" y="369"/>
                    <a:pt x="702" y="369"/>
                  </a:cubicBezTo>
                  <a:cubicBezTo>
                    <a:pt x="700" y="369"/>
                    <a:pt x="695" y="370"/>
                    <a:pt x="696" y="372"/>
                  </a:cubicBezTo>
                  <a:cubicBezTo>
                    <a:pt x="696" y="372"/>
                    <a:pt x="696" y="372"/>
                    <a:pt x="696" y="372"/>
                  </a:cubicBezTo>
                  <a:cubicBezTo>
                    <a:pt x="696" y="374"/>
                    <a:pt x="697" y="379"/>
                    <a:pt x="698" y="381"/>
                  </a:cubicBezTo>
                  <a:cubicBezTo>
                    <a:pt x="698" y="382"/>
                    <a:pt x="695" y="382"/>
                    <a:pt x="695" y="383"/>
                  </a:cubicBezTo>
                  <a:cubicBezTo>
                    <a:pt x="695" y="385"/>
                    <a:pt x="695" y="388"/>
                    <a:pt x="695" y="390"/>
                  </a:cubicBezTo>
                  <a:cubicBezTo>
                    <a:pt x="695" y="393"/>
                    <a:pt x="699" y="395"/>
                    <a:pt x="698" y="396"/>
                  </a:cubicBezTo>
                  <a:cubicBezTo>
                    <a:pt x="698" y="397"/>
                    <a:pt x="698" y="399"/>
                    <a:pt x="697" y="401"/>
                  </a:cubicBezTo>
                  <a:cubicBezTo>
                    <a:pt x="696" y="403"/>
                    <a:pt x="693" y="404"/>
                    <a:pt x="690" y="404"/>
                  </a:cubicBezTo>
                  <a:cubicBezTo>
                    <a:pt x="688" y="405"/>
                    <a:pt x="687" y="406"/>
                    <a:pt x="686" y="405"/>
                  </a:cubicBezTo>
                  <a:cubicBezTo>
                    <a:pt x="685" y="405"/>
                    <a:pt x="685" y="399"/>
                    <a:pt x="684" y="398"/>
                  </a:cubicBezTo>
                  <a:cubicBezTo>
                    <a:pt x="684" y="397"/>
                    <a:pt x="681" y="393"/>
                    <a:pt x="680" y="394"/>
                  </a:cubicBezTo>
                  <a:cubicBezTo>
                    <a:pt x="680" y="394"/>
                    <a:pt x="681" y="399"/>
                    <a:pt x="680" y="399"/>
                  </a:cubicBezTo>
                  <a:cubicBezTo>
                    <a:pt x="678" y="400"/>
                    <a:pt x="676" y="402"/>
                    <a:pt x="676" y="404"/>
                  </a:cubicBezTo>
                  <a:cubicBezTo>
                    <a:pt x="675" y="409"/>
                    <a:pt x="666" y="395"/>
                    <a:pt x="666" y="395"/>
                  </a:cubicBezTo>
                  <a:cubicBezTo>
                    <a:pt x="666" y="395"/>
                    <a:pt x="656" y="387"/>
                    <a:pt x="653" y="392"/>
                  </a:cubicBezTo>
                  <a:cubicBezTo>
                    <a:pt x="650" y="397"/>
                    <a:pt x="647" y="398"/>
                    <a:pt x="647" y="398"/>
                  </a:cubicBezTo>
                  <a:cubicBezTo>
                    <a:pt x="646" y="413"/>
                    <a:pt x="646" y="413"/>
                    <a:pt x="646" y="413"/>
                  </a:cubicBezTo>
                  <a:cubicBezTo>
                    <a:pt x="634" y="415"/>
                    <a:pt x="634" y="415"/>
                    <a:pt x="634" y="415"/>
                  </a:cubicBezTo>
                  <a:cubicBezTo>
                    <a:pt x="634" y="415"/>
                    <a:pt x="624" y="403"/>
                    <a:pt x="619" y="402"/>
                  </a:cubicBezTo>
                  <a:cubicBezTo>
                    <a:pt x="615" y="401"/>
                    <a:pt x="613" y="397"/>
                    <a:pt x="606" y="395"/>
                  </a:cubicBezTo>
                  <a:cubicBezTo>
                    <a:pt x="599" y="394"/>
                    <a:pt x="597" y="393"/>
                    <a:pt x="594" y="391"/>
                  </a:cubicBezTo>
                  <a:cubicBezTo>
                    <a:pt x="591" y="390"/>
                    <a:pt x="581" y="389"/>
                    <a:pt x="578" y="393"/>
                  </a:cubicBezTo>
                  <a:cubicBezTo>
                    <a:pt x="574" y="397"/>
                    <a:pt x="566" y="406"/>
                    <a:pt x="561" y="407"/>
                  </a:cubicBezTo>
                  <a:cubicBezTo>
                    <a:pt x="556" y="408"/>
                    <a:pt x="531" y="414"/>
                    <a:pt x="528" y="417"/>
                  </a:cubicBezTo>
                  <a:cubicBezTo>
                    <a:pt x="526" y="419"/>
                    <a:pt x="515" y="437"/>
                    <a:pt x="509" y="437"/>
                  </a:cubicBezTo>
                  <a:cubicBezTo>
                    <a:pt x="503" y="437"/>
                    <a:pt x="462" y="437"/>
                    <a:pt x="456" y="435"/>
                  </a:cubicBezTo>
                  <a:cubicBezTo>
                    <a:pt x="450" y="432"/>
                    <a:pt x="449" y="431"/>
                    <a:pt x="449" y="423"/>
                  </a:cubicBezTo>
                  <a:cubicBezTo>
                    <a:pt x="449" y="414"/>
                    <a:pt x="450" y="410"/>
                    <a:pt x="443" y="409"/>
                  </a:cubicBezTo>
                  <a:cubicBezTo>
                    <a:pt x="435" y="409"/>
                    <a:pt x="432" y="405"/>
                    <a:pt x="432" y="399"/>
                  </a:cubicBezTo>
                  <a:cubicBezTo>
                    <a:pt x="431" y="392"/>
                    <a:pt x="429" y="382"/>
                    <a:pt x="424" y="382"/>
                  </a:cubicBezTo>
                  <a:cubicBezTo>
                    <a:pt x="419" y="381"/>
                    <a:pt x="413" y="388"/>
                    <a:pt x="410" y="384"/>
                  </a:cubicBezTo>
                  <a:cubicBezTo>
                    <a:pt x="406" y="380"/>
                    <a:pt x="376" y="364"/>
                    <a:pt x="371" y="367"/>
                  </a:cubicBezTo>
                  <a:cubicBezTo>
                    <a:pt x="366" y="370"/>
                    <a:pt x="347" y="382"/>
                    <a:pt x="345" y="386"/>
                  </a:cubicBezTo>
                  <a:cubicBezTo>
                    <a:pt x="342" y="390"/>
                    <a:pt x="341" y="401"/>
                    <a:pt x="339" y="401"/>
                  </a:cubicBezTo>
                  <a:cubicBezTo>
                    <a:pt x="336" y="401"/>
                    <a:pt x="329" y="398"/>
                    <a:pt x="330" y="391"/>
                  </a:cubicBezTo>
                  <a:cubicBezTo>
                    <a:pt x="331" y="384"/>
                    <a:pt x="339" y="365"/>
                    <a:pt x="328" y="367"/>
                  </a:cubicBezTo>
                  <a:cubicBezTo>
                    <a:pt x="318" y="368"/>
                    <a:pt x="304" y="369"/>
                    <a:pt x="301" y="369"/>
                  </a:cubicBezTo>
                  <a:cubicBezTo>
                    <a:pt x="299" y="369"/>
                    <a:pt x="295" y="371"/>
                    <a:pt x="292" y="371"/>
                  </a:cubicBezTo>
                  <a:cubicBezTo>
                    <a:pt x="288" y="371"/>
                    <a:pt x="272" y="367"/>
                    <a:pt x="265" y="363"/>
                  </a:cubicBezTo>
                  <a:cubicBezTo>
                    <a:pt x="258" y="359"/>
                    <a:pt x="250" y="351"/>
                    <a:pt x="248" y="354"/>
                  </a:cubicBezTo>
                  <a:cubicBezTo>
                    <a:pt x="246" y="357"/>
                    <a:pt x="240" y="359"/>
                    <a:pt x="239" y="354"/>
                  </a:cubicBezTo>
                  <a:cubicBezTo>
                    <a:pt x="238" y="349"/>
                    <a:pt x="238" y="347"/>
                    <a:pt x="234" y="351"/>
                  </a:cubicBezTo>
                  <a:cubicBezTo>
                    <a:pt x="231" y="355"/>
                    <a:pt x="229" y="355"/>
                    <a:pt x="227" y="348"/>
                  </a:cubicBezTo>
                  <a:cubicBezTo>
                    <a:pt x="225" y="342"/>
                    <a:pt x="223" y="336"/>
                    <a:pt x="217" y="336"/>
                  </a:cubicBezTo>
                  <a:cubicBezTo>
                    <a:pt x="210" y="335"/>
                    <a:pt x="199" y="333"/>
                    <a:pt x="200" y="327"/>
                  </a:cubicBezTo>
                  <a:cubicBezTo>
                    <a:pt x="201" y="321"/>
                    <a:pt x="201" y="321"/>
                    <a:pt x="196" y="320"/>
                  </a:cubicBezTo>
                  <a:cubicBezTo>
                    <a:pt x="190" y="318"/>
                    <a:pt x="172" y="303"/>
                    <a:pt x="172" y="299"/>
                  </a:cubicBezTo>
                  <a:cubicBezTo>
                    <a:pt x="171" y="295"/>
                    <a:pt x="173" y="285"/>
                    <a:pt x="166" y="283"/>
                  </a:cubicBezTo>
                  <a:cubicBezTo>
                    <a:pt x="158" y="281"/>
                    <a:pt x="154" y="286"/>
                    <a:pt x="150" y="282"/>
                  </a:cubicBezTo>
                  <a:cubicBezTo>
                    <a:pt x="146" y="278"/>
                    <a:pt x="145" y="269"/>
                    <a:pt x="140" y="265"/>
                  </a:cubicBezTo>
                  <a:cubicBezTo>
                    <a:pt x="135" y="261"/>
                    <a:pt x="128" y="249"/>
                    <a:pt x="125" y="248"/>
                  </a:cubicBezTo>
                  <a:cubicBezTo>
                    <a:pt x="121" y="246"/>
                    <a:pt x="108" y="235"/>
                    <a:pt x="107" y="231"/>
                  </a:cubicBezTo>
                  <a:cubicBezTo>
                    <a:pt x="107" y="227"/>
                    <a:pt x="100" y="219"/>
                    <a:pt x="94" y="219"/>
                  </a:cubicBezTo>
                  <a:cubicBezTo>
                    <a:pt x="87" y="219"/>
                    <a:pt x="83" y="223"/>
                    <a:pt x="80" y="225"/>
                  </a:cubicBezTo>
                  <a:cubicBezTo>
                    <a:pt x="77" y="227"/>
                    <a:pt x="76" y="233"/>
                    <a:pt x="73" y="229"/>
                  </a:cubicBezTo>
                  <a:cubicBezTo>
                    <a:pt x="69" y="226"/>
                    <a:pt x="64" y="217"/>
                    <a:pt x="60" y="213"/>
                  </a:cubicBezTo>
                  <a:cubicBezTo>
                    <a:pt x="56" y="209"/>
                    <a:pt x="37" y="187"/>
                    <a:pt x="35" y="185"/>
                  </a:cubicBezTo>
                  <a:cubicBezTo>
                    <a:pt x="33" y="182"/>
                    <a:pt x="26" y="174"/>
                    <a:pt x="18" y="174"/>
                  </a:cubicBezTo>
                  <a:cubicBezTo>
                    <a:pt x="10" y="173"/>
                    <a:pt x="10" y="168"/>
                    <a:pt x="8" y="161"/>
                  </a:cubicBezTo>
                  <a:cubicBezTo>
                    <a:pt x="6" y="153"/>
                    <a:pt x="3" y="140"/>
                    <a:pt x="4" y="137"/>
                  </a:cubicBezTo>
                  <a:cubicBezTo>
                    <a:pt x="5" y="133"/>
                    <a:pt x="7" y="133"/>
                    <a:pt x="5" y="129"/>
                  </a:cubicBezTo>
                  <a:cubicBezTo>
                    <a:pt x="3" y="125"/>
                    <a:pt x="1" y="118"/>
                    <a:pt x="1" y="113"/>
                  </a:cubicBezTo>
                  <a:cubicBezTo>
                    <a:pt x="1" y="108"/>
                    <a:pt x="0" y="100"/>
                    <a:pt x="6" y="100"/>
                  </a:cubicBezTo>
                  <a:cubicBezTo>
                    <a:pt x="12" y="99"/>
                    <a:pt x="13" y="97"/>
                    <a:pt x="14" y="101"/>
                  </a:cubicBezTo>
                  <a:cubicBezTo>
                    <a:pt x="15" y="106"/>
                    <a:pt x="17" y="116"/>
                    <a:pt x="25" y="113"/>
                  </a:cubicBezTo>
                  <a:cubicBezTo>
                    <a:pt x="32" y="110"/>
                    <a:pt x="34" y="104"/>
                    <a:pt x="34" y="100"/>
                  </a:cubicBezTo>
                  <a:cubicBezTo>
                    <a:pt x="33" y="97"/>
                    <a:pt x="33" y="81"/>
                    <a:pt x="29" y="75"/>
                  </a:cubicBezTo>
                  <a:cubicBezTo>
                    <a:pt x="26" y="70"/>
                    <a:pt x="25" y="61"/>
                    <a:pt x="26" y="58"/>
                  </a:cubicBezTo>
                  <a:cubicBezTo>
                    <a:pt x="28" y="56"/>
                    <a:pt x="29" y="52"/>
                    <a:pt x="28" y="48"/>
                  </a:cubicBezTo>
                  <a:cubicBezTo>
                    <a:pt x="27" y="45"/>
                    <a:pt x="23" y="40"/>
                    <a:pt x="29" y="40"/>
                  </a:cubicBezTo>
                  <a:cubicBezTo>
                    <a:pt x="36" y="39"/>
                    <a:pt x="40" y="36"/>
                    <a:pt x="43" y="31"/>
                  </a:cubicBezTo>
                  <a:cubicBezTo>
                    <a:pt x="45" y="27"/>
                    <a:pt x="89" y="0"/>
                    <a:pt x="89" y="0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406" y="21"/>
                    <a:pt x="406" y="21"/>
                    <a:pt x="406" y="21"/>
                  </a:cubicBezTo>
                  <a:cubicBezTo>
                    <a:pt x="413" y="36"/>
                    <a:pt x="413" y="36"/>
                    <a:pt x="413" y="36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8" name="Freeform 34">
              <a:extLst>
                <a:ext uri="{FF2B5EF4-FFF2-40B4-BE49-F238E27FC236}">
                  <a16:creationId xmlns:a16="http://schemas.microsoft.com/office/drawing/2014/main" id="{27698AB0-9843-4FFA-9CA1-D488A3254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2268" y="1126850"/>
              <a:ext cx="2014544" cy="1520831"/>
            </a:xfrm>
            <a:custGeom>
              <a:avLst/>
              <a:gdLst>
                <a:gd name="T0" fmla="*/ 533 w 741"/>
                <a:gd name="T1" fmla="*/ 13 h 562"/>
                <a:gd name="T2" fmla="*/ 544 w 741"/>
                <a:gd name="T3" fmla="*/ 50 h 562"/>
                <a:gd name="T4" fmla="*/ 578 w 741"/>
                <a:gd name="T5" fmla="*/ 76 h 562"/>
                <a:gd name="T6" fmla="*/ 593 w 741"/>
                <a:gd name="T7" fmla="*/ 105 h 562"/>
                <a:gd name="T8" fmla="*/ 594 w 741"/>
                <a:gd name="T9" fmla="*/ 157 h 562"/>
                <a:gd name="T10" fmla="*/ 604 w 741"/>
                <a:gd name="T11" fmla="*/ 193 h 562"/>
                <a:gd name="T12" fmla="*/ 653 w 741"/>
                <a:gd name="T13" fmla="*/ 204 h 562"/>
                <a:gd name="T14" fmla="*/ 715 w 741"/>
                <a:gd name="T15" fmla="*/ 252 h 562"/>
                <a:gd name="T16" fmla="*/ 739 w 741"/>
                <a:gd name="T17" fmla="*/ 310 h 562"/>
                <a:gd name="T18" fmla="*/ 727 w 741"/>
                <a:gd name="T19" fmla="*/ 325 h 562"/>
                <a:gd name="T20" fmla="*/ 721 w 741"/>
                <a:gd name="T21" fmla="*/ 347 h 562"/>
                <a:gd name="T22" fmla="*/ 690 w 741"/>
                <a:gd name="T23" fmla="*/ 352 h 562"/>
                <a:gd name="T24" fmla="*/ 655 w 741"/>
                <a:gd name="T25" fmla="*/ 378 h 562"/>
                <a:gd name="T26" fmla="*/ 610 w 741"/>
                <a:gd name="T27" fmla="*/ 417 h 562"/>
                <a:gd name="T28" fmla="*/ 592 w 741"/>
                <a:gd name="T29" fmla="*/ 448 h 562"/>
                <a:gd name="T30" fmla="*/ 542 w 741"/>
                <a:gd name="T31" fmla="*/ 456 h 562"/>
                <a:gd name="T32" fmla="*/ 528 w 741"/>
                <a:gd name="T33" fmla="*/ 460 h 562"/>
                <a:gd name="T34" fmla="*/ 529 w 741"/>
                <a:gd name="T35" fmla="*/ 482 h 562"/>
                <a:gd name="T36" fmla="*/ 541 w 741"/>
                <a:gd name="T37" fmla="*/ 504 h 562"/>
                <a:gd name="T38" fmla="*/ 546 w 741"/>
                <a:gd name="T39" fmla="*/ 521 h 562"/>
                <a:gd name="T40" fmla="*/ 538 w 741"/>
                <a:gd name="T41" fmla="*/ 542 h 562"/>
                <a:gd name="T42" fmla="*/ 529 w 741"/>
                <a:gd name="T43" fmla="*/ 562 h 562"/>
                <a:gd name="T44" fmla="*/ 505 w 741"/>
                <a:gd name="T45" fmla="*/ 548 h 562"/>
                <a:gd name="T46" fmla="*/ 490 w 741"/>
                <a:gd name="T47" fmla="*/ 552 h 562"/>
                <a:gd name="T48" fmla="*/ 473 w 741"/>
                <a:gd name="T49" fmla="*/ 542 h 562"/>
                <a:gd name="T50" fmla="*/ 462 w 741"/>
                <a:gd name="T51" fmla="*/ 537 h 562"/>
                <a:gd name="T52" fmla="*/ 423 w 741"/>
                <a:gd name="T53" fmla="*/ 530 h 562"/>
                <a:gd name="T54" fmla="*/ 409 w 741"/>
                <a:gd name="T55" fmla="*/ 530 h 562"/>
                <a:gd name="T56" fmla="*/ 366 w 741"/>
                <a:gd name="T57" fmla="*/ 543 h 562"/>
                <a:gd name="T58" fmla="*/ 339 w 741"/>
                <a:gd name="T59" fmla="*/ 539 h 562"/>
                <a:gd name="T60" fmla="*/ 311 w 741"/>
                <a:gd name="T61" fmla="*/ 546 h 562"/>
                <a:gd name="T62" fmla="*/ 277 w 741"/>
                <a:gd name="T63" fmla="*/ 541 h 562"/>
                <a:gd name="T64" fmla="*/ 257 w 741"/>
                <a:gd name="T65" fmla="*/ 525 h 562"/>
                <a:gd name="T66" fmla="*/ 231 w 741"/>
                <a:gd name="T67" fmla="*/ 534 h 562"/>
                <a:gd name="T68" fmla="*/ 198 w 741"/>
                <a:gd name="T69" fmla="*/ 527 h 562"/>
                <a:gd name="T70" fmla="*/ 183 w 741"/>
                <a:gd name="T71" fmla="*/ 517 h 562"/>
                <a:gd name="T72" fmla="*/ 165 w 741"/>
                <a:gd name="T73" fmla="*/ 529 h 562"/>
                <a:gd name="T74" fmla="*/ 141 w 741"/>
                <a:gd name="T75" fmla="*/ 551 h 562"/>
                <a:gd name="T76" fmla="*/ 98 w 741"/>
                <a:gd name="T77" fmla="*/ 509 h 562"/>
                <a:gd name="T78" fmla="*/ 55 w 741"/>
                <a:gd name="T79" fmla="*/ 460 h 562"/>
                <a:gd name="T80" fmla="*/ 29 w 741"/>
                <a:gd name="T81" fmla="*/ 413 h 562"/>
                <a:gd name="T82" fmla="*/ 26 w 741"/>
                <a:gd name="T83" fmla="*/ 385 h 562"/>
                <a:gd name="T84" fmla="*/ 28 w 741"/>
                <a:gd name="T85" fmla="*/ 348 h 562"/>
                <a:gd name="T86" fmla="*/ 4 w 741"/>
                <a:gd name="T87" fmla="*/ 322 h 562"/>
                <a:gd name="T88" fmla="*/ 11 w 741"/>
                <a:gd name="T89" fmla="*/ 288 h 562"/>
                <a:gd name="T90" fmla="*/ 60 w 741"/>
                <a:gd name="T91" fmla="*/ 264 h 562"/>
                <a:gd name="T92" fmla="*/ 87 w 741"/>
                <a:gd name="T93" fmla="*/ 266 h 562"/>
                <a:gd name="T94" fmla="*/ 126 w 741"/>
                <a:gd name="T95" fmla="*/ 259 h 562"/>
                <a:gd name="T96" fmla="*/ 164 w 741"/>
                <a:gd name="T97" fmla="*/ 259 h 562"/>
                <a:gd name="T98" fmla="*/ 249 w 741"/>
                <a:gd name="T99" fmla="*/ 240 h 562"/>
                <a:gd name="T100" fmla="*/ 267 w 741"/>
                <a:gd name="T101" fmla="*/ 211 h 562"/>
                <a:gd name="T102" fmla="*/ 275 w 741"/>
                <a:gd name="T103" fmla="*/ 129 h 562"/>
                <a:gd name="T104" fmla="*/ 349 w 741"/>
                <a:gd name="T105" fmla="*/ 132 h 562"/>
                <a:gd name="T106" fmla="*/ 426 w 741"/>
                <a:gd name="T107" fmla="*/ 82 h 562"/>
                <a:gd name="T108" fmla="*/ 456 w 741"/>
                <a:gd name="T109" fmla="*/ 69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41" h="562">
                  <a:moveTo>
                    <a:pt x="507" y="5"/>
                  </a:moveTo>
                  <a:cubicBezTo>
                    <a:pt x="507" y="5"/>
                    <a:pt x="512" y="6"/>
                    <a:pt x="517" y="8"/>
                  </a:cubicBezTo>
                  <a:cubicBezTo>
                    <a:pt x="522" y="9"/>
                    <a:pt x="519" y="9"/>
                    <a:pt x="524" y="9"/>
                  </a:cubicBezTo>
                  <a:cubicBezTo>
                    <a:pt x="529" y="9"/>
                    <a:pt x="534" y="10"/>
                    <a:pt x="533" y="13"/>
                  </a:cubicBezTo>
                  <a:cubicBezTo>
                    <a:pt x="532" y="16"/>
                    <a:pt x="525" y="20"/>
                    <a:pt x="529" y="24"/>
                  </a:cubicBezTo>
                  <a:cubicBezTo>
                    <a:pt x="532" y="28"/>
                    <a:pt x="534" y="29"/>
                    <a:pt x="532" y="32"/>
                  </a:cubicBezTo>
                  <a:cubicBezTo>
                    <a:pt x="530" y="35"/>
                    <a:pt x="531" y="38"/>
                    <a:pt x="534" y="40"/>
                  </a:cubicBezTo>
                  <a:cubicBezTo>
                    <a:pt x="536" y="42"/>
                    <a:pt x="545" y="46"/>
                    <a:pt x="544" y="50"/>
                  </a:cubicBezTo>
                  <a:cubicBezTo>
                    <a:pt x="544" y="53"/>
                    <a:pt x="550" y="60"/>
                    <a:pt x="553" y="61"/>
                  </a:cubicBezTo>
                  <a:cubicBezTo>
                    <a:pt x="557" y="63"/>
                    <a:pt x="561" y="65"/>
                    <a:pt x="564" y="66"/>
                  </a:cubicBezTo>
                  <a:cubicBezTo>
                    <a:pt x="568" y="68"/>
                    <a:pt x="572" y="67"/>
                    <a:pt x="572" y="70"/>
                  </a:cubicBezTo>
                  <a:cubicBezTo>
                    <a:pt x="573" y="74"/>
                    <a:pt x="576" y="77"/>
                    <a:pt x="578" y="76"/>
                  </a:cubicBezTo>
                  <a:cubicBezTo>
                    <a:pt x="580" y="75"/>
                    <a:pt x="583" y="73"/>
                    <a:pt x="584" y="76"/>
                  </a:cubicBezTo>
                  <a:cubicBezTo>
                    <a:pt x="585" y="79"/>
                    <a:pt x="585" y="79"/>
                    <a:pt x="587" y="81"/>
                  </a:cubicBezTo>
                  <a:cubicBezTo>
                    <a:pt x="589" y="84"/>
                    <a:pt x="591" y="87"/>
                    <a:pt x="590" y="89"/>
                  </a:cubicBezTo>
                  <a:cubicBezTo>
                    <a:pt x="590" y="91"/>
                    <a:pt x="591" y="99"/>
                    <a:pt x="593" y="105"/>
                  </a:cubicBezTo>
                  <a:cubicBezTo>
                    <a:pt x="595" y="110"/>
                    <a:pt x="601" y="120"/>
                    <a:pt x="600" y="126"/>
                  </a:cubicBezTo>
                  <a:cubicBezTo>
                    <a:pt x="600" y="131"/>
                    <a:pt x="601" y="132"/>
                    <a:pt x="599" y="135"/>
                  </a:cubicBezTo>
                  <a:cubicBezTo>
                    <a:pt x="597" y="137"/>
                    <a:pt x="596" y="139"/>
                    <a:pt x="596" y="142"/>
                  </a:cubicBezTo>
                  <a:cubicBezTo>
                    <a:pt x="596" y="144"/>
                    <a:pt x="598" y="151"/>
                    <a:pt x="594" y="157"/>
                  </a:cubicBezTo>
                  <a:cubicBezTo>
                    <a:pt x="590" y="162"/>
                    <a:pt x="581" y="169"/>
                    <a:pt x="585" y="176"/>
                  </a:cubicBezTo>
                  <a:cubicBezTo>
                    <a:pt x="589" y="183"/>
                    <a:pt x="589" y="187"/>
                    <a:pt x="592" y="188"/>
                  </a:cubicBezTo>
                  <a:cubicBezTo>
                    <a:pt x="596" y="190"/>
                    <a:pt x="598" y="190"/>
                    <a:pt x="599" y="191"/>
                  </a:cubicBezTo>
                  <a:cubicBezTo>
                    <a:pt x="601" y="193"/>
                    <a:pt x="602" y="192"/>
                    <a:pt x="604" y="193"/>
                  </a:cubicBezTo>
                  <a:cubicBezTo>
                    <a:pt x="606" y="193"/>
                    <a:pt x="609" y="195"/>
                    <a:pt x="611" y="195"/>
                  </a:cubicBezTo>
                  <a:cubicBezTo>
                    <a:pt x="614" y="196"/>
                    <a:pt x="625" y="199"/>
                    <a:pt x="627" y="199"/>
                  </a:cubicBezTo>
                  <a:cubicBezTo>
                    <a:pt x="630" y="199"/>
                    <a:pt x="635" y="203"/>
                    <a:pt x="635" y="203"/>
                  </a:cubicBezTo>
                  <a:cubicBezTo>
                    <a:pt x="653" y="204"/>
                    <a:pt x="653" y="204"/>
                    <a:pt x="653" y="204"/>
                  </a:cubicBezTo>
                  <a:cubicBezTo>
                    <a:pt x="653" y="204"/>
                    <a:pt x="679" y="219"/>
                    <a:pt x="687" y="226"/>
                  </a:cubicBezTo>
                  <a:cubicBezTo>
                    <a:pt x="694" y="233"/>
                    <a:pt x="695" y="240"/>
                    <a:pt x="702" y="241"/>
                  </a:cubicBezTo>
                  <a:cubicBezTo>
                    <a:pt x="709" y="242"/>
                    <a:pt x="715" y="241"/>
                    <a:pt x="714" y="245"/>
                  </a:cubicBezTo>
                  <a:cubicBezTo>
                    <a:pt x="713" y="249"/>
                    <a:pt x="712" y="248"/>
                    <a:pt x="715" y="252"/>
                  </a:cubicBezTo>
                  <a:cubicBezTo>
                    <a:pt x="718" y="256"/>
                    <a:pt x="723" y="264"/>
                    <a:pt x="723" y="268"/>
                  </a:cubicBezTo>
                  <a:cubicBezTo>
                    <a:pt x="724" y="272"/>
                    <a:pt x="727" y="291"/>
                    <a:pt x="731" y="293"/>
                  </a:cubicBezTo>
                  <a:cubicBezTo>
                    <a:pt x="735" y="296"/>
                    <a:pt x="738" y="302"/>
                    <a:pt x="739" y="305"/>
                  </a:cubicBezTo>
                  <a:cubicBezTo>
                    <a:pt x="740" y="308"/>
                    <a:pt x="741" y="309"/>
                    <a:pt x="739" y="310"/>
                  </a:cubicBezTo>
                  <a:cubicBezTo>
                    <a:pt x="737" y="311"/>
                    <a:pt x="728" y="313"/>
                    <a:pt x="728" y="319"/>
                  </a:cubicBezTo>
                  <a:cubicBezTo>
                    <a:pt x="728" y="319"/>
                    <a:pt x="726" y="320"/>
                    <a:pt x="726" y="321"/>
                  </a:cubicBezTo>
                  <a:cubicBezTo>
                    <a:pt x="726" y="322"/>
                    <a:pt x="728" y="322"/>
                    <a:pt x="728" y="323"/>
                  </a:cubicBezTo>
                  <a:cubicBezTo>
                    <a:pt x="728" y="323"/>
                    <a:pt x="727" y="324"/>
                    <a:pt x="727" y="325"/>
                  </a:cubicBezTo>
                  <a:cubicBezTo>
                    <a:pt x="727" y="326"/>
                    <a:pt x="732" y="331"/>
                    <a:pt x="732" y="331"/>
                  </a:cubicBezTo>
                  <a:cubicBezTo>
                    <a:pt x="732" y="332"/>
                    <a:pt x="731" y="333"/>
                    <a:pt x="731" y="334"/>
                  </a:cubicBezTo>
                  <a:cubicBezTo>
                    <a:pt x="730" y="335"/>
                    <a:pt x="730" y="339"/>
                    <a:pt x="730" y="341"/>
                  </a:cubicBezTo>
                  <a:cubicBezTo>
                    <a:pt x="729" y="344"/>
                    <a:pt x="725" y="346"/>
                    <a:pt x="721" y="347"/>
                  </a:cubicBezTo>
                  <a:cubicBezTo>
                    <a:pt x="720" y="347"/>
                    <a:pt x="716" y="346"/>
                    <a:pt x="712" y="346"/>
                  </a:cubicBezTo>
                  <a:cubicBezTo>
                    <a:pt x="710" y="346"/>
                    <a:pt x="704" y="355"/>
                    <a:pt x="703" y="356"/>
                  </a:cubicBezTo>
                  <a:cubicBezTo>
                    <a:pt x="701" y="356"/>
                    <a:pt x="700" y="347"/>
                    <a:pt x="699" y="348"/>
                  </a:cubicBezTo>
                  <a:cubicBezTo>
                    <a:pt x="695" y="349"/>
                    <a:pt x="691" y="351"/>
                    <a:pt x="690" y="352"/>
                  </a:cubicBezTo>
                  <a:cubicBezTo>
                    <a:pt x="688" y="353"/>
                    <a:pt x="689" y="354"/>
                    <a:pt x="685" y="357"/>
                  </a:cubicBezTo>
                  <a:cubicBezTo>
                    <a:pt x="683" y="358"/>
                    <a:pt x="678" y="357"/>
                    <a:pt x="676" y="358"/>
                  </a:cubicBezTo>
                  <a:cubicBezTo>
                    <a:pt x="673" y="360"/>
                    <a:pt x="671" y="363"/>
                    <a:pt x="668" y="365"/>
                  </a:cubicBezTo>
                  <a:cubicBezTo>
                    <a:pt x="663" y="369"/>
                    <a:pt x="658" y="374"/>
                    <a:pt x="655" y="378"/>
                  </a:cubicBezTo>
                  <a:cubicBezTo>
                    <a:pt x="647" y="388"/>
                    <a:pt x="651" y="389"/>
                    <a:pt x="649" y="391"/>
                  </a:cubicBezTo>
                  <a:cubicBezTo>
                    <a:pt x="646" y="392"/>
                    <a:pt x="628" y="391"/>
                    <a:pt x="626" y="391"/>
                  </a:cubicBezTo>
                  <a:cubicBezTo>
                    <a:pt x="625" y="390"/>
                    <a:pt x="614" y="396"/>
                    <a:pt x="614" y="400"/>
                  </a:cubicBezTo>
                  <a:cubicBezTo>
                    <a:pt x="613" y="404"/>
                    <a:pt x="612" y="414"/>
                    <a:pt x="610" y="417"/>
                  </a:cubicBezTo>
                  <a:cubicBezTo>
                    <a:pt x="609" y="420"/>
                    <a:pt x="607" y="425"/>
                    <a:pt x="607" y="428"/>
                  </a:cubicBezTo>
                  <a:cubicBezTo>
                    <a:pt x="607" y="431"/>
                    <a:pt x="597" y="438"/>
                    <a:pt x="597" y="438"/>
                  </a:cubicBezTo>
                  <a:cubicBezTo>
                    <a:pt x="597" y="446"/>
                    <a:pt x="597" y="446"/>
                    <a:pt x="597" y="446"/>
                  </a:cubicBezTo>
                  <a:cubicBezTo>
                    <a:pt x="592" y="448"/>
                    <a:pt x="592" y="448"/>
                    <a:pt x="592" y="448"/>
                  </a:cubicBezTo>
                  <a:cubicBezTo>
                    <a:pt x="592" y="448"/>
                    <a:pt x="589" y="448"/>
                    <a:pt x="583" y="451"/>
                  </a:cubicBezTo>
                  <a:cubicBezTo>
                    <a:pt x="578" y="452"/>
                    <a:pt x="574" y="452"/>
                    <a:pt x="569" y="453"/>
                  </a:cubicBezTo>
                  <a:cubicBezTo>
                    <a:pt x="563" y="454"/>
                    <a:pt x="555" y="455"/>
                    <a:pt x="553" y="455"/>
                  </a:cubicBezTo>
                  <a:cubicBezTo>
                    <a:pt x="549" y="455"/>
                    <a:pt x="545" y="457"/>
                    <a:pt x="542" y="456"/>
                  </a:cubicBezTo>
                  <a:cubicBezTo>
                    <a:pt x="541" y="456"/>
                    <a:pt x="540" y="454"/>
                    <a:pt x="539" y="454"/>
                  </a:cubicBezTo>
                  <a:cubicBezTo>
                    <a:pt x="537" y="454"/>
                    <a:pt x="536" y="455"/>
                    <a:pt x="535" y="456"/>
                  </a:cubicBezTo>
                  <a:cubicBezTo>
                    <a:pt x="534" y="457"/>
                    <a:pt x="533" y="457"/>
                    <a:pt x="532" y="457"/>
                  </a:cubicBezTo>
                  <a:cubicBezTo>
                    <a:pt x="531" y="458"/>
                    <a:pt x="530" y="459"/>
                    <a:pt x="528" y="460"/>
                  </a:cubicBezTo>
                  <a:cubicBezTo>
                    <a:pt x="527" y="461"/>
                    <a:pt x="522" y="458"/>
                    <a:pt x="520" y="459"/>
                  </a:cubicBezTo>
                  <a:cubicBezTo>
                    <a:pt x="519" y="460"/>
                    <a:pt x="521" y="467"/>
                    <a:pt x="522" y="470"/>
                  </a:cubicBezTo>
                  <a:cubicBezTo>
                    <a:pt x="522" y="471"/>
                    <a:pt x="529" y="467"/>
                    <a:pt x="530" y="467"/>
                  </a:cubicBezTo>
                  <a:cubicBezTo>
                    <a:pt x="532" y="470"/>
                    <a:pt x="530" y="479"/>
                    <a:pt x="529" y="482"/>
                  </a:cubicBezTo>
                  <a:cubicBezTo>
                    <a:pt x="529" y="487"/>
                    <a:pt x="526" y="490"/>
                    <a:pt x="529" y="493"/>
                  </a:cubicBezTo>
                  <a:cubicBezTo>
                    <a:pt x="530" y="493"/>
                    <a:pt x="532" y="494"/>
                    <a:pt x="533" y="494"/>
                  </a:cubicBezTo>
                  <a:cubicBezTo>
                    <a:pt x="534" y="495"/>
                    <a:pt x="535" y="496"/>
                    <a:pt x="536" y="497"/>
                  </a:cubicBezTo>
                  <a:cubicBezTo>
                    <a:pt x="537" y="498"/>
                    <a:pt x="539" y="503"/>
                    <a:pt x="541" y="504"/>
                  </a:cubicBezTo>
                  <a:cubicBezTo>
                    <a:pt x="542" y="506"/>
                    <a:pt x="543" y="504"/>
                    <a:pt x="544" y="506"/>
                  </a:cubicBezTo>
                  <a:cubicBezTo>
                    <a:pt x="545" y="507"/>
                    <a:pt x="546" y="509"/>
                    <a:pt x="547" y="511"/>
                  </a:cubicBezTo>
                  <a:cubicBezTo>
                    <a:pt x="550" y="518"/>
                    <a:pt x="552" y="521"/>
                    <a:pt x="549" y="521"/>
                  </a:cubicBezTo>
                  <a:cubicBezTo>
                    <a:pt x="549" y="521"/>
                    <a:pt x="548" y="521"/>
                    <a:pt x="546" y="521"/>
                  </a:cubicBezTo>
                  <a:cubicBezTo>
                    <a:pt x="544" y="521"/>
                    <a:pt x="540" y="523"/>
                    <a:pt x="537" y="524"/>
                  </a:cubicBezTo>
                  <a:cubicBezTo>
                    <a:pt x="533" y="526"/>
                    <a:pt x="530" y="526"/>
                    <a:pt x="529" y="528"/>
                  </a:cubicBezTo>
                  <a:cubicBezTo>
                    <a:pt x="529" y="531"/>
                    <a:pt x="527" y="534"/>
                    <a:pt x="530" y="538"/>
                  </a:cubicBezTo>
                  <a:cubicBezTo>
                    <a:pt x="531" y="540"/>
                    <a:pt x="537" y="540"/>
                    <a:pt x="538" y="542"/>
                  </a:cubicBezTo>
                  <a:cubicBezTo>
                    <a:pt x="538" y="545"/>
                    <a:pt x="536" y="551"/>
                    <a:pt x="537" y="554"/>
                  </a:cubicBezTo>
                  <a:cubicBezTo>
                    <a:pt x="537" y="555"/>
                    <a:pt x="538" y="555"/>
                    <a:pt x="538" y="556"/>
                  </a:cubicBezTo>
                  <a:cubicBezTo>
                    <a:pt x="538" y="557"/>
                    <a:pt x="538" y="558"/>
                    <a:pt x="537" y="558"/>
                  </a:cubicBezTo>
                  <a:cubicBezTo>
                    <a:pt x="535" y="560"/>
                    <a:pt x="532" y="561"/>
                    <a:pt x="529" y="562"/>
                  </a:cubicBezTo>
                  <a:cubicBezTo>
                    <a:pt x="529" y="562"/>
                    <a:pt x="528" y="560"/>
                    <a:pt x="527" y="560"/>
                  </a:cubicBezTo>
                  <a:cubicBezTo>
                    <a:pt x="527" y="559"/>
                    <a:pt x="524" y="556"/>
                    <a:pt x="523" y="555"/>
                  </a:cubicBezTo>
                  <a:cubicBezTo>
                    <a:pt x="519" y="554"/>
                    <a:pt x="511" y="555"/>
                    <a:pt x="507" y="552"/>
                  </a:cubicBezTo>
                  <a:cubicBezTo>
                    <a:pt x="506" y="551"/>
                    <a:pt x="506" y="548"/>
                    <a:pt x="505" y="548"/>
                  </a:cubicBezTo>
                  <a:cubicBezTo>
                    <a:pt x="503" y="546"/>
                    <a:pt x="503" y="546"/>
                    <a:pt x="503" y="547"/>
                  </a:cubicBezTo>
                  <a:cubicBezTo>
                    <a:pt x="502" y="547"/>
                    <a:pt x="501" y="549"/>
                    <a:pt x="501" y="551"/>
                  </a:cubicBezTo>
                  <a:cubicBezTo>
                    <a:pt x="500" y="552"/>
                    <a:pt x="500" y="554"/>
                    <a:pt x="498" y="555"/>
                  </a:cubicBezTo>
                  <a:cubicBezTo>
                    <a:pt x="495" y="555"/>
                    <a:pt x="491" y="552"/>
                    <a:pt x="490" y="552"/>
                  </a:cubicBezTo>
                  <a:cubicBezTo>
                    <a:pt x="489" y="551"/>
                    <a:pt x="485" y="549"/>
                    <a:pt x="482" y="546"/>
                  </a:cubicBezTo>
                  <a:cubicBezTo>
                    <a:pt x="481" y="545"/>
                    <a:pt x="481" y="543"/>
                    <a:pt x="480" y="542"/>
                  </a:cubicBezTo>
                  <a:cubicBezTo>
                    <a:pt x="479" y="541"/>
                    <a:pt x="478" y="544"/>
                    <a:pt x="477" y="543"/>
                  </a:cubicBezTo>
                  <a:cubicBezTo>
                    <a:pt x="476" y="542"/>
                    <a:pt x="474" y="542"/>
                    <a:pt x="473" y="542"/>
                  </a:cubicBezTo>
                  <a:cubicBezTo>
                    <a:pt x="473" y="542"/>
                    <a:pt x="472" y="541"/>
                    <a:pt x="472" y="541"/>
                  </a:cubicBezTo>
                  <a:cubicBezTo>
                    <a:pt x="471" y="541"/>
                    <a:pt x="468" y="537"/>
                    <a:pt x="466" y="537"/>
                  </a:cubicBezTo>
                  <a:cubicBezTo>
                    <a:pt x="465" y="537"/>
                    <a:pt x="464" y="540"/>
                    <a:pt x="463" y="540"/>
                  </a:cubicBezTo>
                  <a:cubicBezTo>
                    <a:pt x="462" y="539"/>
                    <a:pt x="463" y="537"/>
                    <a:pt x="462" y="537"/>
                  </a:cubicBezTo>
                  <a:cubicBezTo>
                    <a:pt x="461" y="536"/>
                    <a:pt x="460" y="535"/>
                    <a:pt x="459" y="534"/>
                  </a:cubicBezTo>
                  <a:cubicBezTo>
                    <a:pt x="459" y="532"/>
                    <a:pt x="451" y="529"/>
                    <a:pt x="446" y="530"/>
                  </a:cubicBezTo>
                  <a:cubicBezTo>
                    <a:pt x="444" y="530"/>
                    <a:pt x="441" y="529"/>
                    <a:pt x="436" y="529"/>
                  </a:cubicBezTo>
                  <a:cubicBezTo>
                    <a:pt x="431" y="529"/>
                    <a:pt x="425" y="530"/>
                    <a:pt x="423" y="530"/>
                  </a:cubicBezTo>
                  <a:cubicBezTo>
                    <a:pt x="420" y="529"/>
                    <a:pt x="421" y="526"/>
                    <a:pt x="420" y="525"/>
                  </a:cubicBezTo>
                  <a:cubicBezTo>
                    <a:pt x="419" y="525"/>
                    <a:pt x="417" y="526"/>
                    <a:pt x="414" y="527"/>
                  </a:cubicBezTo>
                  <a:cubicBezTo>
                    <a:pt x="414" y="527"/>
                    <a:pt x="412" y="527"/>
                    <a:pt x="411" y="528"/>
                  </a:cubicBezTo>
                  <a:cubicBezTo>
                    <a:pt x="410" y="528"/>
                    <a:pt x="410" y="530"/>
                    <a:pt x="409" y="530"/>
                  </a:cubicBezTo>
                  <a:cubicBezTo>
                    <a:pt x="407" y="530"/>
                    <a:pt x="402" y="527"/>
                    <a:pt x="399" y="527"/>
                  </a:cubicBezTo>
                  <a:cubicBezTo>
                    <a:pt x="395" y="527"/>
                    <a:pt x="391" y="528"/>
                    <a:pt x="389" y="528"/>
                  </a:cubicBezTo>
                  <a:cubicBezTo>
                    <a:pt x="384" y="529"/>
                    <a:pt x="380" y="526"/>
                    <a:pt x="377" y="531"/>
                  </a:cubicBezTo>
                  <a:cubicBezTo>
                    <a:pt x="374" y="535"/>
                    <a:pt x="372" y="542"/>
                    <a:pt x="366" y="543"/>
                  </a:cubicBezTo>
                  <a:cubicBezTo>
                    <a:pt x="365" y="543"/>
                    <a:pt x="359" y="543"/>
                    <a:pt x="358" y="543"/>
                  </a:cubicBezTo>
                  <a:cubicBezTo>
                    <a:pt x="354" y="545"/>
                    <a:pt x="352" y="548"/>
                    <a:pt x="352" y="548"/>
                  </a:cubicBezTo>
                  <a:cubicBezTo>
                    <a:pt x="352" y="548"/>
                    <a:pt x="349" y="546"/>
                    <a:pt x="347" y="544"/>
                  </a:cubicBezTo>
                  <a:cubicBezTo>
                    <a:pt x="346" y="543"/>
                    <a:pt x="345" y="538"/>
                    <a:pt x="339" y="539"/>
                  </a:cubicBezTo>
                  <a:cubicBezTo>
                    <a:pt x="338" y="539"/>
                    <a:pt x="336" y="538"/>
                    <a:pt x="335" y="538"/>
                  </a:cubicBezTo>
                  <a:cubicBezTo>
                    <a:pt x="332" y="539"/>
                    <a:pt x="329" y="541"/>
                    <a:pt x="325" y="541"/>
                  </a:cubicBezTo>
                  <a:cubicBezTo>
                    <a:pt x="322" y="542"/>
                    <a:pt x="318" y="541"/>
                    <a:pt x="315" y="542"/>
                  </a:cubicBezTo>
                  <a:cubicBezTo>
                    <a:pt x="314" y="542"/>
                    <a:pt x="312" y="546"/>
                    <a:pt x="311" y="546"/>
                  </a:cubicBezTo>
                  <a:cubicBezTo>
                    <a:pt x="302" y="550"/>
                    <a:pt x="302" y="545"/>
                    <a:pt x="297" y="544"/>
                  </a:cubicBezTo>
                  <a:cubicBezTo>
                    <a:pt x="295" y="543"/>
                    <a:pt x="293" y="547"/>
                    <a:pt x="291" y="546"/>
                  </a:cubicBezTo>
                  <a:cubicBezTo>
                    <a:pt x="289" y="545"/>
                    <a:pt x="289" y="544"/>
                    <a:pt x="288" y="544"/>
                  </a:cubicBezTo>
                  <a:cubicBezTo>
                    <a:pt x="287" y="544"/>
                    <a:pt x="282" y="543"/>
                    <a:pt x="277" y="541"/>
                  </a:cubicBezTo>
                  <a:cubicBezTo>
                    <a:pt x="272" y="539"/>
                    <a:pt x="268" y="537"/>
                    <a:pt x="268" y="537"/>
                  </a:cubicBezTo>
                  <a:cubicBezTo>
                    <a:pt x="268" y="537"/>
                    <a:pt x="265" y="534"/>
                    <a:pt x="265" y="531"/>
                  </a:cubicBezTo>
                  <a:cubicBezTo>
                    <a:pt x="265" y="529"/>
                    <a:pt x="265" y="528"/>
                    <a:pt x="264" y="526"/>
                  </a:cubicBezTo>
                  <a:cubicBezTo>
                    <a:pt x="262" y="525"/>
                    <a:pt x="259" y="526"/>
                    <a:pt x="257" y="525"/>
                  </a:cubicBezTo>
                  <a:cubicBezTo>
                    <a:pt x="255" y="525"/>
                    <a:pt x="253" y="522"/>
                    <a:pt x="250" y="522"/>
                  </a:cubicBezTo>
                  <a:cubicBezTo>
                    <a:pt x="249" y="522"/>
                    <a:pt x="246" y="525"/>
                    <a:pt x="245" y="527"/>
                  </a:cubicBezTo>
                  <a:cubicBezTo>
                    <a:pt x="243" y="528"/>
                    <a:pt x="239" y="528"/>
                    <a:pt x="234" y="530"/>
                  </a:cubicBezTo>
                  <a:cubicBezTo>
                    <a:pt x="232" y="531"/>
                    <a:pt x="233" y="534"/>
                    <a:pt x="231" y="534"/>
                  </a:cubicBezTo>
                  <a:cubicBezTo>
                    <a:pt x="226" y="536"/>
                    <a:pt x="218" y="535"/>
                    <a:pt x="216" y="534"/>
                  </a:cubicBezTo>
                  <a:cubicBezTo>
                    <a:pt x="214" y="533"/>
                    <a:pt x="215" y="532"/>
                    <a:pt x="213" y="530"/>
                  </a:cubicBezTo>
                  <a:cubicBezTo>
                    <a:pt x="209" y="526"/>
                    <a:pt x="204" y="525"/>
                    <a:pt x="200" y="524"/>
                  </a:cubicBezTo>
                  <a:cubicBezTo>
                    <a:pt x="199" y="524"/>
                    <a:pt x="199" y="527"/>
                    <a:pt x="198" y="527"/>
                  </a:cubicBezTo>
                  <a:cubicBezTo>
                    <a:pt x="196" y="527"/>
                    <a:pt x="195" y="526"/>
                    <a:pt x="194" y="526"/>
                  </a:cubicBezTo>
                  <a:cubicBezTo>
                    <a:pt x="193" y="526"/>
                    <a:pt x="192" y="523"/>
                    <a:pt x="191" y="523"/>
                  </a:cubicBezTo>
                  <a:cubicBezTo>
                    <a:pt x="188" y="522"/>
                    <a:pt x="186" y="522"/>
                    <a:pt x="185" y="521"/>
                  </a:cubicBezTo>
                  <a:cubicBezTo>
                    <a:pt x="183" y="520"/>
                    <a:pt x="184" y="517"/>
                    <a:pt x="183" y="517"/>
                  </a:cubicBezTo>
                  <a:cubicBezTo>
                    <a:pt x="181" y="516"/>
                    <a:pt x="180" y="516"/>
                    <a:pt x="174" y="520"/>
                  </a:cubicBezTo>
                  <a:cubicBezTo>
                    <a:pt x="174" y="520"/>
                    <a:pt x="176" y="522"/>
                    <a:pt x="176" y="524"/>
                  </a:cubicBezTo>
                  <a:cubicBezTo>
                    <a:pt x="175" y="525"/>
                    <a:pt x="174" y="525"/>
                    <a:pt x="173" y="526"/>
                  </a:cubicBezTo>
                  <a:cubicBezTo>
                    <a:pt x="171" y="528"/>
                    <a:pt x="166" y="528"/>
                    <a:pt x="165" y="529"/>
                  </a:cubicBezTo>
                  <a:cubicBezTo>
                    <a:pt x="161" y="534"/>
                    <a:pt x="161" y="535"/>
                    <a:pt x="159" y="536"/>
                  </a:cubicBezTo>
                  <a:cubicBezTo>
                    <a:pt x="157" y="537"/>
                    <a:pt x="155" y="537"/>
                    <a:pt x="155" y="540"/>
                  </a:cubicBezTo>
                  <a:cubicBezTo>
                    <a:pt x="155" y="543"/>
                    <a:pt x="153" y="553"/>
                    <a:pt x="148" y="552"/>
                  </a:cubicBezTo>
                  <a:cubicBezTo>
                    <a:pt x="146" y="551"/>
                    <a:pt x="144" y="551"/>
                    <a:pt x="141" y="551"/>
                  </a:cubicBezTo>
                  <a:cubicBezTo>
                    <a:pt x="132" y="549"/>
                    <a:pt x="118" y="546"/>
                    <a:pt x="118" y="546"/>
                  </a:cubicBezTo>
                  <a:cubicBezTo>
                    <a:pt x="100" y="532"/>
                    <a:pt x="100" y="532"/>
                    <a:pt x="100" y="532"/>
                  </a:cubicBezTo>
                  <a:cubicBezTo>
                    <a:pt x="100" y="532"/>
                    <a:pt x="98" y="526"/>
                    <a:pt x="99" y="520"/>
                  </a:cubicBezTo>
                  <a:cubicBezTo>
                    <a:pt x="99" y="514"/>
                    <a:pt x="98" y="513"/>
                    <a:pt x="98" y="509"/>
                  </a:cubicBezTo>
                  <a:cubicBezTo>
                    <a:pt x="97" y="505"/>
                    <a:pt x="95" y="498"/>
                    <a:pt x="99" y="495"/>
                  </a:cubicBezTo>
                  <a:cubicBezTo>
                    <a:pt x="102" y="493"/>
                    <a:pt x="102" y="493"/>
                    <a:pt x="94" y="489"/>
                  </a:cubicBezTo>
                  <a:cubicBezTo>
                    <a:pt x="86" y="486"/>
                    <a:pt x="65" y="479"/>
                    <a:pt x="62" y="471"/>
                  </a:cubicBezTo>
                  <a:cubicBezTo>
                    <a:pt x="59" y="463"/>
                    <a:pt x="61" y="460"/>
                    <a:pt x="55" y="460"/>
                  </a:cubicBezTo>
                  <a:cubicBezTo>
                    <a:pt x="49" y="460"/>
                    <a:pt x="48" y="463"/>
                    <a:pt x="45" y="454"/>
                  </a:cubicBezTo>
                  <a:cubicBezTo>
                    <a:pt x="41" y="445"/>
                    <a:pt x="39" y="444"/>
                    <a:pt x="42" y="441"/>
                  </a:cubicBezTo>
                  <a:cubicBezTo>
                    <a:pt x="45" y="438"/>
                    <a:pt x="43" y="424"/>
                    <a:pt x="38" y="421"/>
                  </a:cubicBezTo>
                  <a:cubicBezTo>
                    <a:pt x="34" y="419"/>
                    <a:pt x="30" y="418"/>
                    <a:pt x="29" y="413"/>
                  </a:cubicBezTo>
                  <a:cubicBezTo>
                    <a:pt x="28" y="408"/>
                    <a:pt x="17" y="400"/>
                    <a:pt x="12" y="399"/>
                  </a:cubicBezTo>
                  <a:cubicBezTo>
                    <a:pt x="8" y="398"/>
                    <a:pt x="3" y="389"/>
                    <a:pt x="10" y="387"/>
                  </a:cubicBezTo>
                  <a:cubicBezTo>
                    <a:pt x="16" y="386"/>
                    <a:pt x="19" y="389"/>
                    <a:pt x="23" y="387"/>
                  </a:cubicBezTo>
                  <a:cubicBezTo>
                    <a:pt x="24" y="387"/>
                    <a:pt x="26" y="385"/>
                    <a:pt x="26" y="385"/>
                  </a:cubicBezTo>
                  <a:cubicBezTo>
                    <a:pt x="26" y="383"/>
                    <a:pt x="21" y="376"/>
                    <a:pt x="22" y="374"/>
                  </a:cubicBezTo>
                  <a:cubicBezTo>
                    <a:pt x="23" y="371"/>
                    <a:pt x="25" y="371"/>
                    <a:pt x="27" y="367"/>
                  </a:cubicBezTo>
                  <a:cubicBezTo>
                    <a:pt x="30" y="361"/>
                    <a:pt x="32" y="360"/>
                    <a:pt x="29" y="358"/>
                  </a:cubicBezTo>
                  <a:cubicBezTo>
                    <a:pt x="27" y="355"/>
                    <a:pt x="27" y="352"/>
                    <a:pt x="28" y="348"/>
                  </a:cubicBezTo>
                  <a:cubicBezTo>
                    <a:pt x="29" y="347"/>
                    <a:pt x="29" y="345"/>
                    <a:pt x="30" y="343"/>
                  </a:cubicBezTo>
                  <a:cubicBezTo>
                    <a:pt x="31" y="340"/>
                    <a:pt x="33" y="338"/>
                    <a:pt x="31" y="335"/>
                  </a:cubicBezTo>
                  <a:cubicBezTo>
                    <a:pt x="27" y="330"/>
                    <a:pt x="24" y="324"/>
                    <a:pt x="19" y="326"/>
                  </a:cubicBezTo>
                  <a:cubicBezTo>
                    <a:pt x="13" y="328"/>
                    <a:pt x="8" y="330"/>
                    <a:pt x="4" y="322"/>
                  </a:cubicBezTo>
                  <a:cubicBezTo>
                    <a:pt x="0" y="315"/>
                    <a:pt x="3" y="316"/>
                    <a:pt x="4" y="313"/>
                  </a:cubicBezTo>
                  <a:cubicBezTo>
                    <a:pt x="5" y="310"/>
                    <a:pt x="9" y="307"/>
                    <a:pt x="9" y="306"/>
                  </a:cubicBezTo>
                  <a:cubicBezTo>
                    <a:pt x="9" y="305"/>
                    <a:pt x="2" y="291"/>
                    <a:pt x="8" y="289"/>
                  </a:cubicBezTo>
                  <a:cubicBezTo>
                    <a:pt x="9" y="289"/>
                    <a:pt x="10" y="288"/>
                    <a:pt x="11" y="288"/>
                  </a:cubicBezTo>
                  <a:cubicBezTo>
                    <a:pt x="16" y="287"/>
                    <a:pt x="20" y="288"/>
                    <a:pt x="21" y="286"/>
                  </a:cubicBezTo>
                  <a:cubicBezTo>
                    <a:pt x="21" y="285"/>
                    <a:pt x="30" y="265"/>
                    <a:pt x="34" y="267"/>
                  </a:cubicBezTo>
                  <a:cubicBezTo>
                    <a:pt x="38" y="268"/>
                    <a:pt x="45" y="269"/>
                    <a:pt x="49" y="267"/>
                  </a:cubicBezTo>
                  <a:cubicBezTo>
                    <a:pt x="53" y="266"/>
                    <a:pt x="57" y="263"/>
                    <a:pt x="60" y="264"/>
                  </a:cubicBezTo>
                  <a:cubicBezTo>
                    <a:pt x="62" y="265"/>
                    <a:pt x="62" y="264"/>
                    <a:pt x="63" y="262"/>
                  </a:cubicBezTo>
                  <a:cubicBezTo>
                    <a:pt x="64" y="260"/>
                    <a:pt x="64" y="260"/>
                    <a:pt x="68" y="262"/>
                  </a:cubicBezTo>
                  <a:cubicBezTo>
                    <a:pt x="72" y="264"/>
                    <a:pt x="77" y="264"/>
                    <a:pt x="80" y="263"/>
                  </a:cubicBezTo>
                  <a:cubicBezTo>
                    <a:pt x="83" y="262"/>
                    <a:pt x="88" y="262"/>
                    <a:pt x="87" y="266"/>
                  </a:cubicBezTo>
                  <a:cubicBezTo>
                    <a:pt x="85" y="269"/>
                    <a:pt x="84" y="276"/>
                    <a:pt x="89" y="275"/>
                  </a:cubicBezTo>
                  <a:cubicBezTo>
                    <a:pt x="95" y="275"/>
                    <a:pt x="104" y="276"/>
                    <a:pt x="106" y="277"/>
                  </a:cubicBezTo>
                  <a:cubicBezTo>
                    <a:pt x="109" y="279"/>
                    <a:pt x="111" y="278"/>
                    <a:pt x="114" y="276"/>
                  </a:cubicBezTo>
                  <a:cubicBezTo>
                    <a:pt x="116" y="274"/>
                    <a:pt x="124" y="261"/>
                    <a:pt x="126" y="259"/>
                  </a:cubicBezTo>
                  <a:cubicBezTo>
                    <a:pt x="129" y="258"/>
                    <a:pt x="132" y="257"/>
                    <a:pt x="136" y="258"/>
                  </a:cubicBezTo>
                  <a:cubicBezTo>
                    <a:pt x="139" y="260"/>
                    <a:pt x="147" y="263"/>
                    <a:pt x="150" y="264"/>
                  </a:cubicBezTo>
                  <a:cubicBezTo>
                    <a:pt x="153" y="265"/>
                    <a:pt x="155" y="266"/>
                    <a:pt x="158" y="263"/>
                  </a:cubicBezTo>
                  <a:cubicBezTo>
                    <a:pt x="162" y="260"/>
                    <a:pt x="162" y="259"/>
                    <a:pt x="164" y="259"/>
                  </a:cubicBezTo>
                  <a:cubicBezTo>
                    <a:pt x="166" y="259"/>
                    <a:pt x="167" y="264"/>
                    <a:pt x="171" y="263"/>
                  </a:cubicBezTo>
                  <a:cubicBezTo>
                    <a:pt x="174" y="261"/>
                    <a:pt x="176" y="257"/>
                    <a:pt x="187" y="256"/>
                  </a:cubicBezTo>
                  <a:cubicBezTo>
                    <a:pt x="198" y="255"/>
                    <a:pt x="238" y="248"/>
                    <a:pt x="238" y="248"/>
                  </a:cubicBezTo>
                  <a:cubicBezTo>
                    <a:pt x="238" y="248"/>
                    <a:pt x="248" y="248"/>
                    <a:pt x="249" y="240"/>
                  </a:cubicBezTo>
                  <a:cubicBezTo>
                    <a:pt x="249" y="233"/>
                    <a:pt x="248" y="220"/>
                    <a:pt x="252" y="217"/>
                  </a:cubicBezTo>
                  <a:cubicBezTo>
                    <a:pt x="253" y="217"/>
                    <a:pt x="254" y="218"/>
                    <a:pt x="255" y="218"/>
                  </a:cubicBezTo>
                  <a:cubicBezTo>
                    <a:pt x="258" y="218"/>
                    <a:pt x="262" y="218"/>
                    <a:pt x="264" y="217"/>
                  </a:cubicBezTo>
                  <a:cubicBezTo>
                    <a:pt x="266" y="215"/>
                    <a:pt x="267" y="211"/>
                    <a:pt x="267" y="211"/>
                  </a:cubicBezTo>
                  <a:cubicBezTo>
                    <a:pt x="267" y="211"/>
                    <a:pt x="273" y="210"/>
                    <a:pt x="273" y="206"/>
                  </a:cubicBezTo>
                  <a:cubicBezTo>
                    <a:pt x="273" y="203"/>
                    <a:pt x="274" y="167"/>
                    <a:pt x="275" y="161"/>
                  </a:cubicBezTo>
                  <a:cubicBezTo>
                    <a:pt x="275" y="156"/>
                    <a:pt x="280" y="141"/>
                    <a:pt x="274" y="139"/>
                  </a:cubicBezTo>
                  <a:cubicBezTo>
                    <a:pt x="268" y="137"/>
                    <a:pt x="264" y="130"/>
                    <a:pt x="275" y="129"/>
                  </a:cubicBezTo>
                  <a:cubicBezTo>
                    <a:pt x="285" y="128"/>
                    <a:pt x="305" y="127"/>
                    <a:pt x="308" y="127"/>
                  </a:cubicBezTo>
                  <a:cubicBezTo>
                    <a:pt x="310" y="128"/>
                    <a:pt x="328" y="126"/>
                    <a:pt x="330" y="129"/>
                  </a:cubicBezTo>
                  <a:cubicBezTo>
                    <a:pt x="333" y="132"/>
                    <a:pt x="344" y="137"/>
                    <a:pt x="347" y="137"/>
                  </a:cubicBezTo>
                  <a:cubicBezTo>
                    <a:pt x="350" y="137"/>
                    <a:pt x="350" y="133"/>
                    <a:pt x="349" y="132"/>
                  </a:cubicBezTo>
                  <a:cubicBezTo>
                    <a:pt x="349" y="130"/>
                    <a:pt x="344" y="122"/>
                    <a:pt x="347" y="117"/>
                  </a:cubicBezTo>
                  <a:cubicBezTo>
                    <a:pt x="351" y="111"/>
                    <a:pt x="383" y="63"/>
                    <a:pt x="383" y="63"/>
                  </a:cubicBezTo>
                  <a:cubicBezTo>
                    <a:pt x="383" y="63"/>
                    <a:pt x="385" y="62"/>
                    <a:pt x="390" y="66"/>
                  </a:cubicBezTo>
                  <a:cubicBezTo>
                    <a:pt x="394" y="69"/>
                    <a:pt x="408" y="81"/>
                    <a:pt x="426" y="82"/>
                  </a:cubicBezTo>
                  <a:cubicBezTo>
                    <a:pt x="428" y="82"/>
                    <a:pt x="429" y="88"/>
                    <a:pt x="431" y="88"/>
                  </a:cubicBezTo>
                  <a:cubicBezTo>
                    <a:pt x="432" y="88"/>
                    <a:pt x="433" y="91"/>
                    <a:pt x="435" y="90"/>
                  </a:cubicBezTo>
                  <a:cubicBezTo>
                    <a:pt x="436" y="89"/>
                    <a:pt x="439" y="83"/>
                    <a:pt x="441" y="83"/>
                  </a:cubicBezTo>
                  <a:cubicBezTo>
                    <a:pt x="451" y="81"/>
                    <a:pt x="456" y="79"/>
                    <a:pt x="456" y="69"/>
                  </a:cubicBezTo>
                  <a:cubicBezTo>
                    <a:pt x="457" y="56"/>
                    <a:pt x="457" y="32"/>
                    <a:pt x="472" y="30"/>
                  </a:cubicBezTo>
                  <a:cubicBezTo>
                    <a:pt x="487" y="29"/>
                    <a:pt x="502" y="27"/>
                    <a:pt x="501" y="14"/>
                  </a:cubicBezTo>
                  <a:cubicBezTo>
                    <a:pt x="501" y="0"/>
                    <a:pt x="505" y="10"/>
                    <a:pt x="507" y="5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9" name="Freeform 35">
              <a:extLst>
                <a:ext uri="{FF2B5EF4-FFF2-40B4-BE49-F238E27FC236}">
                  <a16:creationId xmlns:a16="http://schemas.microsoft.com/office/drawing/2014/main" id="{F7E30832-CCC3-400F-9BA1-6C7D9CA20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1480" y="2225404"/>
              <a:ext cx="49213" cy="60325"/>
            </a:xfrm>
            <a:custGeom>
              <a:avLst/>
              <a:gdLst>
                <a:gd name="T0" fmla="*/ 9 w 18"/>
                <a:gd name="T1" fmla="*/ 13 h 22"/>
                <a:gd name="T2" fmla="*/ 7 w 18"/>
                <a:gd name="T3" fmla="*/ 12 h 22"/>
                <a:gd name="T4" fmla="*/ 3 w 18"/>
                <a:gd name="T5" fmla="*/ 4 h 22"/>
                <a:gd name="T6" fmla="*/ 8 w 18"/>
                <a:gd name="T7" fmla="*/ 3 h 22"/>
                <a:gd name="T8" fmla="*/ 16 w 18"/>
                <a:gd name="T9" fmla="*/ 1 h 22"/>
                <a:gd name="T10" fmla="*/ 16 w 18"/>
                <a:gd name="T11" fmla="*/ 8 h 22"/>
                <a:gd name="T12" fmla="*/ 18 w 18"/>
                <a:gd name="T13" fmla="*/ 11 h 22"/>
                <a:gd name="T14" fmla="*/ 17 w 18"/>
                <a:gd name="T15" fmla="*/ 20 h 22"/>
                <a:gd name="T16" fmla="*/ 14 w 18"/>
                <a:gd name="T17" fmla="*/ 22 h 22"/>
                <a:gd name="T18" fmla="*/ 9 w 18"/>
                <a:gd name="T19" fmla="*/ 20 h 22"/>
                <a:gd name="T20" fmla="*/ 9 w 18"/>
                <a:gd name="T21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2">
                  <a:moveTo>
                    <a:pt x="9" y="13"/>
                  </a:moveTo>
                  <a:cubicBezTo>
                    <a:pt x="9" y="13"/>
                    <a:pt x="8" y="13"/>
                    <a:pt x="7" y="12"/>
                  </a:cubicBezTo>
                  <a:cubicBezTo>
                    <a:pt x="5" y="10"/>
                    <a:pt x="0" y="5"/>
                    <a:pt x="3" y="4"/>
                  </a:cubicBezTo>
                  <a:cubicBezTo>
                    <a:pt x="5" y="3"/>
                    <a:pt x="7" y="3"/>
                    <a:pt x="8" y="3"/>
                  </a:cubicBezTo>
                  <a:cubicBezTo>
                    <a:pt x="10" y="3"/>
                    <a:pt x="15" y="0"/>
                    <a:pt x="16" y="1"/>
                  </a:cubicBezTo>
                  <a:cubicBezTo>
                    <a:pt x="17" y="1"/>
                    <a:pt x="15" y="7"/>
                    <a:pt x="16" y="8"/>
                  </a:cubicBezTo>
                  <a:cubicBezTo>
                    <a:pt x="16" y="8"/>
                    <a:pt x="18" y="9"/>
                    <a:pt x="18" y="11"/>
                  </a:cubicBezTo>
                  <a:cubicBezTo>
                    <a:pt x="18" y="14"/>
                    <a:pt x="18" y="19"/>
                    <a:pt x="17" y="20"/>
                  </a:cubicBezTo>
                  <a:cubicBezTo>
                    <a:pt x="17" y="20"/>
                    <a:pt x="15" y="22"/>
                    <a:pt x="14" y="22"/>
                  </a:cubicBezTo>
                  <a:cubicBezTo>
                    <a:pt x="9" y="21"/>
                    <a:pt x="10" y="22"/>
                    <a:pt x="9" y="20"/>
                  </a:cubicBezTo>
                  <a:cubicBezTo>
                    <a:pt x="9" y="18"/>
                    <a:pt x="9" y="13"/>
                    <a:pt x="9" y="13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0" name="Freeform 36">
              <a:extLst>
                <a:ext uri="{FF2B5EF4-FFF2-40B4-BE49-F238E27FC236}">
                  <a16:creationId xmlns:a16="http://schemas.microsoft.com/office/drawing/2014/main" id="{88EB9BD7-E5BB-4367-859C-5552D2E29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890" y="4520938"/>
              <a:ext cx="266701" cy="233363"/>
            </a:xfrm>
            <a:custGeom>
              <a:avLst/>
              <a:gdLst>
                <a:gd name="T0" fmla="*/ 79 w 98"/>
                <a:gd name="T1" fmla="*/ 5 h 86"/>
                <a:gd name="T2" fmla="*/ 73 w 98"/>
                <a:gd name="T3" fmla="*/ 2 h 86"/>
                <a:gd name="T4" fmla="*/ 72 w 98"/>
                <a:gd name="T5" fmla="*/ 3 h 86"/>
                <a:gd name="T6" fmla="*/ 70 w 98"/>
                <a:gd name="T7" fmla="*/ 4 h 86"/>
                <a:gd name="T8" fmla="*/ 61 w 98"/>
                <a:gd name="T9" fmla="*/ 5 h 86"/>
                <a:gd name="T10" fmla="*/ 57 w 98"/>
                <a:gd name="T11" fmla="*/ 7 h 86"/>
                <a:gd name="T12" fmla="*/ 53 w 98"/>
                <a:gd name="T13" fmla="*/ 7 h 86"/>
                <a:gd name="T14" fmla="*/ 42 w 98"/>
                <a:gd name="T15" fmla="*/ 6 h 86"/>
                <a:gd name="T16" fmla="*/ 37 w 98"/>
                <a:gd name="T17" fmla="*/ 10 h 86"/>
                <a:gd name="T18" fmla="*/ 37 w 98"/>
                <a:gd name="T19" fmla="*/ 12 h 86"/>
                <a:gd name="T20" fmla="*/ 31 w 98"/>
                <a:gd name="T21" fmla="*/ 11 h 86"/>
                <a:gd name="T22" fmla="*/ 25 w 98"/>
                <a:gd name="T23" fmla="*/ 13 h 86"/>
                <a:gd name="T24" fmla="*/ 27 w 98"/>
                <a:gd name="T25" fmla="*/ 17 h 86"/>
                <a:gd name="T26" fmla="*/ 27 w 98"/>
                <a:gd name="T27" fmla="*/ 19 h 86"/>
                <a:gd name="T28" fmla="*/ 21 w 98"/>
                <a:gd name="T29" fmla="*/ 23 h 86"/>
                <a:gd name="T30" fmla="*/ 4 w 98"/>
                <a:gd name="T31" fmla="*/ 35 h 86"/>
                <a:gd name="T32" fmla="*/ 3 w 98"/>
                <a:gd name="T33" fmla="*/ 59 h 86"/>
                <a:gd name="T34" fmla="*/ 5 w 98"/>
                <a:gd name="T35" fmla="*/ 68 h 86"/>
                <a:gd name="T36" fmla="*/ 21 w 98"/>
                <a:gd name="T37" fmla="*/ 77 h 86"/>
                <a:gd name="T38" fmla="*/ 24 w 98"/>
                <a:gd name="T39" fmla="*/ 79 h 86"/>
                <a:gd name="T40" fmla="*/ 34 w 98"/>
                <a:gd name="T41" fmla="*/ 80 h 86"/>
                <a:gd name="T42" fmla="*/ 36 w 98"/>
                <a:gd name="T43" fmla="*/ 83 h 86"/>
                <a:gd name="T44" fmla="*/ 43 w 98"/>
                <a:gd name="T45" fmla="*/ 83 h 86"/>
                <a:gd name="T46" fmla="*/ 47 w 98"/>
                <a:gd name="T47" fmla="*/ 78 h 86"/>
                <a:gd name="T48" fmla="*/ 54 w 98"/>
                <a:gd name="T49" fmla="*/ 74 h 86"/>
                <a:gd name="T50" fmla="*/ 57 w 98"/>
                <a:gd name="T51" fmla="*/ 76 h 86"/>
                <a:gd name="T52" fmla="*/ 65 w 98"/>
                <a:gd name="T53" fmla="*/ 67 h 86"/>
                <a:gd name="T54" fmla="*/ 72 w 98"/>
                <a:gd name="T55" fmla="*/ 63 h 86"/>
                <a:gd name="T56" fmla="*/ 78 w 98"/>
                <a:gd name="T57" fmla="*/ 59 h 86"/>
                <a:gd name="T58" fmla="*/ 76 w 98"/>
                <a:gd name="T59" fmla="*/ 55 h 86"/>
                <a:gd name="T60" fmla="*/ 77 w 98"/>
                <a:gd name="T61" fmla="*/ 51 h 86"/>
                <a:gd name="T62" fmla="*/ 79 w 98"/>
                <a:gd name="T63" fmla="*/ 43 h 86"/>
                <a:gd name="T64" fmla="*/ 85 w 98"/>
                <a:gd name="T65" fmla="*/ 30 h 86"/>
                <a:gd name="T66" fmla="*/ 84 w 98"/>
                <a:gd name="T67" fmla="*/ 21 h 86"/>
                <a:gd name="T68" fmla="*/ 89 w 98"/>
                <a:gd name="T69" fmla="*/ 20 h 86"/>
                <a:gd name="T70" fmla="*/ 89 w 98"/>
                <a:gd name="T71" fmla="*/ 24 h 86"/>
                <a:gd name="T72" fmla="*/ 95 w 98"/>
                <a:gd name="T73" fmla="*/ 20 h 86"/>
                <a:gd name="T74" fmla="*/ 96 w 98"/>
                <a:gd name="T75" fmla="*/ 16 h 86"/>
                <a:gd name="T76" fmla="*/ 96 w 98"/>
                <a:gd name="T77" fmla="*/ 10 h 86"/>
                <a:gd name="T78" fmla="*/ 90 w 98"/>
                <a:gd name="T79" fmla="*/ 5 h 86"/>
                <a:gd name="T80" fmla="*/ 85 w 98"/>
                <a:gd name="T81" fmla="*/ 1 h 86"/>
                <a:gd name="T82" fmla="*/ 80 w 98"/>
                <a:gd name="T83" fmla="*/ 0 h 86"/>
                <a:gd name="T84" fmla="*/ 79 w 98"/>
                <a:gd name="T85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8" h="86">
                  <a:moveTo>
                    <a:pt x="79" y="5"/>
                  </a:moveTo>
                  <a:cubicBezTo>
                    <a:pt x="77" y="5"/>
                    <a:pt x="75" y="3"/>
                    <a:pt x="73" y="2"/>
                  </a:cubicBezTo>
                  <a:cubicBezTo>
                    <a:pt x="71" y="1"/>
                    <a:pt x="72" y="2"/>
                    <a:pt x="72" y="3"/>
                  </a:cubicBezTo>
                  <a:cubicBezTo>
                    <a:pt x="72" y="4"/>
                    <a:pt x="72" y="4"/>
                    <a:pt x="70" y="4"/>
                  </a:cubicBezTo>
                  <a:cubicBezTo>
                    <a:pt x="68" y="2"/>
                    <a:pt x="62" y="2"/>
                    <a:pt x="61" y="5"/>
                  </a:cubicBezTo>
                  <a:cubicBezTo>
                    <a:pt x="61" y="4"/>
                    <a:pt x="59" y="5"/>
                    <a:pt x="57" y="7"/>
                  </a:cubicBezTo>
                  <a:cubicBezTo>
                    <a:pt x="55" y="9"/>
                    <a:pt x="55" y="8"/>
                    <a:pt x="53" y="7"/>
                  </a:cubicBezTo>
                  <a:cubicBezTo>
                    <a:pt x="52" y="5"/>
                    <a:pt x="45" y="6"/>
                    <a:pt x="42" y="6"/>
                  </a:cubicBezTo>
                  <a:cubicBezTo>
                    <a:pt x="39" y="6"/>
                    <a:pt x="38" y="9"/>
                    <a:pt x="37" y="10"/>
                  </a:cubicBezTo>
                  <a:cubicBezTo>
                    <a:pt x="37" y="11"/>
                    <a:pt x="37" y="10"/>
                    <a:pt x="37" y="12"/>
                  </a:cubicBezTo>
                  <a:cubicBezTo>
                    <a:pt x="38" y="13"/>
                    <a:pt x="35" y="12"/>
                    <a:pt x="31" y="11"/>
                  </a:cubicBezTo>
                  <a:cubicBezTo>
                    <a:pt x="27" y="10"/>
                    <a:pt x="27" y="11"/>
                    <a:pt x="25" y="13"/>
                  </a:cubicBezTo>
                  <a:cubicBezTo>
                    <a:pt x="23" y="16"/>
                    <a:pt x="23" y="17"/>
                    <a:pt x="27" y="17"/>
                  </a:cubicBezTo>
                  <a:cubicBezTo>
                    <a:pt x="31" y="17"/>
                    <a:pt x="29" y="17"/>
                    <a:pt x="27" y="19"/>
                  </a:cubicBezTo>
                  <a:cubicBezTo>
                    <a:pt x="26" y="21"/>
                    <a:pt x="23" y="20"/>
                    <a:pt x="21" y="23"/>
                  </a:cubicBezTo>
                  <a:cubicBezTo>
                    <a:pt x="19" y="26"/>
                    <a:pt x="7" y="32"/>
                    <a:pt x="4" y="35"/>
                  </a:cubicBezTo>
                  <a:cubicBezTo>
                    <a:pt x="0" y="37"/>
                    <a:pt x="1" y="55"/>
                    <a:pt x="3" y="59"/>
                  </a:cubicBezTo>
                  <a:cubicBezTo>
                    <a:pt x="4" y="62"/>
                    <a:pt x="4" y="61"/>
                    <a:pt x="5" y="68"/>
                  </a:cubicBezTo>
                  <a:cubicBezTo>
                    <a:pt x="6" y="75"/>
                    <a:pt x="19" y="77"/>
                    <a:pt x="21" y="77"/>
                  </a:cubicBezTo>
                  <a:cubicBezTo>
                    <a:pt x="22" y="77"/>
                    <a:pt x="23" y="78"/>
                    <a:pt x="24" y="79"/>
                  </a:cubicBezTo>
                  <a:cubicBezTo>
                    <a:pt x="24" y="81"/>
                    <a:pt x="32" y="80"/>
                    <a:pt x="34" y="80"/>
                  </a:cubicBezTo>
                  <a:cubicBezTo>
                    <a:pt x="36" y="80"/>
                    <a:pt x="36" y="81"/>
                    <a:pt x="36" y="83"/>
                  </a:cubicBezTo>
                  <a:cubicBezTo>
                    <a:pt x="36" y="86"/>
                    <a:pt x="41" y="84"/>
                    <a:pt x="43" y="83"/>
                  </a:cubicBezTo>
                  <a:cubicBezTo>
                    <a:pt x="46" y="81"/>
                    <a:pt x="46" y="80"/>
                    <a:pt x="47" y="78"/>
                  </a:cubicBezTo>
                  <a:cubicBezTo>
                    <a:pt x="47" y="75"/>
                    <a:pt x="52" y="75"/>
                    <a:pt x="54" y="74"/>
                  </a:cubicBezTo>
                  <a:cubicBezTo>
                    <a:pt x="57" y="73"/>
                    <a:pt x="56" y="74"/>
                    <a:pt x="57" y="76"/>
                  </a:cubicBezTo>
                  <a:cubicBezTo>
                    <a:pt x="59" y="77"/>
                    <a:pt x="63" y="70"/>
                    <a:pt x="65" y="67"/>
                  </a:cubicBezTo>
                  <a:cubicBezTo>
                    <a:pt x="67" y="63"/>
                    <a:pt x="70" y="63"/>
                    <a:pt x="72" y="63"/>
                  </a:cubicBezTo>
                  <a:cubicBezTo>
                    <a:pt x="74" y="63"/>
                    <a:pt x="76" y="60"/>
                    <a:pt x="78" y="59"/>
                  </a:cubicBezTo>
                  <a:cubicBezTo>
                    <a:pt x="79" y="58"/>
                    <a:pt x="79" y="57"/>
                    <a:pt x="76" y="55"/>
                  </a:cubicBezTo>
                  <a:cubicBezTo>
                    <a:pt x="74" y="54"/>
                    <a:pt x="76" y="52"/>
                    <a:pt x="77" y="51"/>
                  </a:cubicBezTo>
                  <a:cubicBezTo>
                    <a:pt x="78" y="49"/>
                    <a:pt x="78" y="47"/>
                    <a:pt x="79" y="43"/>
                  </a:cubicBezTo>
                  <a:cubicBezTo>
                    <a:pt x="80" y="39"/>
                    <a:pt x="82" y="33"/>
                    <a:pt x="85" y="30"/>
                  </a:cubicBezTo>
                  <a:cubicBezTo>
                    <a:pt x="89" y="27"/>
                    <a:pt x="86" y="24"/>
                    <a:pt x="84" y="21"/>
                  </a:cubicBezTo>
                  <a:cubicBezTo>
                    <a:pt x="83" y="19"/>
                    <a:pt x="86" y="20"/>
                    <a:pt x="89" y="20"/>
                  </a:cubicBezTo>
                  <a:cubicBezTo>
                    <a:pt x="91" y="20"/>
                    <a:pt x="90" y="21"/>
                    <a:pt x="89" y="24"/>
                  </a:cubicBezTo>
                  <a:cubicBezTo>
                    <a:pt x="88" y="26"/>
                    <a:pt x="93" y="22"/>
                    <a:pt x="95" y="20"/>
                  </a:cubicBezTo>
                  <a:cubicBezTo>
                    <a:pt x="98" y="18"/>
                    <a:pt x="96" y="18"/>
                    <a:pt x="96" y="16"/>
                  </a:cubicBezTo>
                  <a:cubicBezTo>
                    <a:pt x="95" y="14"/>
                    <a:pt x="95" y="13"/>
                    <a:pt x="96" y="10"/>
                  </a:cubicBezTo>
                  <a:cubicBezTo>
                    <a:pt x="96" y="6"/>
                    <a:pt x="89" y="4"/>
                    <a:pt x="90" y="5"/>
                  </a:cubicBezTo>
                  <a:cubicBezTo>
                    <a:pt x="90" y="5"/>
                    <a:pt x="86" y="2"/>
                    <a:pt x="85" y="1"/>
                  </a:cubicBezTo>
                  <a:cubicBezTo>
                    <a:pt x="83" y="0"/>
                    <a:pt x="82" y="0"/>
                    <a:pt x="80" y="0"/>
                  </a:cubicBezTo>
                  <a:cubicBezTo>
                    <a:pt x="78" y="0"/>
                    <a:pt x="80" y="4"/>
                    <a:pt x="79" y="5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1" name="Freeform 37">
              <a:extLst>
                <a:ext uri="{FF2B5EF4-FFF2-40B4-BE49-F238E27FC236}">
                  <a16:creationId xmlns:a16="http://schemas.microsoft.com/office/drawing/2014/main" id="{EF3045E6-FA12-4C44-A68F-D7F043A145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7894" y="3812910"/>
              <a:ext cx="233363" cy="403226"/>
            </a:xfrm>
            <a:custGeom>
              <a:avLst/>
              <a:gdLst>
                <a:gd name="T0" fmla="*/ 64 w 86"/>
                <a:gd name="T1" fmla="*/ 4 h 149"/>
                <a:gd name="T2" fmla="*/ 69 w 86"/>
                <a:gd name="T3" fmla="*/ 3 h 149"/>
                <a:gd name="T4" fmla="*/ 76 w 86"/>
                <a:gd name="T5" fmla="*/ 8 h 149"/>
                <a:gd name="T6" fmla="*/ 81 w 86"/>
                <a:gd name="T7" fmla="*/ 9 h 149"/>
                <a:gd name="T8" fmla="*/ 84 w 86"/>
                <a:gd name="T9" fmla="*/ 14 h 149"/>
                <a:gd name="T10" fmla="*/ 80 w 86"/>
                <a:gd name="T11" fmla="*/ 25 h 149"/>
                <a:gd name="T12" fmla="*/ 83 w 86"/>
                <a:gd name="T13" fmla="*/ 35 h 149"/>
                <a:gd name="T14" fmla="*/ 77 w 86"/>
                <a:gd name="T15" fmla="*/ 54 h 149"/>
                <a:gd name="T16" fmla="*/ 75 w 86"/>
                <a:gd name="T17" fmla="*/ 79 h 149"/>
                <a:gd name="T18" fmla="*/ 72 w 86"/>
                <a:gd name="T19" fmla="*/ 97 h 149"/>
                <a:gd name="T20" fmla="*/ 65 w 86"/>
                <a:gd name="T21" fmla="*/ 111 h 149"/>
                <a:gd name="T22" fmla="*/ 58 w 86"/>
                <a:gd name="T23" fmla="*/ 128 h 149"/>
                <a:gd name="T24" fmla="*/ 58 w 86"/>
                <a:gd name="T25" fmla="*/ 145 h 149"/>
                <a:gd name="T26" fmla="*/ 56 w 86"/>
                <a:gd name="T27" fmla="*/ 148 h 149"/>
                <a:gd name="T28" fmla="*/ 51 w 86"/>
                <a:gd name="T29" fmla="*/ 145 h 149"/>
                <a:gd name="T30" fmla="*/ 47 w 86"/>
                <a:gd name="T31" fmla="*/ 134 h 149"/>
                <a:gd name="T32" fmla="*/ 36 w 86"/>
                <a:gd name="T33" fmla="*/ 127 h 149"/>
                <a:gd name="T34" fmla="*/ 32 w 86"/>
                <a:gd name="T35" fmla="*/ 123 h 149"/>
                <a:gd name="T36" fmla="*/ 31 w 86"/>
                <a:gd name="T37" fmla="*/ 117 h 149"/>
                <a:gd name="T38" fmla="*/ 29 w 86"/>
                <a:gd name="T39" fmla="*/ 114 h 149"/>
                <a:gd name="T40" fmla="*/ 23 w 86"/>
                <a:gd name="T41" fmla="*/ 103 h 149"/>
                <a:gd name="T42" fmla="*/ 24 w 86"/>
                <a:gd name="T43" fmla="*/ 94 h 149"/>
                <a:gd name="T44" fmla="*/ 23 w 86"/>
                <a:gd name="T45" fmla="*/ 89 h 149"/>
                <a:gd name="T46" fmla="*/ 23 w 86"/>
                <a:gd name="T47" fmla="*/ 77 h 149"/>
                <a:gd name="T48" fmla="*/ 26 w 86"/>
                <a:gd name="T49" fmla="*/ 68 h 149"/>
                <a:gd name="T50" fmla="*/ 32 w 86"/>
                <a:gd name="T51" fmla="*/ 56 h 149"/>
                <a:gd name="T52" fmla="*/ 43 w 86"/>
                <a:gd name="T53" fmla="*/ 32 h 149"/>
                <a:gd name="T54" fmla="*/ 48 w 86"/>
                <a:gd name="T55" fmla="*/ 23 h 149"/>
                <a:gd name="T56" fmla="*/ 54 w 86"/>
                <a:gd name="T57" fmla="*/ 14 h 149"/>
                <a:gd name="T58" fmla="*/ 60 w 86"/>
                <a:gd name="T59" fmla="*/ 9 h 149"/>
                <a:gd name="T60" fmla="*/ 64 w 86"/>
                <a:gd name="T61" fmla="*/ 4 h 149"/>
                <a:gd name="T62" fmla="*/ 0 w 86"/>
                <a:gd name="T63" fmla="*/ 84 h 149"/>
                <a:gd name="T64" fmla="*/ 2 w 86"/>
                <a:gd name="T65" fmla="*/ 83 h 149"/>
                <a:gd name="T66" fmla="*/ 4 w 86"/>
                <a:gd name="T67" fmla="*/ 86 h 149"/>
                <a:gd name="T68" fmla="*/ 4 w 86"/>
                <a:gd name="T69" fmla="*/ 87 h 149"/>
                <a:gd name="T70" fmla="*/ 1 w 86"/>
                <a:gd name="T71" fmla="*/ 87 h 149"/>
                <a:gd name="T72" fmla="*/ 0 w 86"/>
                <a:gd name="T73" fmla="*/ 8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149">
                  <a:moveTo>
                    <a:pt x="64" y="4"/>
                  </a:moveTo>
                  <a:cubicBezTo>
                    <a:pt x="64" y="4"/>
                    <a:pt x="67" y="0"/>
                    <a:pt x="69" y="3"/>
                  </a:cubicBezTo>
                  <a:cubicBezTo>
                    <a:pt x="72" y="5"/>
                    <a:pt x="74" y="8"/>
                    <a:pt x="76" y="8"/>
                  </a:cubicBezTo>
                  <a:cubicBezTo>
                    <a:pt x="78" y="8"/>
                    <a:pt x="80" y="8"/>
                    <a:pt x="81" y="9"/>
                  </a:cubicBezTo>
                  <a:cubicBezTo>
                    <a:pt x="83" y="11"/>
                    <a:pt x="86" y="12"/>
                    <a:pt x="84" y="14"/>
                  </a:cubicBezTo>
                  <a:cubicBezTo>
                    <a:pt x="82" y="16"/>
                    <a:pt x="78" y="21"/>
                    <a:pt x="80" y="25"/>
                  </a:cubicBezTo>
                  <a:cubicBezTo>
                    <a:pt x="82" y="29"/>
                    <a:pt x="84" y="32"/>
                    <a:pt x="83" y="35"/>
                  </a:cubicBezTo>
                  <a:cubicBezTo>
                    <a:pt x="82" y="39"/>
                    <a:pt x="77" y="50"/>
                    <a:pt x="77" y="54"/>
                  </a:cubicBezTo>
                  <a:cubicBezTo>
                    <a:pt x="77" y="58"/>
                    <a:pt x="76" y="72"/>
                    <a:pt x="75" y="79"/>
                  </a:cubicBezTo>
                  <a:cubicBezTo>
                    <a:pt x="75" y="87"/>
                    <a:pt x="74" y="95"/>
                    <a:pt x="72" y="97"/>
                  </a:cubicBezTo>
                  <a:cubicBezTo>
                    <a:pt x="70" y="99"/>
                    <a:pt x="66" y="109"/>
                    <a:pt x="65" y="111"/>
                  </a:cubicBezTo>
                  <a:cubicBezTo>
                    <a:pt x="65" y="113"/>
                    <a:pt x="58" y="121"/>
                    <a:pt x="58" y="128"/>
                  </a:cubicBezTo>
                  <a:cubicBezTo>
                    <a:pt x="58" y="134"/>
                    <a:pt x="58" y="142"/>
                    <a:pt x="58" y="145"/>
                  </a:cubicBezTo>
                  <a:cubicBezTo>
                    <a:pt x="59" y="148"/>
                    <a:pt x="59" y="149"/>
                    <a:pt x="56" y="148"/>
                  </a:cubicBezTo>
                  <a:cubicBezTo>
                    <a:pt x="53" y="147"/>
                    <a:pt x="51" y="147"/>
                    <a:pt x="51" y="145"/>
                  </a:cubicBezTo>
                  <a:cubicBezTo>
                    <a:pt x="51" y="142"/>
                    <a:pt x="51" y="136"/>
                    <a:pt x="47" y="134"/>
                  </a:cubicBezTo>
                  <a:cubicBezTo>
                    <a:pt x="43" y="131"/>
                    <a:pt x="39" y="128"/>
                    <a:pt x="36" y="127"/>
                  </a:cubicBezTo>
                  <a:cubicBezTo>
                    <a:pt x="33" y="127"/>
                    <a:pt x="32" y="125"/>
                    <a:pt x="32" y="123"/>
                  </a:cubicBezTo>
                  <a:cubicBezTo>
                    <a:pt x="32" y="121"/>
                    <a:pt x="32" y="118"/>
                    <a:pt x="31" y="117"/>
                  </a:cubicBezTo>
                  <a:cubicBezTo>
                    <a:pt x="30" y="117"/>
                    <a:pt x="29" y="116"/>
                    <a:pt x="29" y="114"/>
                  </a:cubicBezTo>
                  <a:cubicBezTo>
                    <a:pt x="29" y="113"/>
                    <a:pt x="23" y="108"/>
                    <a:pt x="23" y="103"/>
                  </a:cubicBezTo>
                  <a:cubicBezTo>
                    <a:pt x="22" y="97"/>
                    <a:pt x="23" y="96"/>
                    <a:pt x="24" y="94"/>
                  </a:cubicBezTo>
                  <a:cubicBezTo>
                    <a:pt x="25" y="92"/>
                    <a:pt x="25" y="91"/>
                    <a:pt x="23" y="89"/>
                  </a:cubicBezTo>
                  <a:cubicBezTo>
                    <a:pt x="22" y="86"/>
                    <a:pt x="22" y="83"/>
                    <a:pt x="23" y="77"/>
                  </a:cubicBezTo>
                  <a:cubicBezTo>
                    <a:pt x="25" y="71"/>
                    <a:pt x="26" y="71"/>
                    <a:pt x="26" y="68"/>
                  </a:cubicBezTo>
                  <a:cubicBezTo>
                    <a:pt x="27" y="66"/>
                    <a:pt x="31" y="59"/>
                    <a:pt x="32" y="56"/>
                  </a:cubicBezTo>
                  <a:cubicBezTo>
                    <a:pt x="33" y="52"/>
                    <a:pt x="40" y="37"/>
                    <a:pt x="43" y="32"/>
                  </a:cubicBezTo>
                  <a:cubicBezTo>
                    <a:pt x="47" y="27"/>
                    <a:pt x="48" y="25"/>
                    <a:pt x="48" y="23"/>
                  </a:cubicBezTo>
                  <a:cubicBezTo>
                    <a:pt x="48" y="21"/>
                    <a:pt x="49" y="16"/>
                    <a:pt x="54" y="14"/>
                  </a:cubicBezTo>
                  <a:cubicBezTo>
                    <a:pt x="59" y="12"/>
                    <a:pt x="59" y="11"/>
                    <a:pt x="60" y="9"/>
                  </a:cubicBezTo>
                  <a:cubicBezTo>
                    <a:pt x="62" y="8"/>
                    <a:pt x="64" y="4"/>
                    <a:pt x="64" y="4"/>
                  </a:cubicBezTo>
                  <a:close/>
                  <a:moveTo>
                    <a:pt x="0" y="84"/>
                  </a:moveTo>
                  <a:cubicBezTo>
                    <a:pt x="0" y="84"/>
                    <a:pt x="0" y="82"/>
                    <a:pt x="2" y="83"/>
                  </a:cubicBezTo>
                  <a:cubicBezTo>
                    <a:pt x="3" y="84"/>
                    <a:pt x="4" y="85"/>
                    <a:pt x="4" y="86"/>
                  </a:cubicBezTo>
                  <a:cubicBezTo>
                    <a:pt x="5" y="86"/>
                    <a:pt x="4" y="87"/>
                    <a:pt x="4" y="87"/>
                  </a:cubicBezTo>
                  <a:cubicBezTo>
                    <a:pt x="3" y="88"/>
                    <a:pt x="1" y="89"/>
                    <a:pt x="1" y="87"/>
                  </a:cubicBezTo>
                  <a:cubicBezTo>
                    <a:pt x="0" y="86"/>
                    <a:pt x="0" y="85"/>
                    <a:pt x="0" y="84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2" name="Freeform 38">
              <a:extLst>
                <a:ext uri="{FF2B5EF4-FFF2-40B4-BE49-F238E27FC236}">
                  <a16:creationId xmlns:a16="http://schemas.microsoft.com/office/drawing/2014/main" id="{DCB3176F-EDA8-4D43-BC95-BF51012A3F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7342" y="4220899"/>
              <a:ext cx="52388" cy="46038"/>
            </a:xfrm>
            <a:custGeom>
              <a:avLst/>
              <a:gdLst>
                <a:gd name="T0" fmla="*/ 2 w 19"/>
                <a:gd name="T1" fmla="*/ 10 h 17"/>
                <a:gd name="T2" fmla="*/ 4 w 19"/>
                <a:gd name="T3" fmla="*/ 7 h 17"/>
                <a:gd name="T4" fmla="*/ 4 w 19"/>
                <a:gd name="T5" fmla="*/ 5 h 17"/>
                <a:gd name="T6" fmla="*/ 7 w 19"/>
                <a:gd name="T7" fmla="*/ 4 h 17"/>
                <a:gd name="T8" fmla="*/ 8 w 19"/>
                <a:gd name="T9" fmla="*/ 2 h 17"/>
                <a:gd name="T10" fmla="*/ 11 w 19"/>
                <a:gd name="T11" fmla="*/ 1 h 17"/>
                <a:gd name="T12" fmla="*/ 13 w 19"/>
                <a:gd name="T13" fmla="*/ 0 h 17"/>
                <a:gd name="T14" fmla="*/ 15 w 19"/>
                <a:gd name="T15" fmla="*/ 0 h 17"/>
                <a:gd name="T16" fmla="*/ 18 w 19"/>
                <a:gd name="T17" fmla="*/ 0 h 17"/>
                <a:gd name="T18" fmla="*/ 17 w 19"/>
                <a:gd name="T19" fmla="*/ 1 h 17"/>
                <a:gd name="T20" fmla="*/ 19 w 19"/>
                <a:gd name="T21" fmla="*/ 7 h 17"/>
                <a:gd name="T22" fmla="*/ 19 w 19"/>
                <a:gd name="T23" fmla="*/ 11 h 17"/>
                <a:gd name="T24" fmla="*/ 16 w 19"/>
                <a:gd name="T25" fmla="*/ 12 h 17"/>
                <a:gd name="T26" fmla="*/ 11 w 19"/>
                <a:gd name="T27" fmla="*/ 10 h 17"/>
                <a:gd name="T28" fmla="*/ 8 w 19"/>
                <a:gd name="T29" fmla="*/ 9 h 17"/>
                <a:gd name="T30" fmla="*/ 2 w 19"/>
                <a:gd name="T31" fmla="*/ 10 h 17"/>
                <a:gd name="T32" fmla="*/ 2 w 19"/>
                <a:gd name="T33" fmla="*/ 13 h 17"/>
                <a:gd name="T34" fmla="*/ 8 w 19"/>
                <a:gd name="T35" fmla="*/ 13 h 17"/>
                <a:gd name="T36" fmla="*/ 6 w 19"/>
                <a:gd name="T37" fmla="*/ 16 h 17"/>
                <a:gd name="T38" fmla="*/ 2 w 19"/>
                <a:gd name="T3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2" y="10"/>
                  </a:moveTo>
                  <a:cubicBezTo>
                    <a:pt x="2" y="10"/>
                    <a:pt x="1" y="8"/>
                    <a:pt x="4" y="7"/>
                  </a:cubicBezTo>
                  <a:cubicBezTo>
                    <a:pt x="5" y="6"/>
                    <a:pt x="3" y="5"/>
                    <a:pt x="4" y="5"/>
                  </a:cubicBezTo>
                  <a:cubicBezTo>
                    <a:pt x="5" y="5"/>
                    <a:pt x="6" y="4"/>
                    <a:pt x="7" y="4"/>
                  </a:cubicBezTo>
                  <a:cubicBezTo>
                    <a:pt x="8" y="4"/>
                    <a:pt x="7" y="2"/>
                    <a:pt x="8" y="2"/>
                  </a:cubicBezTo>
                  <a:cubicBezTo>
                    <a:pt x="9" y="2"/>
                    <a:pt x="10" y="1"/>
                    <a:pt x="11" y="1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8" y="2"/>
                    <a:pt x="19" y="5"/>
                    <a:pt x="19" y="7"/>
                  </a:cubicBezTo>
                  <a:cubicBezTo>
                    <a:pt x="19" y="9"/>
                    <a:pt x="19" y="10"/>
                    <a:pt x="19" y="11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4" y="11"/>
                    <a:pt x="11" y="10"/>
                  </a:cubicBezTo>
                  <a:cubicBezTo>
                    <a:pt x="10" y="10"/>
                    <a:pt x="8" y="9"/>
                    <a:pt x="8" y="9"/>
                  </a:cubicBezTo>
                  <a:cubicBezTo>
                    <a:pt x="7" y="9"/>
                    <a:pt x="2" y="10"/>
                    <a:pt x="2" y="10"/>
                  </a:cubicBezTo>
                  <a:close/>
                  <a:moveTo>
                    <a:pt x="2" y="13"/>
                  </a:moveTo>
                  <a:cubicBezTo>
                    <a:pt x="2" y="13"/>
                    <a:pt x="9" y="10"/>
                    <a:pt x="8" y="13"/>
                  </a:cubicBezTo>
                  <a:cubicBezTo>
                    <a:pt x="7" y="15"/>
                    <a:pt x="7" y="15"/>
                    <a:pt x="6" y="16"/>
                  </a:cubicBezTo>
                  <a:cubicBezTo>
                    <a:pt x="4" y="16"/>
                    <a:pt x="0" y="17"/>
                    <a:pt x="2" y="13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3" name="Freeform 51">
              <a:extLst>
                <a:ext uri="{FF2B5EF4-FFF2-40B4-BE49-F238E27FC236}">
                  <a16:creationId xmlns:a16="http://schemas.microsoft.com/office/drawing/2014/main" id="{CB9F62B1-B67D-4790-AFA6-073E6B88DA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315" y="2258742"/>
              <a:ext cx="1366842" cy="2168533"/>
            </a:xfrm>
            <a:custGeom>
              <a:avLst/>
              <a:gdLst>
                <a:gd name="T0" fmla="*/ 29 w 503"/>
                <a:gd name="T1" fmla="*/ 799 h 801"/>
                <a:gd name="T2" fmla="*/ 82 w 503"/>
                <a:gd name="T3" fmla="*/ 793 h 801"/>
                <a:gd name="T4" fmla="*/ 87 w 503"/>
                <a:gd name="T5" fmla="*/ 796 h 801"/>
                <a:gd name="T6" fmla="*/ 83 w 503"/>
                <a:gd name="T7" fmla="*/ 793 h 801"/>
                <a:gd name="T8" fmla="*/ 3 w 503"/>
                <a:gd name="T9" fmla="*/ 776 h 801"/>
                <a:gd name="T10" fmla="*/ 169 w 503"/>
                <a:gd name="T11" fmla="*/ 766 h 801"/>
                <a:gd name="T12" fmla="*/ 168 w 503"/>
                <a:gd name="T13" fmla="*/ 766 h 801"/>
                <a:gd name="T14" fmla="*/ 173 w 503"/>
                <a:gd name="T15" fmla="*/ 762 h 801"/>
                <a:gd name="T16" fmla="*/ 175 w 503"/>
                <a:gd name="T17" fmla="*/ 771 h 801"/>
                <a:gd name="T18" fmla="*/ 175 w 503"/>
                <a:gd name="T19" fmla="*/ 763 h 801"/>
                <a:gd name="T20" fmla="*/ 221 w 503"/>
                <a:gd name="T21" fmla="*/ 736 h 801"/>
                <a:gd name="T22" fmla="*/ 219 w 503"/>
                <a:gd name="T23" fmla="*/ 740 h 801"/>
                <a:gd name="T24" fmla="*/ 333 w 503"/>
                <a:gd name="T25" fmla="*/ 679 h 801"/>
                <a:gd name="T26" fmla="*/ 336 w 503"/>
                <a:gd name="T27" fmla="*/ 679 h 801"/>
                <a:gd name="T28" fmla="*/ 337 w 503"/>
                <a:gd name="T29" fmla="*/ 676 h 801"/>
                <a:gd name="T30" fmla="*/ 430 w 503"/>
                <a:gd name="T31" fmla="*/ 657 h 801"/>
                <a:gd name="T32" fmla="*/ 433 w 503"/>
                <a:gd name="T33" fmla="*/ 663 h 801"/>
                <a:gd name="T34" fmla="*/ 435 w 503"/>
                <a:gd name="T35" fmla="*/ 660 h 801"/>
                <a:gd name="T36" fmla="*/ 427 w 503"/>
                <a:gd name="T37" fmla="*/ 660 h 801"/>
                <a:gd name="T38" fmla="*/ 428 w 503"/>
                <a:gd name="T39" fmla="*/ 660 h 801"/>
                <a:gd name="T40" fmla="*/ 380 w 503"/>
                <a:gd name="T41" fmla="*/ 626 h 801"/>
                <a:gd name="T42" fmla="*/ 384 w 503"/>
                <a:gd name="T43" fmla="*/ 632 h 801"/>
                <a:gd name="T44" fmla="*/ 385 w 503"/>
                <a:gd name="T45" fmla="*/ 626 h 801"/>
                <a:gd name="T46" fmla="*/ 427 w 503"/>
                <a:gd name="T47" fmla="*/ 579 h 801"/>
                <a:gd name="T48" fmla="*/ 432 w 503"/>
                <a:gd name="T49" fmla="*/ 573 h 801"/>
                <a:gd name="T50" fmla="*/ 429 w 503"/>
                <a:gd name="T51" fmla="*/ 575 h 801"/>
                <a:gd name="T52" fmla="*/ 433 w 503"/>
                <a:gd name="T53" fmla="*/ 580 h 801"/>
                <a:gd name="T54" fmla="*/ 427 w 503"/>
                <a:gd name="T55" fmla="*/ 573 h 801"/>
                <a:gd name="T56" fmla="*/ 466 w 503"/>
                <a:gd name="T57" fmla="*/ 460 h 801"/>
                <a:gd name="T58" fmla="*/ 472 w 503"/>
                <a:gd name="T59" fmla="*/ 463 h 801"/>
                <a:gd name="T60" fmla="*/ 469 w 503"/>
                <a:gd name="T61" fmla="*/ 458 h 801"/>
                <a:gd name="T62" fmla="*/ 492 w 503"/>
                <a:gd name="T63" fmla="*/ 386 h 801"/>
                <a:gd name="T64" fmla="*/ 493 w 503"/>
                <a:gd name="T65" fmla="*/ 388 h 801"/>
                <a:gd name="T66" fmla="*/ 499 w 503"/>
                <a:gd name="T67" fmla="*/ 377 h 801"/>
                <a:gd name="T68" fmla="*/ 501 w 503"/>
                <a:gd name="T69" fmla="*/ 379 h 801"/>
                <a:gd name="T70" fmla="*/ 490 w 503"/>
                <a:gd name="T71" fmla="*/ 378 h 801"/>
                <a:gd name="T72" fmla="*/ 483 w 503"/>
                <a:gd name="T73" fmla="*/ 370 h 801"/>
                <a:gd name="T74" fmla="*/ 497 w 503"/>
                <a:gd name="T75" fmla="*/ 378 h 801"/>
                <a:gd name="T76" fmla="*/ 483 w 503"/>
                <a:gd name="T77" fmla="*/ 372 h 801"/>
                <a:gd name="T78" fmla="*/ 495 w 503"/>
                <a:gd name="T79" fmla="*/ 364 h 801"/>
                <a:gd name="T80" fmla="*/ 494 w 503"/>
                <a:gd name="T81" fmla="*/ 366 h 801"/>
                <a:gd name="T82" fmla="*/ 487 w 503"/>
                <a:gd name="T83" fmla="*/ 364 h 801"/>
                <a:gd name="T84" fmla="*/ 489 w 503"/>
                <a:gd name="T85" fmla="*/ 365 h 801"/>
                <a:gd name="T86" fmla="*/ 492 w 503"/>
                <a:gd name="T87" fmla="*/ 358 h 801"/>
                <a:gd name="T88" fmla="*/ 494 w 503"/>
                <a:gd name="T89" fmla="*/ 359 h 801"/>
                <a:gd name="T90" fmla="*/ 493 w 503"/>
                <a:gd name="T91" fmla="*/ 356 h 801"/>
                <a:gd name="T92" fmla="*/ 462 w 503"/>
                <a:gd name="T93" fmla="*/ 322 h 801"/>
                <a:gd name="T94" fmla="*/ 466 w 503"/>
                <a:gd name="T95" fmla="*/ 323 h 801"/>
                <a:gd name="T96" fmla="*/ 464 w 503"/>
                <a:gd name="T97" fmla="*/ 319 h 801"/>
                <a:gd name="T98" fmla="*/ 462 w 503"/>
                <a:gd name="T99" fmla="*/ 312 h 801"/>
                <a:gd name="T100" fmla="*/ 450 w 503"/>
                <a:gd name="T101" fmla="*/ 313 h 801"/>
                <a:gd name="T102" fmla="*/ 468 w 503"/>
                <a:gd name="T103" fmla="*/ 316 h 801"/>
                <a:gd name="T104" fmla="*/ 446 w 503"/>
                <a:gd name="T105" fmla="*/ 311 h 801"/>
                <a:gd name="T106" fmla="*/ 385 w 503"/>
                <a:gd name="T107" fmla="*/ 57 h 801"/>
                <a:gd name="T108" fmla="*/ 387 w 503"/>
                <a:gd name="T109" fmla="*/ 59 h 801"/>
                <a:gd name="T110" fmla="*/ 386 w 503"/>
                <a:gd name="T111" fmla="*/ 61 h 801"/>
                <a:gd name="T112" fmla="*/ 386 w 503"/>
                <a:gd name="T113" fmla="*/ 60 h 801"/>
                <a:gd name="T114" fmla="*/ 383 w 503"/>
                <a:gd name="T115" fmla="*/ 59 h 801"/>
                <a:gd name="T116" fmla="*/ 382 w 503"/>
                <a:gd name="T117" fmla="*/ 59 h 801"/>
                <a:gd name="T118" fmla="*/ 387 w 503"/>
                <a:gd name="T119" fmla="*/ 46 h 801"/>
                <a:gd name="T120" fmla="*/ 390 w 503"/>
                <a:gd name="T121" fmla="*/ 41 h 801"/>
                <a:gd name="T122" fmla="*/ 457 w 503"/>
                <a:gd name="T123" fmla="*/ 3 h 801"/>
                <a:gd name="T124" fmla="*/ 458 w 503"/>
                <a:gd name="T125" fmla="*/ 2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3" h="801">
                  <a:moveTo>
                    <a:pt x="29" y="799"/>
                  </a:moveTo>
                  <a:cubicBezTo>
                    <a:pt x="29" y="799"/>
                    <a:pt x="29" y="798"/>
                    <a:pt x="29" y="798"/>
                  </a:cubicBezTo>
                  <a:cubicBezTo>
                    <a:pt x="29" y="798"/>
                    <a:pt x="29" y="798"/>
                    <a:pt x="29" y="798"/>
                  </a:cubicBezTo>
                  <a:cubicBezTo>
                    <a:pt x="29" y="798"/>
                    <a:pt x="29" y="798"/>
                    <a:pt x="29" y="798"/>
                  </a:cubicBezTo>
                  <a:cubicBezTo>
                    <a:pt x="29" y="798"/>
                    <a:pt x="29" y="798"/>
                    <a:pt x="29" y="798"/>
                  </a:cubicBezTo>
                  <a:cubicBezTo>
                    <a:pt x="29" y="798"/>
                    <a:pt x="30" y="797"/>
                    <a:pt x="31" y="797"/>
                  </a:cubicBezTo>
                  <a:cubicBezTo>
                    <a:pt x="31" y="797"/>
                    <a:pt x="31" y="797"/>
                    <a:pt x="31" y="797"/>
                  </a:cubicBezTo>
                  <a:cubicBezTo>
                    <a:pt x="31" y="797"/>
                    <a:pt x="32" y="797"/>
                    <a:pt x="32" y="798"/>
                  </a:cubicBezTo>
                  <a:cubicBezTo>
                    <a:pt x="32" y="798"/>
                    <a:pt x="32" y="798"/>
                    <a:pt x="32" y="798"/>
                  </a:cubicBezTo>
                  <a:cubicBezTo>
                    <a:pt x="32" y="798"/>
                    <a:pt x="32" y="799"/>
                    <a:pt x="32" y="799"/>
                  </a:cubicBezTo>
                  <a:cubicBezTo>
                    <a:pt x="32" y="799"/>
                    <a:pt x="32" y="799"/>
                    <a:pt x="32" y="799"/>
                  </a:cubicBezTo>
                  <a:cubicBezTo>
                    <a:pt x="32" y="800"/>
                    <a:pt x="31" y="801"/>
                    <a:pt x="30" y="801"/>
                  </a:cubicBezTo>
                  <a:cubicBezTo>
                    <a:pt x="30" y="801"/>
                    <a:pt x="30" y="801"/>
                    <a:pt x="30" y="801"/>
                  </a:cubicBezTo>
                  <a:cubicBezTo>
                    <a:pt x="29" y="801"/>
                    <a:pt x="29" y="800"/>
                    <a:pt x="29" y="799"/>
                  </a:cubicBezTo>
                  <a:close/>
                  <a:moveTo>
                    <a:pt x="30" y="799"/>
                  </a:moveTo>
                  <a:cubicBezTo>
                    <a:pt x="30" y="799"/>
                    <a:pt x="30" y="800"/>
                    <a:pt x="30" y="800"/>
                  </a:cubicBezTo>
                  <a:cubicBezTo>
                    <a:pt x="30" y="800"/>
                    <a:pt x="30" y="800"/>
                    <a:pt x="30" y="800"/>
                  </a:cubicBezTo>
                  <a:cubicBezTo>
                    <a:pt x="30" y="800"/>
                    <a:pt x="30" y="800"/>
                    <a:pt x="30" y="799"/>
                  </a:cubicBezTo>
                  <a:cubicBezTo>
                    <a:pt x="30" y="799"/>
                    <a:pt x="30" y="799"/>
                    <a:pt x="30" y="799"/>
                  </a:cubicBezTo>
                  <a:cubicBezTo>
                    <a:pt x="30" y="799"/>
                    <a:pt x="31" y="799"/>
                    <a:pt x="31" y="799"/>
                  </a:cubicBezTo>
                  <a:cubicBezTo>
                    <a:pt x="31" y="799"/>
                    <a:pt x="31" y="799"/>
                    <a:pt x="31" y="799"/>
                  </a:cubicBezTo>
                  <a:cubicBezTo>
                    <a:pt x="31" y="798"/>
                    <a:pt x="31" y="798"/>
                    <a:pt x="31" y="798"/>
                  </a:cubicBezTo>
                  <a:cubicBezTo>
                    <a:pt x="31" y="798"/>
                    <a:pt x="31" y="798"/>
                    <a:pt x="31" y="798"/>
                  </a:cubicBezTo>
                  <a:cubicBezTo>
                    <a:pt x="31" y="798"/>
                    <a:pt x="30" y="798"/>
                    <a:pt x="30" y="799"/>
                  </a:cubicBezTo>
                  <a:cubicBezTo>
                    <a:pt x="30" y="799"/>
                    <a:pt x="30" y="799"/>
                    <a:pt x="30" y="799"/>
                  </a:cubicBezTo>
                  <a:cubicBezTo>
                    <a:pt x="30" y="799"/>
                    <a:pt x="30" y="799"/>
                    <a:pt x="30" y="799"/>
                  </a:cubicBezTo>
                  <a:close/>
                  <a:moveTo>
                    <a:pt x="87" y="796"/>
                  </a:moveTo>
                  <a:cubicBezTo>
                    <a:pt x="86" y="795"/>
                    <a:pt x="82" y="795"/>
                    <a:pt x="82" y="793"/>
                  </a:cubicBezTo>
                  <a:cubicBezTo>
                    <a:pt x="82" y="793"/>
                    <a:pt x="82" y="793"/>
                    <a:pt x="82" y="793"/>
                  </a:cubicBezTo>
                  <a:cubicBezTo>
                    <a:pt x="82" y="792"/>
                    <a:pt x="83" y="792"/>
                    <a:pt x="83" y="792"/>
                  </a:cubicBezTo>
                  <a:cubicBezTo>
                    <a:pt x="83" y="792"/>
                    <a:pt x="83" y="792"/>
                    <a:pt x="83" y="792"/>
                  </a:cubicBezTo>
                  <a:cubicBezTo>
                    <a:pt x="84" y="792"/>
                    <a:pt x="84" y="792"/>
                    <a:pt x="84" y="792"/>
                  </a:cubicBezTo>
                  <a:cubicBezTo>
                    <a:pt x="84" y="792"/>
                    <a:pt x="84" y="792"/>
                    <a:pt x="84" y="792"/>
                  </a:cubicBezTo>
                  <a:cubicBezTo>
                    <a:pt x="84" y="792"/>
                    <a:pt x="85" y="792"/>
                    <a:pt x="86" y="792"/>
                  </a:cubicBezTo>
                  <a:cubicBezTo>
                    <a:pt x="86" y="792"/>
                    <a:pt x="86" y="792"/>
                    <a:pt x="86" y="792"/>
                  </a:cubicBezTo>
                  <a:cubicBezTo>
                    <a:pt x="88" y="792"/>
                    <a:pt x="89" y="792"/>
                    <a:pt x="90" y="793"/>
                  </a:cubicBezTo>
                  <a:cubicBezTo>
                    <a:pt x="90" y="793"/>
                    <a:pt x="90" y="793"/>
                    <a:pt x="90" y="793"/>
                  </a:cubicBezTo>
                  <a:cubicBezTo>
                    <a:pt x="90" y="793"/>
                    <a:pt x="90" y="794"/>
                    <a:pt x="90" y="794"/>
                  </a:cubicBezTo>
                  <a:cubicBezTo>
                    <a:pt x="90" y="794"/>
                    <a:pt x="90" y="794"/>
                    <a:pt x="90" y="794"/>
                  </a:cubicBezTo>
                  <a:cubicBezTo>
                    <a:pt x="89" y="794"/>
                    <a:pt x="89" y="796"/>
                    <a:pt x="87" y="796"/>
                  </a:cubicBezTo>
                  <a:cubicBezTo>
                    <a:pt x="87" y="796"/>
                    <a:pt x="87" y="796"/>
                    <a:pt x="87" y="796"/>
                  </a:cubicBezTo>
                  <a:cubicBezTo>
                    <a:pt x="87" y="796"/>
                    <a:pt x="87" y="796"/>
                    <a:pt x="87" y="796"/>
                  </a:cubicBezTo>
                  <a:close/>
                  <a:moveTo>
                    <a:pt x="85" y="794"/>
                  </a:moveTo>
                  <a:cubicBezTo>
                    <a:pt x="86" y="794"/>
                    <a:pt x="87" y="794"/>
                    <a:pt x="87" y="794"/>
                  </a:cubicBezTo>
                  <a:cubicBezTo>
                    <a:pt x="87" y="794"/>
                    <a:pt x="87" y="794"/>
                    <a:pt x="87" y="794"/>
                  </a:cubicBezTo>
                  <a:cubicBezTo>
                    <a:pt x="87" y="794"/>
                    <a:pt x="87" y="794"/>
                    <a:pt x="87" y="794"/>
                  </a:cubicBezTo>
                  <a:cubicBezTo>
                    <a:pt x="87" y="794"/>
                    <a:pt x="87" y="794"/>
                    <a:pt x="87" y="794"/>
                  </a:cubicBezTo>
                  <a:cubicBezTo>
                    <a:pt x="87" y="795"/>
                    <a:pt x="88" y="794"/>
                    <a:pt x="88" y="793"/>
                  </a:cubicBezTo>
                  <a:cubicBezTo>
                    <a:pt x="88" y="793"/>
                    <a:pt x="88" y="793"/>
                    <a:pt x="88" y="793"/>
                  </a:cubicBezTo>
                  <a:cubicBezTo>
                    <a:pt x="88" y="793"/>
                    <a:pt x="88" y="793"/>
                    <a:pt x="88" y="793"/>
                  </a:cubicBezTo>
                  <a:cubicBezTo>
                    <a:pt x="88" y="793"/>
                    <a:pt x="88" y="793"/>
                    <a:pt x="88" y="793"/>
                  </a:cubicBezTo>
                  <a:cubicBezTo>
                    <a:pt x="88" y="793"/>
                    <a:pt x="87" y="793"/>
                    <a:pt x="86" y="793"/>
                  </a:cubicBezTo>
                  <a:cubicBezTo>
                    <a:pt x="86" y="793"/>
                    <a:pt x="86" y="793"/>
                    <a:pt x="86" y="793"/>
                  </a:cubicBezTo>
                  <a:cubicBezTo>
                    <a:pt x="85" y="793"/>
                    <a:pt x="84" y="793"/>
                    <a:pt x="84" y="793"/>
                  </a:cubicBezTo>
                  <a:cubicBezTo>
                    <a:pt x="84" y="793"/>
                    <a:pt x="84" y="793"/>
                    <a:pt x="84" y="793"/>
                  </a:cubicBezTo>
                  <a:cubicBezTo>
                    <a:pt x="84" y="793"/>
                    <a:pt x="84" y="793"/>
                    <a:pt x="83" y="793"/>
                  </a:cubicBezTo>
                  <a:cubicBezTo>
                    <a:pt x="83" y="793"/>
                    <a:pt x="83" y="793"/>
                    <a:pt x="83" y="793"/>
                  </a:cubicBezTo>
                  <a:cubicBezTo>
                    <a:pt x="84" y="793"/>
                    <a:pt x="84" y="793"/>
                    <a:pt x="85" y="794"/>
                  </a:cubicBezTo>
                  <a:close/>
                  <a:moveTo>
                    <a:pt x="89" y="793"/>
                  </a:moveTo>
                  <a:cubicBezTo>
                    <a:pt x="89" y="793"/>
                    <a:pt x="89" y="793"/>
                    <a:pt x="89" y="793"/>
                  </a:cubicBezTo>
                  <a:cubicBezTo>
                    <a:pt x="89" y="793"/>
                    <a:pt x="89" y="793"/>
                    <a:pt x="89" y="793"/>
                  </a:cubicBezTo>
                  <a:cubicBezTo>
                    <a:pt x="89" y="793"/>
                    <a:pt x="89" y="793"/>
                    <a:pt x="89" y="793"/>
                  </a:cubicBezTo>
                  <a:close/>
                  <a:moveTo>
                    <a:pt x="0" y="778"/>
                  </a:moveTo>
                  <a:cubicBezTo>
                    <a:pt x="0" y="777"/>
                    <a:pt x="0" y="777"/>
                    <a:pt x="0" y="776"/>
                  </a:cubicBezTo>
                  <a:cubicBezTo>
                    <a:pt x="0" y="776"/>
                    <a:pt x="0" y="776"/>
                    <a:pt x="0" y="776"/>
                  </a:cubicBezTo>
                  <a:cubicBezTo>
                    <a:pt x="0" y="776"/>
                    <a:pt x="0" y="776"/>
                    <a:pt x="0" y="776"/>
                  </a:cubicBezTo>
                  <a:cubicBezTo>
                    <a:pt x="1" y="776"/>
                    <a:pt x="1" y="776"/>
                    <a:pt x="1" y="776"/>
                  </a:cubicBezTo>
                  <a:cubicBezTo>
                    <a:pt x="1" y="776"/>
                    <a:pt x="1" y="775"/>
                    <a:pt x="2" y="775"/>
                  </a:cubicBezTo>
                  <a:cubicBezTo>
                    <a:pt x="2" y="775"/>
                    <a:pt x="2" y="775"/>
                    <a:pt x="2" y="775"/>
                  </a:cubicBezTo>
                  <a:cubicBezTo>
                    <a:pt x="2" y="775"/>
                    <a:pt x="3" y="776"/>
                    <a:pt x="3" y="776"/>
                  </a:cubicBezTo>
                  <a:cubicBezTo>
                    <a:pt x="3" y="776"/>
                    <a:pt x="3" y="776"/>
                    <a:pt x="3" y="776"/>
                  </a:cubicBezTo>
                  <a:cubicBezTo>
                    <a:pt x="3" y="776"/>
                    <a:pt x="3" y="777"/>
                    <a:pt x="3" y="777"/>
                  </a:cubicBezTo>
                  <a:cubicBezTo>
                    <a:pt x="3" y="777"/>
                    <a:pt x="3" y="777"/>
                    <a:pt x="3" y="777"/>
                  </a:cubicBezTo>
                  <a:cubicBezTo>
                    <a:pt x="2" y="778"/>
                    <a:pt x="2" y="779"/>
                    <a:pt x="1" y="779"/>
                  </a:cubicBezTo>
                  <a:cubicBezTo>
                    <a:pt x="1" y="779"/>
                    <a:pt x="1" y="779"/>
                    <a:pt x="1" y="779"/>
                  </a:cubicBezTo>
                  <a:cubicBezTo>
                    <a:pt x="0" y="779"/>
                    <a:pt x="0" y="778"/>
                    <a:pt x="0" y="778"/>
                  </a:cubicBezTo>
                  <a:close/>
                  <a:moveTo>
                    <a:pt x="163" y="769"/>
                  </a:moveTo>
                  <a:cubicBezTo>
                    <a:pt x="164" y="768"/>
                    <a:pt x="164" y="766"/>
                    <a:pt x="166" y="764"/>
                  </a:cubicBezTo>
                  <a:cubicBezTo>
                    <a:pt x="166" y="764"/>
                    <a:pt x="166" y="764"/>
                    <a:pt x="166" y="764"/>
                  </a:cubicBezTo>
                  <a:cubicBezTo>
                    <a:pt x="166" y="764"/>
                    <a:pt x="166" y="764"/>
                    <a:pt x="166" y="764"/>
                  </a:cubicBezTo>
                  <a:cubicBezTo>
                    <a:pt x="166" y="764"/>
                    <a:pt x="166" y="764"/>
                    <a:pt x="166" y="764"/>
                  </a:cubicBezTo>
                  <a:cubicBezTo>
                    <a:pt x="166" y="764"/>
                    <a:pt x="167" y="763"/>
                    <a:pt x="167" y="763"/>
                  </a:cubicBezTo>
                  <a:cubicBezTo>
                    <a:pt x="167" y="763"/>
                    <a:pt x="167" y="763"/>
                    <a:pt x="167" y="763"/>
                  </a:cubicBezTo>
                  <a:cubicBezTo>
                    <a:pt x="168" y="763"/>
                    <a:pt x="169" y="764"/>
                    <a:pt x="169" y="766"/>
                  </a:cubicBezTo>
                  <a:cubicBezTo>
                    <a:pt x="169" y="766"/>
                    <a:pt x="169" y="766"/>
                    <a:pt x="169" y="766"/>
                  </a:cubicBezTo>
                  <a:cubicBezTo>
                    <a:pt x="169" y="766"/>
                    <a:pt x="169" y="766"/>
                    <a:pt x="169" y="766"/>
                  </a:cubicBezTo>
                  <a:cubicBezTo>
                    <a:pt x="169" y="766"/>
                    <a:pt x="169" y="766"/>
                    <a:pt x="169" y="766"/>
                  </a:cubicBezTo>
                  <a:cubicBezTo>
                    <a:pt x="169" y="768"/>
                    <a:pt x="168" y="771"/>
                    <a:pt x="166" y="771"/>
                  </a:cubicBezTo>
                  <a:cubicBezTo>
                    <a:pt x="166" y="771"/>
                    <a:pt x="166" y="771"/>
                    <a:pt x="166" y="771"/>
                  </a:cubicBezTo>
                  <a:cubicBezTo>
                    <a:pt x="166" y="771"/>
                    <a:pt x="166" y="771"/>
                    <a:pt x="166" y="771"/>
                  </a:cubicBezTo>
                  <a:cubicBezTo>
                    <a:pt x="166" y="771"/>
                    <a:pt x="166" y="771"/>
                    <a:pt x="166" y="771"/>
                  </a:cubicBezTo>
                  <a:cubicBezTo>
                    <a:pt x="164" y="771"/>
                    <a:pt x="164" y="770"/>
                    <a:pt x="163" y="769"/>
                  </a:cubicBezTo>
                  <a:close/>
                  <a:moveTo>
                    <a:pt x="165" y="769"/>
                  </a:moveTo>
                  <a:cubicBezTo>
                    <a:pt x="165" y="770"/>
                    <a:pt x="165" y="770"/>
                    <a:pt x="166" y="770"/>
                  </a:cubicBezTo>
                  <a:cubicBezTo>
                    <a:pt x="166" y="770"/>
                    <a:pt x="166" y="770"/>
                    <a:pt x="166" y="770"/>
                  </a:cubicBezTo>
                  <a:cubicBezTo>
                    <a:pt x="166" y="770"/>
                    <a:pt x="166" y="770"/>
                    <a:pt x="166" y="770"/>
                  </a:cubicBezTo>
                  <a:cubicBezTo>
                    <a:pt x="166" y="770"/>
                    <a:pt x="166" y="770"/>
                    <a:pt x="166" y="770"/>
                  </a:cubicBezTo>
                  <a:cubicBezTo>
                    <a:pt x="167" y="770"/>
                    <a:pt x="167" y="768"/>
                    <a:pt x="168" y="766"/>
                  </a:cubicBezTo>
                  <a:cubicBezTo>
                    <a:pt x="168" y="766"/>
                    <a:pt x="168" y="766"/>
                    <a:pt x="168" y="766"/>
                  </a:cubicBezTo>
                  <a:cubicBezTo>
                    <a:pt x="168" y="766"/>
                    <a:pt x="168" y="766"/>
                    <a:pt x="168" y="766"/>
                  </a:cubicBezTo>
                  <a:cubicBezTo>
                    <a:pt x="168" y="766"/>
                    <a:pt x="168" y="766"/>
                    <a:pt x="168" y="766"/>
                  </a:cubicBezTo>
                  <a:cubicBezTo>
                    <a:pt x="168" y="765"/>
                    <a:pt x="168" y="765"/>
                    <a:pt x="167" y="765"/>
                  </a:cubicBezTo>
                  <a:cubicBezTo>
                    <a:pt x="167" y="765"/>
                    <a:pt x="167" y="765"/>
                    <a:pt x="167" y="765"/>
                  </a:cubicBezTo>
                  <a:cubicBezTo>
                    <a:pt x="167" y="765"/>
                    <a:pt x="167" y="765"/>
                    <a:pt x="167" y="765"/>
                  </a:cubicBezTo>
                  <a:cubicBezTo>
                    <a:pt x="167" y="765"/>
                    <a:pt x="167" y="765"/>
                    <a:pt x="167" y="765"/>
                  </a:cubicBezTo>
                  <a:cubicBezTo>
                    <a:pt x="165" y="767"/>
                    <a:pt x="165" y="768"/>
                    <a:pt x="165" y="769"/>
                  </a:cubicBezTo>
                  <a:close/>
                  <a:moveTo>
                    <a:pt x="174" y="771"/>
                  </a:moveTo>
                  <a:cubicBezTo>
                    <a:pt x="172" y="770"/>
                    <a:pt x="171" y="768"/>
                    <a:pt x="171" y="768"/>
                  </a:cubicBezTo>
                  <a:cubicBezTo>
                    <a:pt x="171" y="768"/>
                    <a:pt x="171" y="768"/>
                    <a:pt x="171" y="768"/>
                  </a:cubicBezTo>
                  <a:cubicBezTo>
                    <a:pt x="170" y="767"/>
                    <a:pt x="170" y="767"/>
                    <a:pt x="170" y="766"/>
                  </a:cubicBezTo>
                  <a:cubicBezTo>
                    <a:pt x="170" y="766"/>
                    <a:pt x="170" y="766"/>
                    <a:pt x="170" y="766"/>
                  </a:cubicBezTo>
                  <a:cubicBezTo>
                    <a:pt x="170" y="764"/>
                    <a:pt x="171" y="763"/>
                    <a:pt x="173" y="762"/>
                  </a:cubicBezTo>
                  <a:cubicBezTo>
                    <a:pt x="173" y="762"/>
                    <a:pt x="173" y="762"/>
                    <a:pt x="173" y="762"/>
                  </a:cubicBezTo>
                  <a:cubicBezTo>
                    <a:pt x="173" y="763"/>
                    <a:pt x="173" y="763"/>
                    <a:pt x="173" y="763"/>
                  </a:cubicBezTo>
                  <a:cubicBezTo>
                    <a:pt x="173" y="762"/>
                    <a:pt x="173" y="762"/>
                    <a:pt x="173" y="762"/>
                  </a:cubicBezTo>
                  <a:cubicBezTo>
                    <a:pt x="173" y="762"/>
                    <a:pt x="174" y="762"/>
                    <a:pt x="175" y="762"/>
                  </a:cubicBezTo>
                  <a:cubicBezTo>
                    <a:pt x="175" y="762"/>
                    <a:pt x="175" y="762"/>
                    <a:pt x="175" y="762"/>
                  </a:cubicBezTo>
                  <a:cubicBezTo>
                    <a:pt x="175" y="762"/>
                    <a:pt x="176" y="762"/>
                    <a:pt x="176" y="763"/>
                  </a:cubicBezTo>
                  <a:cubicBezTo>
                    <a:pt x="176" y="763"/>
                    <a:pt x="176" y="763"/>
                    <a:pt x="176" y="763"/>
                  </a:cubicBezTo>
                  <a:cubicBezTo>
                    <a:pt x="176" y="763"/>
                    <a:pt x="176" y="763"/>
                    <a:pt x="176" y="763"/>
                  </a:cubicBezTo>
                  <a:cubicBezTo>
                    <a:pt x="176" y="763"/>
                    <a:pt x="176" y="763"/>
                    <a:pt x="176" y="763"/>
                  </a:cubicBezTo>
                  <a:cubicBezTo>
                    <a:pt x="176" y="764"/>
                    <a:pt x="176" y="766"/>
                    <a:pt x="176" y="767"/>
                  </a:cubicBezTo>
                  <a:cubicBezTo>
                    <a:pt x="176" y="767"/>
                    <a:pt x="176" y="767"/>
                    <a:pt x="176" y="767"/>
                  </a:cubicBezTo>
                  <a:cubicBezTo>
                    <a:pt x="176" y="769"/>
                    <a:pt x="176" y="770"/>
                    <a:pt x="175" y="771"/>
                  </a:cubicBezTo>
                  <a:cubicBezTo>
                    <a:pt x="175" y="771"/>
                    <a:pt x="175" y="771"/>
                    <a:pt x="175" y="771"/>
                  </a:cubicBezTo>
                  <a:cubicBezTo>
                    <a:pt x="175" y="771"/>
                    <a:pt x="175" y="771"/>
                    <a:pt x="175" y="771"/>
                  </a:cubicBezTo>
                  <a:cubicBezTo>
                    <a:pt x="174" y="771"/>
                    <a:pt x="174" y="771"/>
                    <a:pt x="174" y="771"/>
                  </a:cubicBezTo>
                  <a:close/>
                  <a:moveTo>
                    <a:pt x="171" y="766"/>
                  </a:moveTo>
                  <a:cubicBezTo>
                    <a:pt x="171" y="766"/>
                    <a:pt x="171" y="766"/>
                    <a:pt x="172" y="767"/>
                  </a:cubicBezTo>
                  <a:cubicBezTo>
                    <a:pt x="172" y="767"/>
                    <a:pt x="172" y="767"/>
                    <a:pt x="172" y="767"/>
                  </a:cubicBezTo>
                  <a:cubicBezTo>
                    <a:pt x="172" y="768"/>
                    <a:pt x="173" y="769"/>
                    <a:pt x="174" y="769"/>
                  </a:cubicBezTo>
                  <a:cubicBezTo>
                    <a:pt x="174" y="769"/>
                    <a:pt x="174" y="769"/>
                    <a:pt x="174" y="769"/>
                  </a:cubicBezTo>
                  <a:cubicBezTo>
                    <a:pt x="174" y="769"/>
                    <a:pt x="174" y="769"/>
                    <a:pt x="174" y="769"/>
                  </a:cubicBezTo>
                  <a:cubicBezTo>
                    <a:pt x="174" y="769"/>
                    <a:pt x="174" y="769"/>
                    <a:pt x="174" y="769"/>
                  </a:cubicBezTo>
                  <a:cubicBezTo>
                    <a:pt x="174" y="769"/>
                    <a:pt x="174" y="769"/>
                    <a:pt x="174" y="769"/>
                  </a:cubicBezTo>
                  <a:cubicBezTo>
                    <a:pt x="174" y="769"/>
                    <a:pt x="174" y="769"/>
                    <a:pt x="174" y="769"/>
                  </a:cubicBezTo>
                  <a:cubicBezTo>
                    <a:pt x="174" y="769"/>
                    <a:pt x="174" y="768"/>
                    <a:pt x="174" y="767"/>
                  </a:cubicBezTo>
                  <a:cubicBezTo>
                    <a:pt x="174" y="767"/>
                    <a:pt x="174" y="767"/>
                    <a:pt x="174" y="767"/>
                  </a:cubicBezTo>
                  <a:cubicBezTo>
                    <a:pt x="175" y="766"/>
                    <a:pt x="174" y="764"/>
                    <a:pt x="175" y="763"/>
                  </a:cubicBezTo>
                  <a:cubicBezTo>
                    <a:pt x="175" y="763"/>
                    <a:pt x="175" y="763"/>
                    <a:pt x="175" y="763"/>
                  </a:cubicBezTo>
                  <a:cubicBezTo>
                    <a:pt x="175" y="763"/>
                    <a:pt x="175" y="763"/>
                    <a:pt x="175" y="763"/>
                  </a:cubicBezTo>
                  <a:cubicBezTo>
                    <a:pt x="175" y="763"/>
                    <a:pt x="175" y="763"/>
                    <a:pt x="175" y="763"/>
                  </a:cubicBezTo>
                  <a:cubicBezTo>
                    <a:pt x="175" y="763"/>
                    <a:pt x="175" y="763"/>
                    <a:pt x="175" y="763"/>
                  </a:cubicBezTo>
                  <a:cubicBezTo>
                    <a:pt x="175" y="763"/>
                    <a:pt x="175" y="763"/>
                    <a:pt x="175" y="763"/>
                  </a:cubicBezTo>
                  <a:cubicBezTo>
                    <a:pt x="174" y="763"/>
                    <a:pt x="174" y="763"/>
                    <a:pt x="173" y="763"/>
                  </a:cubicBezTo>
                  <a:cubicBezTo>
                    <a:pt x="173" y="763"/>
                    <a:pt x="173" y="763"/>
                    <a:pt x="173" y="763"/>
                  </a:cubicBezTo>
                  <a:cubicBezTo>
                    <a:pt x="171" y="764"/>
                    <a:pt x="171" y="765"/>
                    <a:pt x="171" y="766"/>
                  </a:cubicBezTo>
                  <a:close/>
                  <a:moveTo>
                    <a:pt x="215" y="740"/>
                  </a:moveTo>
                  <a:cubicBezTo>
                    <a:pt x="215" y="739"/>
                    <a:pt x="215" y="738"/>
                    <a:pt x="216" y="737"/>
                  </a:cubicBezTo>
                  <a:cubicBezTo>
                    <a:pt x="216" y="737"/>
                    <a:pt x="216" y="737"/>
                    <a:pt x="216" y="737"/>
                  </a:cubicBezTo>
                  <a:cubicBezTo>
                    <a:pt x="216" y="737"/>
                    <a:pt x="216" y="737"/>
                    <a:pt x="216" y="737"/>
                  </a:cubicBezTo>
                  <a:cubicBezTo>
                    <a:pt x="216" y="737"/>
                    <a:pt x="216" y="737"/>
                    <a:pt x="216" y="737"/>
                  </a:cubicBezTo>
                  <a:cubicBezTo>
                    <a:pt x="216" y="737"/>
                    <a:pt x="219" y="736"/>
                    <a:pt x="221" y="736"/>
                  </a:cubicBezTo>
                  <a:cubicBezTo>
                    <a:pt x="221" y="736"/>
                    <a:pt x="221" y="736"/>
                    <a:pt x="221" y="736"/>
                  </a:cubicBezTo>
                  <a:cubicBezTo>
                    <a:pt x="222" y="736"/>
                    <a:pt x="223" y="736"/>
                    <a:pt x="223" y="737"/>
                  </a:cubicBezTo>
                  <a:cubicBezTo>
                    <a:pt x="223" y="737"/>
                    <a:pt x="223" y="737"/>
                    <a:pt x="223" y="737"/>
                  </a:cubicBezTo>
                  <a:cubicBezTo>
                    <a:pt x="223" y="737"/>
                    <a:pt x="223" y="738"/>
                    <a:pt x="223" y="738"/>
                  </a:cubicBezTo>
                  <a:cubicBezTo>
                    <a:pt x="223" y="738"/>
                    <a:pt x="223" y="738"/>
                    <a:pt x="223" y="738"/>
                  </a:cubicBezTo>
                  <a:cubicBezTo>
                    <a:pt x="222" y="740"/>
                    <a:pt x="221" y="741"/>
                    <a:pt x="220" y="741"/>
                  </a:cubicBezTo>
                  <a:cubicBezTo>
                    <a:pt x="220" y="741"/>
                    <a:pt x="220" y="741"/>
                    <a:pt x="220" y="741"/>
                  </a:cubicBezTo>
                  <a:cubicBezTo>
                    <a:pt x="219" y="741"/>
                    <a:pt x="218" y="742"/>
                    <a:pt x="217" y="742"/>
                  </a:cubicBezTo>
                  <a:cubicBezTo>
                    <a:pt x="217" y="742"/>
                    <a:pt x="217" y="742"/>
                    <a:pt x="217" y="742"/>
                  </a:cubicBezTo>
                  <a:cubicBezTo>
                    <a:pt x="216" y="742"/>
                    <a:pt x="215" y="741"/>
                    <a:pt x="215" y="740"/>
                  </a:cubicBezTo>
                  <a:close/>
                  <a:moveTo>
                    <a:pt x="216" y="740"/>
                  </a:moveTo>
                  <a:cubicBezTo>
                    <a:pt x="216" y="740"/>
                    <a:pt x="216" y="740"/>
                    <a:pt x="217" y="740"/>
                  </a:cubicBezTo>
                  <a:cubicBezTo>
                    <a:pt x="217" y="740"/>
                    <a:pt x="217" y="740"/>
                    <a:pt x="217" y="740"/>
                  </a:cubicBezTo>
                  <a:cubicBezTo>
                    <a:pt x="218" y="740"/>
                    <a:pt x="219" y="740"/>
                    <a:pt x="219" y="740"/>
                  </a:cubicBezTo>
                  <a:cubicBezTo>
                    <a:pt x="219" y="740"/>
                    <a:pt x="219" y="740"/>
                    <a:pt x="219" y="740"/>
                  </a:cubicBezTo>
                  <a:cubicBezTo>
                    <a:pt x="221" y="739"/>
                    <a:pt x="220" y="740"/>
                    <a:pt x="222" y="737"/>
                  </a:cubicBezTo>
                  <a:cubicBezTo>
                    <a:pt x="222" y="737"/>
                    <a:pt x="222" y="737"/>
                    <a:pt x="222" y="737"/>
                  </a:cubicBezTo>
                  <a:cubicBezTo>
                    <a:pt x="222" y="737"/>
                    <a:pt x="222" y="737"/>
                    <a:pt x="222" y="737"/>
                  </a:cubicBezTo>
                  <a:cubicBezTo>
                    <a:pt x="222" y="737"/>
                    <a:pt x="222" y="737"/>
                    <a:pt x="222" y="737"/>
                  </a:cubicBezTo>
                  <a:cubicBezTo>
                    <a:pt x="222" y="737"/>
                    <a:pt x="221" y="737"/>
                    <a:pt x="221" y="737"/>
                  </a:cubicBezTo>
                  <a:cubicBezTo>
                    <a:pt x="221" y="737"/>
                    <a:pt x="221" y="737"/>
                    <a:pt x="221" y="737"/>
                  </a:cubicBezTo>
                  <a:cubicBezTo>
                    <a:pt x="220" y="737"/>
                    <a:pt x="217" y="738"/>
                    <a:pt x="217" y="738"/>
                  </a:cubicBezTo>
                  <a:cubicBezTo>
                    <a:pt x="217" y="738"/>
                    <a:pt x="217" y="738"/>
                    <a:pt x="217" y="738"/>
                  </a:cubicBezTo>
                  <a:cubicBezTo>
                    <a:pt x="216" y="739"/>
                    <a:pt x="216" y="740"/>
                    <a:pt x="216" y="740"/>
                  </a:cubicBezTo>
                  <a:close/>
                  <a:moveTo>
                    <a:pt x="336" y="679"/>
                  </a:moveTo>
                  <a:cubicBezTo>
                    <a:pt x="336" y="679"/>
                    <a:pt x="336" y="679"/>
                    <a:pt x="336" y="679"/>
                  </a:cubicBezTo>
                  <a:cubicBezTo>
                    <a:pt x="336" y="679"/>
                    <a:pt x="336" y="679"/>
                    <a:pt x="336" y="679"/>
                  </a:cubicBezTo>
                  <a:cubicBezTo>
                    <a:pt x="335" y="679"/>
                    <a:pt x="334" y="679"/>
                    <a:pt x="333" y="679"/>
                  </a:cubicBezTo>
                  <a:cubicBezTo>
                    <a:pt x="333" y="679"/>
                    <a:pt x="333" y="679"/>
                    <a:pt x="333" y="679"/>
                  </a:cubicBezTo>
                  <a:cubicBezTo>
                    <a:pt x="332" y="679"/>
                    <a:pt x="331" y="679"/>
                    <a:pt x="330" y="677"/>
                  </a:cubicBezTo>
                  <a:cubicBezTo>
                    <a:pt x="330" y="677"/>
                    <a:pt x="330" y="677"/>
                    <a:pt x="330" y="677"/>
                  </a:cubicBezTo>
                  <a:cubicBezTo>
                    <a:pt x="330" y="677"/>
                    <a:pt x="331" y="676"/>
                    <a:pt x="331" y="676"/>
                  </a:cubicBezTo>
                  <a:cubicBezTo>
                    <a:pt x="331" y="676"/>
                    <a:pt x="331" y="676"/>
                    <a:pt x="331" y="676"/>
                  </a:cubicBezTo>
                  <a:cubicBezTo>
                    <a:pt x="331" y="676"/>
                    <a:pt x="332" y="675"/>
                    <a:pt x="334" y="675"/>
                  </a:cubicBezTo>
                  <a:cubicBezTo>
                    <a:pt x="334" y="675"/>
                    <a:pt x="334" y="675"/>
                    <a:pt x="334" y="675"/>
                  </a:cubicBezTo>
                  <a:cubicBezTo>
                    <a:pt x="334" y="675"/>
                    <a:pt x="336" y="674"/>
                    <a:pt x="337" y="674"/>
                  </a:cubicBezTo>
                  <a:cubicBezTo>
                    <a:pt x="337" y="674"/>
                    <a:pt x="337" y="674"/>
                    <a:pt x="337" y="674"/>
                  </a:cubicBezTo>
                  <a:cubicBezTo>
                    <a:pt x="338" y="674"/>
                    <a:pt x="339" y="675"/>
                    <a:pt x="339" y="676"/>
                  </a:cubicBezTo>
                  <a:cubicBezTo>
                    <a:pt x="339" y="676"/>
                    <a:pt x="339" y="676"/>
                    <a:pt x="339" y="676"/>
                  </a:cubicBezTo>
                  <a:cubicBezTo>
                    <a:pt x="339" y="676"/>
                    <a:pt x="339" y="676"/>
                    <a:pt x="339" y="677"/>
                  </a:cubicBezTo>
                  <a:cubicBezTo>
                    <a:pt x="339" y="677"/>
                    <a:pt x="339" y="677"/>
                    <a:pt x="339" y="677"/>
                  </a:cubicBezTo>
                  <a:cubicBezTo>
                    <a:pt x="338" y="679"/>
                    <a:pt x="337" y="679"/>
                    <a:pt x="336" y="679"/>
                  </a:cubicBezTo>
                  <a:cubicBezTo>
                    <a:pt x="336" y="679"/>
                    <a:pt x="336" y="679"/>
                    <a:pt x="336" y="679"/>
                  </a:cubicBezTo>
                  <a:cubicBezTo>
                    <a:pt x="336" y="679"/>
                    <a:pt x="336" y="679"/>
                    <a:pt x="336" y="679"/>
                  </a:cubicBezTo>
                  <a:close/>
                  <a:moveTo>
                    <a:pt x="332" y="677"/>
                  </a:moveTo>
                  <a:cubicBezTo>
                    <a:pt x="332" y="678"/>
                    <a:pt x="333" y="678"/>
                    <a:pt x="333" y="678"/>
                  </a:cubicBezTo>
                  <a:cubicBezTo>
                    <a:pt x="333" y="678"/>
                    <a:pt x="333" y="678"/>
                    <a:pt x="333" y="678"/>
                  </a:cubicBezTo>
                  <a:cubicBezTo>
                    <a:pt x="334" y="678"/>
                    <a:pt x="335" y="678"/>
                    <a:pt x="336" y="678"/>
                  </a:cubicBezTo>
                  <a:cubicBezTo>
                    <a:pt x="336" y="678"/>
                    <a:pt x="336" y="678"/>
                    <a:pt x="336" y="678"/>
                  </a:cubicBezTo>
                  <a:cubicBezTo>
                    <a:pt x="336" y="678"/>
                    <a:pt x="336" y="678"/>
                    <a:pt x="336" y="678"/>
                  </a:cubicBezTo>
                  <a:cubicBezTo>
                    <a:pt x="336" y="678"/>
                    <a:pt x="336" y="678"/>
                    <a:pt x="336" y="678"/>
                  </a:cubicBezTo>
                  <a:cubicBezTo>
                    <a:pt x="337" y="678"/>
                    <a:pt x="337" y="678"/>
                    <a:pt x="338" y="676"/>
                  </a:cubicBezTo>
                  <a:cubicBezTo>
                    <a:pt x="338" y="676"/>
                    <a:pt x="338" y="676"/>
                    <a:pt x="338" y="676"/>
                  </a:cubicBezTo>
                  <a:cubicBezTo>
                    <a:pt x="338" y="676"/>
                    <a:pt x="338" y="676"/>
                    <a:pt x="338" y="676"/>
                  </a:cubicBezTo>
                  <a:cubicBezTo>
                    <a:pt x="338" y="676"/>
                    <a:pt x="338" y="676"/>
                    <a:pt x="338" y="676"/>
                  </a:cubicBezTo>
                  <a:cubicBezTo>
                    <a:pt x="338" y="676"/>
                    <a:pt x="338" y="676"/>
                    <a:pt x="337" y="676"/>
                  </a:cubicBezTo>
                  <a:cubicBezTo>
                    <a:pt x="337" y="676"/>
                    <a:pt x="337" y="676"/>
                    <a:pt x="337" y="676"/>
                  </a:cubicBezTo>
                  <a:cubicBezTo>
                    <a:pt x="336" y="676"/>
                    <a:pt x="335" y="676"/>
                    <a:pt x="334" y="676"/>
                  </a:cubicBezTo>
                  <a:cubicBezTo>
                    <a:pt x="334" y="676"/>
                    <a:pt x="334" y="676"/>
                    <a:pt x="334" y="676"/>
                  </a:cubicBezTo>
                  <a:cubicBezTo>
                    <a:pt x="333" y="676"/>
                    <a:pt x="332" y="677"/>
                    <a:pt x="332" y="677"/>
                  </a:cubicBezTo>
                  <a:cubicBezTo>
                    <a:pt x="332" y="677"/>
                    <a:pt x="332" y="677"/>
                    <a:pt x="332" y="677"/>
                  </a:cubicBezTo>
                  <a:cubicBezTo>
                    <a:pt x="332" y="677"/>
                    <a:pt x="332" y="677"/>
                    <a:pt x="332" y="677"/>
                  </a:cubicBezTo>
                  <a:cubicBezTo>
                    <a:pt x="332" y="677"/>
                    <a:pt x="332" y="677"/>
                    <a:pt x="332" y="677"/>
                  </a:cubicBezTo>
                  <a:cubicBezTo>
                    <a:pt x="332" y="677"/>
                    <a:pt x="332" y="677"/>
                    <a:pt x="332" y="677"/>
                  </a:cubicBezTo>
                  <a:cubicBezTo>
                    <a:pt x="332" y="677"/>
                    <a:pt x="332" y="677"/>
                    <a:pt x="332" y="677"/>
                  </a:cubicBezTo>
                  <a:cubicBezTo>
                    <a:pt x="332" y="677"/>
                    <a:pt x="332" y="677"/>
                    <a:pt x="332" y="677"/>
                  </a:cubicBezTo>
                  <a:close/>
                  <a:moveTo>
                    <a:pt x="431" y="662"/>
                  </a:moveTo>
                  <a:cubicBezTo>
                    <a:pt x="431" y="661"/>
                    <a:pt x="430" y="660"/>
                    <a:pt x="430" y="659"/>
                  </a:cubicBezTo>
                  <a:cubicBezTo>
                    <a:pt x="430" y="659"/>
                    <a:pt x="430" y="659"/>
                    <a:pt x="430" y="659"/>
                  </a:cubicBezTo>
                  <a:cubicBezTo>
                    <a:pt x="430" y="659"/>
                    <a:pt x="430" y="658"/>
                    <a:pt x="430" y="657"/>
                  </a:cubicBezTo>
                  <a:cubicBezTo>
                    <a:pt x="430" y="657"/>
                    <a:pt x="430" y="657"/>
                    <a:pt x="430" y="657"/>
                  </a:cubicBezTo>
                  <a:cubicBezTo>
                    <a:pt x="430" y="657"/>
                    <a:pt x="430" y="657"/>
                    <a:pt x="430" y="657"/>
                  </a:cubicBezTo>
                  <a:cubicBezTo>
                    <a:pt x="430" y="657"/>
                    <a:pt x="431" y="656"/>
                    <a:pt x="432" y="656"/>
                  </a:cubicBezTo>
                  <a:cubicBezTo>
                    <a:pt x="432" y="656"/>
                    <a:pt x="432" y="656"/>
                    <a:pt x="432" y="656"/>
                  </a:cubicBezTo>
                  <a:cubicBezTo>
                    <a:pt x="432" y="656"/>
                    <a:pt x="433" y="656"/>
                    <a:pt x="433" y="657"/>
                  </a:cubicBezTo>
                  <a:cubicBezTo>
                    <a:pt x="433" y="657"/>
                    <a:pt x="433" y="657"/>
                    <a:pt x="433" y="657"/>
                  </a:cubicBezTo>
                  <a:cubicBezTo>
                    <a:pt x="435" y="658"/>
                    <a:pt x="435" y="658"/>
                    <a:pt x="436" y="659"/>
                  </a:cubicBezTo>
                  <a:cubicBezTo>
                    <a:pt x="436" y="659"/>
                    <a:pt x="436" y="659"/>
                    <a:pt x="436" y="659"/>
                  </a:cubicBezTo>
                  <a:cubicBezTo>
                    <a:pt x="436" y="660"/>
                    <a:pt x="436" y="660"/>
                    <a:pt x="436" y="660"/>
                  </a:cubicBezTo>
                  <a:cubicBezTo>
                    <a:pt x="436" y="660"/>
                    <a:pt x="436" y="660"/>
                    <a:pt x="436" y="660"/>
                  </a:cubicBezTo>
                  <a:cubicBezTo>
                    <a:pt x="436" y="661"/>
                    <a:pt x="436" y="661"/>
                    <a:pt x="435" y="662"/>
                  </a:cubicBezTo>
                  <a:cubicBezTo>
                    <a:pt x="435" y="662"/>
                    <a:pt x="435" y="662"/>
                    <a:pt x="435" y="662"/>
                  </a:cubicBezTo>
                  <a:cubicBezTo>
                    <a:pt x="435" y="663"/>
                    <a:pt x="434" y="663"/>
                    <a:pt x="433" y="663"/>
                  </a:cubicBezTo>
                  <a:cubicBezTo>
                    <a:pt x="433" y="663"/>
                    <a:pt x="433" y="663"/>
                    <a:pt x="433" y="663"/>
                  </a:cubicBezTo>
                  <a:cubicBezTo>
                    <a:pt x="433" y="663"/>
                    <a:pt x="433" y="663"/>
                    <a:pt x="433" y="663"/>
                  </a:cubicBezTo>
                  <a:cubicBezTo>
                    <a:pt x="433" y="663"/>
                    <a:pt x="433" y="663"/>
                    <a:pt x="433" y="663"/>
                  </a:cubicBezTo>
                  <a:cubicBezTo>
                    <a:pt x="432" y="663"/>
                    <a:pt x="431" y="663"/>
                    <a:pt x="431" y="662"/>
                  </a:cubicBezTo>
                  <a:close/>
                  <a:moveTo>
                    <a:pt x="432" y="658"/>
                  </a:moveTo>
                  <a:cubicBezTo>
                    <a:pt x="432" y="658"/>
                    <a:pt x="432" y="659"/>
                    <a:pt x="432" y="659"/>
                  </a:cubicBezTo>
                  <a:cubicBezTo>
                    <a:pt x="432" y="659"/>
                    <a:pt x="432" y="659"/>
                    <a:pt x="432" y="659"/>
                  </a:cubicBezTo>
                  <a:cubicBezTo>
                    <a:pt x="432" y="660"/>
                    <a:pt x="432" y="660"/>
                    <a:pt x="432" y="661"/>
                  </a:cubicBezTo>
                  <a:cubicBezTo>
                    <a:pt x="432" y="661"/>
                    <a:pt x="432" y="661"/>
                    <a:pt x="432" y="661"/>
                  </a:cubicBezTo>
                  <a:cubicBezTo>
                    <a:pt x="432" y="661"/>
                    <a:pt x="432" y="662"/>
                    <a:pt x="433" y="662"/>
                  </a:cubicBezTo>
                  <a:cubicBezTo>
                    <a:pt x="433" y="662"/>
                    <a:pt x="433" y="662"/>
                    <a:pt x="433" y="662"/>
                  </a:cubicBezTo>
                  <a:cubicBezTo>
                    <a:pt x="433" y="662"/>
                    <a:pt x="434" y="661"/>
                    <a:pt x="434" y="661"/>
                  </a:cubicBezTo>
                  <a:cubicBezTo>
                    <a:pt x="434" y="661"/>
                    <a:pt x="434" y="661"/>
                    <a:pt x="434" y="661"/>
                  </a:cubicBezTo>
                  <a:cubicBezTo>
                    <a:pt x="435" y="660"/>
                    <a:pt x="435" y="660"/>
                    <a:pt x="435" y="660"/>
                  </a:cubicBezTo>
                  <a:cubicBezTo>
                    <a:pt x="435" y="660"/>
                    <a:pt x="435" y="660"/>
                    <a:pt x="435" y="660"/>
                  </a:cubicBezTo>
                  <a:cubicBezTo>
                    <a:pt x="435" y="660"/>
                    <a:pt x="435" y="660"/>
                    <a:pt x="435" y="660"/>
                  </a:cubicBezTo>
                  <a:cubicBezTo>
                    <a:pt x="435" y="660"/>
                    <a:pt x="435" y="660"/>
                    <a:pt x="435" y="660"/>
                  </a:cubicBezTo>
                  <a:cubicBezTo>
                    <a:pt x="435" y="659"/>
                    <a:pt x="434" y="659"/>
                    <a:pt x="432" y="658"/>
                  </a:cubicBezTo>
                  <a:cubicBezTo>
                    <a:pt x="432" y="658"/>
                    <a:pt x="432" y="658"/>
                    <a:pt x="432" y="658"/>
                  </a:cubicBezTo>
                  <a:cubicBezTo>
                    <a:pt x="432" y="658"/>
                    <a:pt x="432" y="657"/>
                    <a:pt x="432" y="657"/>
                  </a:cubicBezTo>
                  <a:cubicBezTo>
                    <a:pt x="432" y="657"/>
                    <a:pt x="432" y="657"/>
                    <a:pt x="432" y="657"/>
                  </a:cubicBezTo>
                  <a:cubicBezTo>
                    <a:pt x="432" y="658"/>
                    <a:pt x="432" y="657"/>
                    <a:pt x="432" y="658"/>
                  </a:cubicBezTo>
                  <a:cubicBezTo>
                    <a:pt x="432" y="658"/>
                    <a:pt x="432" y="658"/>
                    <a:pt x="432" y="658"/>
                  </a:cubicBezTo>
                  <a:cubicBezTo>
                    <a:pt x="432" y="658"/>
                    <a:pt x="432" y="658"/>
                    <a:pt x="432" y="658"/>
                  </a:cubicBezTo>
                  <a:cubicBezTo>
                    <a:pt x="432" y="658"/>
                    <a:pt x="432" y="658"/>
                    <a:pt x="432" y="658"/>
                  </a:cubicBezTo>
                  <a:cubicBezTo>
                    <a:pt x="431" y="658"/>
                    <a:pt x="431" y="658"/>
                    <a:pt x="431" y="658"/>
                  </a:cubicBezTo>
                  <a:cubicBezTo>
                    <a:pt x="432" y="658"/>
                    <a:pt x="432" y="658"/>
                    <a:pt x="432" y="658"/>
                  </a:cubicBezTo>
                  <a:close/>
                  <a:moveTo>
                    <a:pt x="428" y="662"/>
                  </a:moveTo>
                  <a:cubicBezTo>
                    <a:pt x="427" y="661"/>
                    <a:pt x="427" y="661"/>
                    <a:pt x="427" y="660"/>
                  </a:cubicBezTo>
                  <a:cubicBezTo>
                    <a:pt x="427" y="660"/>
                    <a:pt x="427" y="660"/>
                    <a:pt x="427" y="660"/>
                  </a:cubicBezTo>
                  <a:cubicBezTo>
                    <a:pt x="427" y="659"/>
                    <a:pt x="427" y="658"/>
                    <a:pt x="428" y="658"/>
                  </a:cubicBezTo>
                  <a:cubicBezTo>
                    <a:pt x="428" y="658"/>
                    <a:pt x="428" y="658"/>
                    <a:pt x="428" y="658"/>
                  </a:cubicBezTo>
                  <a:cubicBezTo>
                    <a:pt x="428" y="658"/>
                    <a:pt x="428" y="658"/>
                    <a:pt x="428" y="658"/>
                  </a:cubicBezTo>
                  <a:cubicBezTo>
                    <a:pt x="428" y="658"/>
                    <a:pt x="428" y="658"/>
                    <a:pt x="428" y="658"/>
                  </a:cubicBezTo>
                  <a:cubicBezTo>
                    <a:pt x="428" y="658"/>
                    <a:pt x="428" y="657"/>
                    <a:pt x="429" y="657"/>
                  </a:cubicBezTo>
                  <a:cubicBezTo>
                    <a:pt x="429" y="657"/>
                    <a:pt x="429" y="657"/>
                    <a:pt x="429" y="657"/>
                  </a:cubicBezTo>
                  <a:cubicBezTo>
                    <a:pt x="429" y="657"/>
                    <a:pt x="430" y="658"/>
                    <a:pt x="430" y="659"/>
                  </a:cubicBezTo>
                  <a:cubicBezTo>
                    <a:pt x="430" y="659"/>
                    <a:pt x="430" y="659"/>
                    <a:pt x="430" y="659"/>
                  </a:cubicBezTo>
                  <a:cubicBezTo>
                    <a:pt x="430" y="659"/>
                    <a:pt x="430" y="659"/>
                    <a:pt x="430" y="659"/>
                  </a:cubicBezTo>
                  <a:cubicBezTo>
                    <a:pt x="430" y="659"/>
                    <a:pt x="430" y="659"/>
                    <a:pt x="430" y="659"/>
                  </a:cubicBezTo>
                  <a:cubicBezTo>
                    <a:pt x="430" y="661"/>
                    <a:pt x="430" y="662"/>
                    <a:pt x="428" y="662"/>
                  </a:cubicBezTo>
                  <a:cubicBezTo>
                    <a:pt x="428" y="662"/>
                    <a:pt x="428" y="662"/>
                    <a:pt x="428" y="662"/>
                  </a:cubicBezTo>
                  <a:cubicBezTo>
                    <a:pt x="428" y="662"/>
                    <a:pt x="428" y="662"/>
                    <a:pt x="428" y="662"/>
                  </a:cubicBezTo>
                  <a:close/>
                  <a:moveTo>
                    <a:pt x="428" y="660"/>
                  </a:moveTo>
                  <a:cubicBezTo>
                    <a:pt x="428" y="660"/>
                    <a:pt x="428" y="660"/>
                    <a:pt x="428" y="661"/>
                  </a:cubicBezTo>
                  <a:cubicBezTo>
                    <a:pt x="428" y="661"/>
                    <a:pt x="428" y="661"/>
                    <a:pt x="428" y="661"/>
                  </a:cubicBezTo>
                  <a:cubicBezTo>
                    <a:pt x="428" y="660"/>
                    <a:pt x="428" y="660"/>
                    <a:pt x="428" y="660"/>
                  </a:cubicBezTo>
                  <a:cubicBezTo>
                    <a:pt x="428" y="660"/>
                    <a:pt x="428" y="660"/>
                    <a:pt x="428" y="660"/>
                  </a:cubicBezTo>
                  <a:cubicBezTo>
                    <a:pt x="428" y="660"/>
                    <a:pt x="429" y="660"/>
                    <a:pt x="429" y="659"/>
                  </a:cubicBezTo>
                  <a:cubicBezTo>
                    <a:pt x="429" y="659"/>
                    <a:pt x="429" y="659"/>
                    <a:pt x="429" y="659"/>
                  </a:cubicBezTo>
                  <a:cubicBezTo>
                    <a:pt x="429" y="659"/>
                    <a:pt x="429" y="659"/>
                    <a:pt x="429" y="659"/>
                  </a:cubicBezTo>
                  <a:cubicBezTo>
                    <a:pt x="429" y="659"/>
                    <a:pt x="429" y="659"/>
                    <a:pt x="429" y="659"/>
                  </a:cubicBezTo>
                  <a:cubicBezTo>
                    <a:pt x="429" y="659"/>
                    <a:pt x="429" y="659"/>
                    <a:pt x="429" y="659"/>
                  </a:cubicBezTo>
                  <a:cubicBezTo>
                    <a:pt x="429" y="659"/>
                    <a:pt x="429" y="659"/>
                    <a:pt x="429" y="659"/>
                  </a:cubicBezTo>
                  <a:cubicBezTo>
                    <a:pt x="428" y="659"/>
                    <a:pt x="428" y="660"/>
                    <a:pt x="428" y="660"/>
                  </a:cubicBezTo>
                  <a:close/>
                  <a:moveTo>
                    <a:pt x="379" y="628"/>
                  </a:moveTo>
                  <a:cubicBezTo>
                    <a:pt x="379" y="627"/>
                    <a:pt x="379" y="627"/>
                    <a:pt x="380" y="626"/>
                  </a:cubicBezTo>
                  <a:cubicBezTo>
                    <a:pt x="380" y="626"/>
                    <a:pt x="380" y="626"/>
                    <a:pt x="380" y="626"/>
                  </a:cubicBezTo>
                  <a:cubicBezTo>
                    <a:pt x="380" y="626"/>
                    <a:pt x="380" y="626"/>
                    <a:pt x="380" y="626"/>
                  </a:cubicBezTo>
                  <a:cubicBezTo>
                    <a:pt x="380" y="626"/>
                    <a:pt x="380" y="626"/>
                    <a:pt x="380" y="626"/>
                  </a:cubicBezTo>
                  <a:cubicBezTo>
                    <a:pt x="380" y="626"/>
                    <a:pt x="381" y="626"/>
                    <a:pt x="382" y="626"/>
                  </a:cubicBezTo>
                  <a:cubicBezTo>
                    <a:pt x="382" y="626"/>
                    <a:pt x="382" y="626"/>
                    <a:pt x="382" y="626"/>
                  </a:cubicBezTo>
                  <a:cubicBezTo>
                    <a:pt x="383" y="626"/>
                    <a:pt x="383" y="626"/>
                    <a:pt x="383" y="626"/>
                  </a:cubicBezTo>
                  <a:cubicBezTo>
                    <a:pt x="383" y="626"/>
                    <a:pt x="383" y="626"/>
                    <a:pt x="383" y="626"/>
                  </a:cubicBezTo>
                  <a:cubicBezTo>
                    <a:pt x="383" y="625"/>
                    <a:pt x="384" y="625"/>
                    <a:pt x="385" y="625"/>
                  </a:cubicBezTo>
                  <a:cubicBezTo>
                    <a:pt x="385" y="625"/>
                    <a:pt x="385" y="625"/>
                    <a:pt x="385" y="625"/>
                  </a:cubicBezTo>
                  <a:cubicBezTo>
                    <a:pt x="386" y="625"/>
                    <a:pt x="386" y="626"/>
                    <a:pt x="386" y="626"/>
                  </a:cubicBezTo>
                  <a:cubicBezTo>
                    <a:pt x="386" y="626"/>
                    <a:pt x="386" y="626"/>
                    <a:pt x="386" y="626"/>
                  </a:cubicBezTo>
                  <a:cubicBezTo>
                    <a:pt x="386" y="626"/>
                    <a:pt x="386" y="626"/>
                    <a:pt x="386" y="626"/>
                  </a:cubicBezTo>
                  <a:cubicBezTo>
                    <a:pt x="386" y="626"/>
                    <a:pt x="386" y="626"/>
                    <a:pt x="386" y="626"/>
                  </a:cubicBezTo>
                  <a:cubicBezTo>
                    <a:pt x="386" y="628"/>
                    <a:pt x="386" y="631"/>
                    <a:pt x="384" y="632"/>
                  </a:cubicBezTo>
                  <a:cubicBezTo>
                    <a:pt x="384" y="632"/>
                    <a:pt x="384" y="632"/>
                    <a:pt x="384" y="632"/>
                  </a:cubicBezTo>
                  <a:cubicBezTo>
                    <a:pt x="384" y="632"/>
                    <a:pt x="384" y="632"/>
                    <a:pt x="384" y="632"/>
                  </a:cubicBezTo>
                  <a:cubicBezTo>
                    <a:pt x="384" y="632"/>
                    <a:pt x="384" y="632"/>
                    <a:pt x="384" y="632"/>
                  </a:cubicBezTo>
                  <a:cubicBezTo>
                    <a:pt x="382" y="632"/>
                    <a:pt x="379" y="631"/>
                    <a:pt x="379" y="628"/>
                  </a:cubicBezTo>
                  <a:close/>
                  <a:moveTo>
                    <a:pt x="380" y="628"/>
                  </a:moveTo>
                  <a:cubicBezTo>
                    <a:pt x="380" y="629"/>
                    <a:pt x="383" y="630"/>
                    <a:pt x="384" y="630"/>
                  </a:cubicBezTo>
                  <a:cubicBezTo>
                    <a:pt x="384" y="630"/>
                    <a:pt x="384" y="630"/>
                    <a:pt x="384" y="630"/>
                  </a:cubicBezTo>
                  <a:cubicBezTo>
                    <a:pt x="384" y="630"/>
                    <a:pt x="384" y="630"/>
                    <a:pt x="384" y="630"/>
                  </a:cubicBezTo>
                  <a:cubicBezTo>
                    <a:pt x="384" y="630"/>
                    <a:pt x="384" y="630"/>
                    <a:pt x="384" y="630"/>
                  </a:cubicBezTo>
                  <a:cubicBezTo>
                    <a:pt x="384" y="630"/>
                    <a:pt x="384" y="630"/>
                    <a:pt x="384" y="629"/>
                  </a:cubicBezTo>
                  <a:cubicBezTo>
                    <a:pt x="384" y="629"/>
                    <a:pt x="384" y="629"/>
                    <a:pt x="384" y="629"/>
                  </a:cubicBezTo>
                  <a:cubicBezTo>
                    <a:pt x="385" y="628"/>
                    <a:pt x="385" y="627"/>
                    <a:pt x="385" y="626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385" y="626"/>
                    <a:pt x="384" y="627"/>
                    <a:pt x="384" y="627"/>
                  </a:cubicBezTo>
                  <a:cubicBezTo>
                    <a:pt x="384" y="627"/>
                    <a:pt x="384" y="627"/>
                    <a:pt x="384" y="627"/>
                  </a:cubicBezTo>
                  <a:cubicBezTo>
                    <a:pt x="383" y="627"/>
                    <a:pt x="383" y="627"/>
                    <a:pt x="382" y="627"/>
                  </a:cubicBezTo>
                  <a:cubicBezTo>
                    <a:pt x="382" y="627"/>
                    <a:pt x="382" y="627"/>
                    <a:pt x="382" y="627"/>
                  </a:cubicBezTo>
                  <a:cubicBezTo>
                    <a:pt x="382" y="627"/>
                    <a:pt x="381" y="627"/>
                    <a:pt x="381" y="627"/>
                  </a:cubicBezTo>
                  <a:cubicBezTo>
                    <a:pt x="381" y="627"/>
                    <a:pt x="381" y="627"/>
                    <a:pt x="381" y="627"/>
                  </a:cubicBezTo>
                  <a:cubicBezTo>
                    <a:pt x="380" y="628"/>
                    <a:pt x="380" y="628"/>
                    <a:pt x="380" y="628"/>
                  </a:cubicBezTo>
                  <a:close/>
                  <a:moveTo>
                    <a:pt x="430" y="582"/>
                  </a:moveTo>
                  <a:cubicBezTo>
                    <a:pt x="428" y="582"/>
                    <a:pt x="426" y="582"/>
                    <a:pt x="426" y="580"/>
                  </a:cubicBezTo>
                  <a:cubicBezTo>
                    <a:pt x="426" y="580"/>
                    <a:pt x="426" y="580"/>
                    <a:pt x="426" y="580"/>
                  </a:cubicBezTo>
                  <a:cubicBezTo>
                    <a:pt x="426" y="580"/>
                    <a:pt x="426" y="579"/>
                    <a:pt x="427" y="579"/>
                  </a:cubicBezTo>
                  <a:cubicBezTo>
                    <a:pt x="427" y="579"/>
                    <a:pt x="427" y="579"/>
                    <a:pt x="427" y="579"/>
                  </a:cubicBezTo>
                  <a:cubicBezTo>
                    <a:pt x="427" y="577"/>
                    <a:pt x="428" y="576"/>
                    <a:pt x="428" y="576"/>
                  </a:cubicBezTo>
                  <a:cubicBezTo>
                    <a:pt x="428" y="576"/>
                    <a:pt x="428" y="576"/>
                    <a:pt x="428" y="576"/>
                  </a:cubicBezTo>
                  <a:cubicBezTo>
                    <a:pt x="428" y="576"/>
                    <a:pt x="428" y="576"/>
                    <a:pt x="428" y="576"/>
                  </a:cubicBezTo>
                  <a:cubicBezTo>
                    <a:pt x="428" y="576"/>
                    <a:pt x="428" y="576"/>
                    <a:pt x="428" y="576"/>
                  </a:cubicBezTo>
                  <a:cubicBezTo>
                    <a:pt x="427" y="575"/>
                    <a:pt x="426" y="573"/>
                    <a:pt x="426" y="573"/>
                  </a:cubicBezTo>
                  <a:cubicBezTo>
                    <a:pt x="426" y="573"/>
                    <a:pt x="426" y="573"/>
                    <a:pt x="426" y="573"/>
                  </a:cubicBezTo>
                  <a:cubicBezTo>
                    <a:pt x="426" y="573"/>
                    <a:pt x="426" y="573"/>
                    <a:pt x="426" y="572"/>
                  </a:cubicBezTo>
                  <a:cubicBezTo>
                    <a:pt x="426" y="572"/>
                    <a:pt x="426" y="572"/>
                    <a:pt x="426" y="572"/>
                  </a:cubicBezTo>
                  <a:cubicBezTo>
                    <a:pt x="426" y="572"/>
                    <a:pt x="426" y="571"/>
                    <a:pt x="427" y="571"/>
                  </a:cubicBezTo>
                  <a:cubicBezTo>
                    <a:pt x="427" y="571"/>
                    <a:pt x="427" y="571"/>
                    <a:pt x="427" y="571"/>
                  </a:cubicBezTo>
                  <a:cubicBezTo>
                    <a:pt x="427" y="571"/>
                    <a:pt x="427" y="571"/>
                    <a:pt x="427" y="571"/>
                  </a:cubicBezTo>
                  <a:cubicBezTo>
                    <a:pt x="427" y="571"/>
                    <a:pt x="427" y="571"/>
                    <a:pt x="427" y="571"/>
                  </a:cubicBezTo>
                  <a:cubicBezTo>
                    <a:pt x="429" y="571"/>
                    <a:pt x="431" y="572"/>
                    <a:pt x="432" y="573"/>
                  </a:cubicBezTo>
                  <a:cubicBezTo>
                    <a:pt x="432" y="573"/>
                    <a:pt x="432" y="573"/>
                    <a:pt x="432" y="573"/>
                  </a:cubicBezTo>
                  <a:cubicBezTo>
                    <a:pt x="432" y="575"/>
                    <a:pt x="434" y="574"/>
                    <a:pt x="434" y="576"/>
                  </a:cubicBezTo>
                  <a:cubicBezTo>
                    <a:pt x="434" y="576"/>
                    <a:pt x="434" y="576"/>
                    <a:pt x="434" y="576"/>
                  </a:cubicBezTo>
                  <a:cubicBezTo>
                    <a:pt x="434" y="576"/>
                    <a:pt x="434" y="576"/>
                    <a:pt x="434" y="577"/>
                  </a:cubicBezTo>
                  <a:cubicBezTo>
                    <a:pt x="434" y="577"/>
                    <a:pt x="434" y="577"/>
                    <a:pt x="434" y="577"/>
                  </a:cubicBezTo>
                  <a:cubicBezTo>
                    <a:pt x="434" y="577"/>
                    <a:pt x="434" y="577"/>
                    <a:pt x="434" y="577"/>
                  </a:cubicBezTo>
                  <a:cubicBezTo>
                    <a:pt x="434" y="577"/>
                    <a:pt x="434" y="577"/>
                    <a:pt x="434" y="577"/>
                  </a:cubicBezTo>
                  <a:cubicBezTo>
                    <a:pt x="434" y="577"/>
                    <a:pt x="434" y="579"/>
                    <a:pt x="434" y="580"/>
                  </a:cubicBezTo>
                  <a:cubicBezTo>
                    <a:pt x="434" y="580"/>
                    <a:pt x="434" y="580"/>
                    <a:pt x="434" y="580"/>
                  </a:cubicBezTo>
                  <a:cubicBezTo>
                    <a:pt x="435" y="580"/>
                    <a:pt x="434" y="581"/>
                    <a:pt x="433" y="581"/>
                  </a:cubicBezTo>
                  <a:cubicBezTo>
                    <a:pt x="433" y="581"/>
                    <a:pt x="433" y="581"/>
                    <a:pt x="433" y="581"/>
                  </a:cubicBezTo>
                  <a:cubicBezTo>
                    <a:pt x="433" y="581"/>
                    <a:pt x="433" y="582"/>
                    <a:pt x="431" y="582"/>
                  </a:cubicBezTo>
                  <a:cubicBezTo>
                    <a:pt x="431" y="582"/>
                    <a:pt x="431" y="582"/>
                    <a:pt x="431" y="582"/>
                  </a:cubicBezTo>
                  <a:cubicBezTo>
                    <a:pt x="430" y="582"/>
                    <a:pt x="430" y="582"/>
                    <a:pt x="430" y="582"/>
                  </a:cubicBezTo>
                  <a:close/>
                  <a:moveTo>
                    <a:pt x="429" y="575"/>
                  </a:moveTo>
                  <a:cubicBezTo>
                    <a:pt x="429" y="575"/>
                    <a:pt x="429" y="576"/>
                    <a:pt x="429" y="576"/>
                  </a:cubicBezTo>
                  <a:cubicBezTo>
                    <a:pt x="429" y="576"/>
                    <a:pt x="429" y="576"/>
                    <a:pt x="429" y="576"/>
                  </a:cubicBezTo>
                  <a:cubicBezTo>
                    <a:pt x="429" y="577"/>
                    <a:pt x="428" y="578"/>
                    <a:pt x="428" y="579"/>
                  </a:cubicBezTo>
                  <a:cubicBezTo>
                    <a:pt x="428" y="579"/>
                    <a:pt x="428" y="579"/>
                    <a:pt x="428" y="579"/>
                  </a:cubicBezTo>
                  <a:cubicBezTo>
                    <a:pt x="428" y="580"/>
                    <a:pt x="428" y="580"/>
                    <a:pt x="428" y="580"/>
                  </a:cubicBezTo>
                  <a:cubicBezTo>
                    <a:pt x="428" y="580"/>
                    <a:pt x="428" y="580"/>
                    <a:pt x="428" y="580"/>
                  </a:cubicBezTo>
                  <a:cubicBezTo>
                    <a:pt x="428" y="580"/>
                    <a:pt x="427" y="580"/>
                    <a:pt x="428" y="580"/>
                  </a:cubicBezTo>
                  <a:cubicBezTo>
                    <a:pt x="428" y="580"/>
                    <a:pt x="428" y="580"/>
                    <a:pt x="428" y="580"/>
                  </a:cubicBezTo>
                  <a:cubicBezTo>
                    <a:pt x="428" y="580"/>
                    <a:pt x="429" y="581"/>
                    <a:pt x="430" y="581"/>
                  </a:cubicBezTo>
                  <a:cubicBezTo>
                    <a:pt x="430" y="581"/>
                    <a:pt x="430" y="581"/>
                    <a:pt x="430" y="581"/>
                  </a:cubicBezTo>
                  <a:cubicBezTo>
                    <a:pt x="430" y="581"/>
                    <a:pt x="431" y="581"/>
                    <a:pt x="431" y="581"/>
                  </a:cubicBezTo>
                  <a:cubicBezTo>
                    <a:pt x="431" y="581"/>
                    <a:pt x="431" y="581"/>
                    <a:pt x="431" y="581"/>
                  </a:cubicBezTo>
                  <a:cubicBezTo>
                    <a:pt x="432" y="581"/>
                    <a:pt x="432" y="580"/>
                    <a:pt x="433" y="580"/>
                  </a:cubicBezTo>
                  <a:cubicBezTo>
                    <a:pt x="433" y="580"/>
                    <a:pt x="433" y="580"/>
                    <a:pt x="433" y="580"/>
                  </a:cubicBezTo>
                  <a:cubicBezTo>
                    <a:pt x="433" y="579"/>
                    <a:pt x="432" y="578"/>
                    <a:pt x="432" y="577"/>
                  </a:cubicBezTo>
                  <a:cubicBezTo>
                    <a:pt x="432" y="577"/>
                    <a:pt x="432" y="577"/>
                    <a:pt x="432" y="577"/>
                  </a:cubicBezTo>
                  <a:cubicBezTo>
                    <a:pt x="432" y="576"/>
                    <a:pt x="432" y="576"/>
                    <a:pt x="433" y="576"/>
                  </a:cubicBezTo>
                  <a:cubicBezTo>
                    <a:pt x="433" y="576"/>
                    <a:pt x="433" y="576"/>
                    <a:pt x="433" y="576"/>
                  </a:cubicBezTo>
                  <a:cubicBezTo>
                    <a:pt x="433" y="576"/>
                    <a:pt x="432" y="576"/>
                    <a:pt x="432" y="576"/>
                  </a:cubicBezTo>
                  <a:cubicBezTo>
                    <a:pt x="432" y="576"/>
                    <a:pt x="432" y="576"/>
                    <a:pt x="432" y="576"/>
                  </a:cubicBezTo>
                  <a:cubicBezTo>
                    <a:pt x="432" y="575"/>
                    <a:pt x="431" y="575"/>
                    <a:pt x="431" y="574"/>
                  </a:cubicBezTo>
                  <a:cubicBezTo>
                    <a:pt x="431" y="574"/>
                    <a:pt x="431" y="574"/>
                    <a:pt x="431" y="574"/>
                  </a:cubicBezTo>
                  <a:cubicBezTo>
                    <a:pt x="430" y="573"/>
                    <a:pt x="429" y="573"/>
                    <a:pt x="427" y="572"/>
                  </a:cubicBezTo>
                  <a:cubicBezTo>
                    <a:pt x="427" y="572"/>
                    <a:pt x="427" y="572"/>
                    <a:pt x="427" y="572"/>
                  </a:cubicBezTo>
                  <a:cubicBezTo>
                    <a:pt x="427" y="572"/>
                    <a:pt x="427" y="572"/>
                    <a:pt x="427" y="572"/>
                  </a:cubicBezTo>
                  <a:cubicBezTo>
                    <a:pt x="427" y="572"/>
                    <a:pt x="427" y="572"/>
                    <a:pt x="427" y="572"/>
                  </a:cubicBezTo>
                  <a:cubicBezTo>
                    <a:pt x="427" y="572"/>
                    <a:pt x="427" y="573"/>
                    <a:pt x="427" y="573"/>
                  </a:cubicBezTo>
                  <a:cubicBezTo>
                    <a:pt x="427" y="573"/>
                    <a:pt x="427" y="573"/>
                    <a:pt x="427" y="573"/>
                  </a:cubicBezTo>
                  <a:cubicBezTo>
                    <a:pt x="427" y="573"/>
                    <a:pt x="427" y="573"/>
                    <a:pt x="427" y="573"/>
                  </a:cubicBezTo>
                  <a:cubicBezTo>
                    <a:pt x="427" y="573"/>
                    <a:pt x="427" y="573"/>
                    <a:pt x="427" y="573"/>
                  </a:cubicBezTo>
                  <a:cubicBezTo>
                    <a:pt x="427" y="573"/>
                    <a:pt x="427" y="573"/>
                    <a:pt x="427" y="573"/>
                  </a:cubicBezTo>
                  <a:cubicBezTo>
                    <a:pt x="427" y="573"/>
                    <a:pt x="427" y="573"/>
                    <a:pt x="427" y="573"/>
                  </a:cubicBezTo>
                  <a:cubicBezTo>
                    <a:pt x="427" y="573"/>
                    <a:pt x="428" y="574"/>
                    <a:pt x="429" y="575"/>
                  </a:cubicBezTo>
                  <a:close/>
                  <a:moveTo>
                    <a:pt x="472" y="464"/>
                  </a:moveTo>
                  <a:cubicBezTo>
                    <a:pt x="472" y="464"/>
                    <a:pt x="472" y="464"/>
                    <a:pt x="471" y="464"/>
                  </a:cubicBezTo>
                  <a:cubicBezTo>
                    <a:pt x="471" y="464"/>
                    <a:pt x="471" y="464"/>
                    <a:pt x="471" y="464"/>
                  </a:cubicBezTo>
                  <a:cubicBezTo>
                    <a:pt x="471" y="464"/>
                    <a:pt x="470" y="464"/>
                    <a:pt x="470" y="464"/>
                  </a:cubicBezTo>
                  <a:cubicBezTo>
                    <a:pt x="470" y="464"/>
                    <a:pt x="470" y="464"/>
                    <a:pt x="470" y="464"/>
                  </a:cubicBezTo>
                  <a:cubicBezTo>
                    <a:pt x="469" y="464"/>
                    <a:pt x="468" y="464"/>
                    <a:pt x="468" y="463"/>
                  </a:cubicBezTo>
                  <a:cubicBezTo>
                    <a:pt x="468" y="463"/>
                    <a:pt x="468" y="463"/>
                    <a:pt x="468" y="463"/>
                  </a:cubicBezTo>
                  <a:cubicBezTo>
                    <a:pt x="467" y="463"/>
                    <a:pt x="466" y="461"/>
                    <a:pt x="466" y="460"/>
                  </a:cubicBezTo>
                  <a:cubicBezTo>
                    <a:pt x="466" y="460"/>
                    <a:pt x="466" y="460"/>
                    <a:pt x="466" y="460"/>
                  </a:cubicBezTo>
                  <a:cubicBezTo>
                    <a:pt x="466" y="459"/>
                    <a:pt x="467" y="458"/>
                    <a:pt x="468" y="457"/>
                  </a:cubicBezTo>
                  <a:cubicBezTo>
                    <a:pt x="468" y="457"/>
                    <a:pt x="468" y="457"/>
                    <a:pt x="468" y="457"/>
                  </a:cubicBezTo>
                  <a:cubicBezTo>
                    <a:pt x="469" y="457"/>
                    <a:pt x="469" y="456"/>
                    <a:pt x="470" y="456"/>
                  </a:cubicBezTo>
                  <a:cubicBezTo>
                    <a:pt x="470" y="456"/>
                    <a:pt x="470" y="456"/>
                    <a:pt x="470" y="456"/>
                  </a:cubicBezTo>
                  <a:cubicBezTo>
                    <a:pt x="471" y="456"/>
                    <a:pt x="472" y="457"/>
                    <a:pt x="472" y="458"/>
                  </a:cubicBezTo>
                  <a:cubicBezTo>
                    <a:pt x="472" y="458"/>
                    <a:pt x="472" y="458"/>
                    <a:pt x="472" y="458"/>
                  </a:cubicBezTo>
                  <a:cubicBezTo>
                    <a:pt x="474" y="461"/>
                    <a:pt x="474" y="461"/>
                    <a:pt x="474" y="463"/>
                  </a:cubicBezTo>
                  <a:cubicBezTo>
                    <a:pt x="474" y="463"/>
                    <a:pt x="474" y="463"/>
                    <a:pt x="474" y="463"/>
                  </a:cubicBezTo>
                  <a:cubicBezTo>
                    <a:pt x="474" y="463"/>
                    <a:pt x="474" y="463"/>
                    <a:pt x="474" y="463"/>
                  </a:cubicBezTo>
                  <a:cubicBezTo>
                    <a:pt x="474" y="463"/>
                    <a:pt x="474" y="463"/>
                    <a:pt x="474" y="463"/>
                  </a:cubicBezTo>
                  <a:cubicBezTo>
                    <a:pt x="474" y="464"/>
                    <a:pt x="474" y="465"/>
                    <a:pt x="473" y="465"/>
                  </a:cubicBezTo>
                  <a:cubicBezTo>
                    <a:pt x="473" y="465"/>
                    <a:pt x="473" y="465"/>
                    <a:pt x="473" y="465"/>
                  </a:cubicBezTo>
                  <a:cubicBezTo>
                    <a:pt x="473" y="464"/>
                    <a:pt x="472" y="464"/>
                    <a:pt x="472" y="464"/>
                  </a:cubicBezTo>
                  <a:close/>
                  <a:moveTo>
                    <a:pt x="472" y="463"/>
                  </a:moveTo>
                  <a:cubicBezTo>
                    <a:pt x="473" y="463"/>
                    <a:pt x="473" y="463"/>
                    <a:pt x="473" y="463"/>
                  </a:cubicBezTo>
                  <a:cubicBezTo>
                    <a:pt x="473" y="463"/>
                    <a:pt x="473" y="463"/>
                    <a:pt x="473" y="463"/>
                  </a:cubicBezTo>
                  <a:cubicBezTo>
                    <a:pt x="473" y="463"/>
                    <a:pt x="473" y="463"/>
                    <a:pt x="473" y="463"/>
                  </a:cubicBezTo>
                  <a:cubicBezTo>
                    <a:pt x="473" y="463"/>
                    <a:pt x="473" y="463"/>
                    <a:pt x="473" y="463"/>
                  </a:cubicBezTo>
                  <a:cubicBezTo>
                    <a:pt x="473" y="463"/>
                    <a:pt x="473" y="463"/>
                    <a:pt x="473" y="463"/>
                  </a:cubicBezTo>
                  <a:cubicBezTo>
                    <a:pt x="473" y="463"/>
                    <a:pt x="473" y="463"/>
                    <a:pt x="473" y="463"/>
                  </a:cubicBezTo>
                  <a:cubicBezTo>
                    <a:pt x="473" y="462"/>
                    <a:pt x="472" y="461"/>
                    <a:pt x="471" y="459"/>
                  </a:cubicBezTo>
                  <a:cubicBezTo>
                    <a:pt x="471" y="459"/>
                    <a:pt x="471" y="459"/>
                    <a:pt x="471" y="459"/>
                  </a:cubicBezTo>
                  <a:cubicBezTo>
                    <a:pt x="470" y="458"/>
                    <a:pt x="470" y="457"/>
                    <a:pt x="470" y="457"/>
                  </a:cubicBezTo>
                  <a:cubicBezTo>
                    <a:pt x="470" y="457"/>
                    <a:pt x="470" y="457"/>
                    <a:pt x="470" y="457"/>
                  </a:cubicBezTo>
                  <a:cubicBezTo>
                    <a:pt x="470" y="457"/>
                    <a:pt x="470" y="458"/>
                    <a:pt x="470" y="458"/>
                  </a:cubicBezTo>
                  <a:cubicBezTo>
                    <a:pt x="470" y="458"/>
                    <a:pt x="470" y="458"/>
                    <a:pt x="470" y="458"/>
                  </a:cubicBezTo>
                  <a:cubicBezTo>
                    <a:pt x="470" y="458"/>
                    <a:pt x="470" y="458"/>
                    <a:pt x="470" y="458"/>
                  </a:cubicBezTo>
                  <a:cubicBezTo>
                    <a:pt x="469" y="458"/>
                    <a:pt x="469" y="458"/>
                    <a:pt x="469" y="458"/>
                  </a:cubicBezTo>
                  <a:cubicBezTo>
                    <a:pt x="468" y="459"/>
                    <a:pt x="468" y="460"/>
                    <a:pt x="468" y="460"/>
                  </a:cubicBezTo>
                  <a:cubicBezTo>
                    <a:pt x="468" y="460"/>
                    <a:pt x="468" y="460"/>
                    <a:pt x="468" y="460"/>
                  </a:cubicBezTo>
                  <a:cubicBezTo>
                    <a:pt x="468" y="461"/>
                    <a:pt x="468" y="462"/>
                    <a:pt x="469" y="463"/>
                  </a:cubicBezTo>
                  <a:cubicBezTo>
                    <a:pt x="469" y="463"/>
                    <a:pt x="469" y="463"/>
                    <a:pt x="469" y="463"/>
                  </a:cubicBezTo>
                  <a:cubicBezTo>
                    <a:pt x="469" y="463"/>
                    <a:pt x="469" y="463"/>
                    <a:pt x="470" y="463"/>
                  </a:cubicBezTo>
                  <a:cubicBezTo>
                    <a:pt x="470" y="463"/>
                    <a:pt x="470" y="463"/>
                    <a:pt x="470" y="463"/>
                  </a:cubicBezTo>
                  <a:cubicBezTo>
                    <a:pt x="470" y="463"/>
                    <a:pt x="471" y="463"/>
                    <a:pt x="471" y="463"/>
                  </a:cubicBezTo>
                  <a:cubicBezTo>
                    <a:pt x="471" y="463"/>
                    <a:pt x="471" y="463"/>
                    <a:pt x="471" y="463"/>
                  </a:cubicBezTo>
                  <a:cubicBezTo>
                    <a:pt x="472" y="463"/>
                    <a:pt x="472" y="463"/>
                    <a:pt x="472" y="463"/>
                  </a:cubicBezTo>
                  <a:close/>
                  <a:moveTo>
                    <a:pt x="489" y="388"/>
                  </a:moveTo>
                  <a:cubicBezTo>
                    <a:pt x="489" y="388"/>
                    <a:pt x="489" y="387"/>
                    <a:pt x="490" y="387"/>
                  </a:cubicBezTo>
                  <a:cubicBezTo>
                    <a:pt x="490" y="387"/>
                    <a:pt x="490" y="387"/>
                    <a:pt x="490" y="387"/>
                  </a:cubicBezTo>
                  <a:cubicBezTo>
                    <a:pt x="490" y="387"/>
                    <a:pt x="490" y="387"/>
                    <a:pt x="490" y="387"/>
                  </a:cubicBezTo>
                  <a:cubicBezTo>
                    <a:pt x="490" y="387"/>
                    <a:pt x="490" y="386"/>
                    <a:pt x="492" y="386"/>
                  </a:cubicBezTo>
                  <a:cubicBezTo>
                    <a:pt x="492" y="386"/>
                    <a:pt x="492" y="386"/>
                    <a:pt x="492" y="386"/>
                  </a:cubicBezTo>
                  <a:cubicBezTo>
                    <a:pt x="492" y="386"/>
                    <a:pt x="493" y="386"/>
                    <a:pt x="493" y="386"/>
                  </a:cubicBezTo>
                  <a:cubicBezTo>
                    <a:pt x="493" y="386"/>
                    <a:pt x="493" y="386"/>
                    <a:pt x="493" y="386"/>
                  </a:cubicBezTo>
                  <a:cubicBezTo>
                    <a:pt x="495" y="387"/>
                    <a:pt x="496" y="388"/>
                    <a:pt x="496" y="389"/>
                  </a:cubicBezTo>
                  <a:cubicBezTo>
                    <a:pt x="496" y="389"/>
                    <a:pt x="496" y="389"/>
                    <a:pt x="496" y="389"/>
                  </a:cubicBezTo>
                  <a:cubicBezTo>
                    <a:pt x="496" y="390"/>
                    <a:pt x="495" y="390"/>
                    <a:pt x="494" y="390"/>
                  </a:cubicBezTo>
                  <a:cubicBezTo>
                    <a:pt x="494" y="390"/>
                    <a:pt x="494" y="390"/>
                    <a:pt x="494" y="390"/>
                  </a:cubicBezTo>
                  <a:cubicBezTo>
                    <a:pt x="493" y="390"/>
                    <a:pt x="490" y="390"/>
                    <a:pt x="489" y="388"/>
                  </a:cubicBezTo>
                  <a:close/>
                  <a:moveTo>
                    <a:pt x="491" y="388"/>
                  </a:moveTo>
                  <a:cubicBezTo>
                    <a:pt x="491" y="388"/>
                    <a:pt x="491" y="388"/>
                    <a:pt x="492" y="389"/>
                  </a:cubicBezTo>
                  <a:cubicBezTo>
                    <a:pt x="492" y="389"/>
                    <a:pt x="492" y="389"/>
                    <a:pt x="492" y="389"/>
                  </a:cubicBezTo>
                  <a:cubicBezTo>
                    <a:pt x="493" y="389"/>
                    <a:pt x="494" y="389"/>
                    <a:pt x="494" y="389"/>
                  </a:cubicBezTo>
                  <a:cubicBezTo>
                    <a:pt x="494" y="389"/>
                    <a:pt x="494" y="389"/>
                    <a:pt x="494" y="389"/>
                  </a:cubicBezTo>
                  <a:cubicBezTo>
                    <a:pt x="494" y="389"/>
                    <a:pt x="494" y="388"/>
                    <a:pt x="493" y="388"/>
                  </a:cubicBezTo>
                  <a:cubicBezTo>
                    <a:pt x="493" y="388"/>
                    <a:pt x="493" y="388"/>
                    <a:pt x="493" y="388"/>
                  </a:cubicBezTo>
                  <a:cubicBezTo>
                    <a:pt x="492" y="387"/>
                    <a:pt x="492" y="387"/>
                    <a:pt x="492" y="387"/>
                  </a:cubicBezTo>
                  <a:cubicBezTo>
                    <a:pt x="492" y="387"/>
                    <a:pt x="492" y="387"/>
                    <a:pt x="492" y="387"/>
                  </a:cubicBezTo>
                  <a:cubicBezTo>
                    <a:pt x="491" y="387"/>
                    <a:pt x="491" y="388"/>
                    <a:pt x="491" y="388"/>
                  </a:cubicBezTo>
                  <a:cubicBezTo>
                    <a:pt x="491" y="388"/>
                    <a:pt x="491" y="388"/>
                    <a:pt x="491" y="388"/>
                  </a:cubicBezTo>
                  <a:cubicBezTo>
                    <a:pt x="490" y="387"/>
                    <a:pt x="490" y="387"/>
                    <a:pt x="490" y="387"/>
                  </a:cubicBezTo>
                  <a:cubicBezTo>
                    <a:pt x="491" y="388"/>
                    <a:pt x="491" y="388"/>
                    <a:pt x="491" y="388"/>
                  </a:cubicBezTo>
                  <a:cubicBezTo>
                    <a:pt x="491" y="388"/>
                    <a:pt x="491" y="388"/>
                    <a:pt x="491" y="388"/>
                  </a:cubicBezTo>
                  <a:cubicBezTo>
                    <a:pt x="491" y="388"/>
                    <a:pt x="491" y="388"/>
                    <a:pt x="491" y="388"/>
                  </a:cubicBezTo>
                  <a:close/>
                  <a:moveTo>
                    <a:pt x="500" y="380"/>
                  </a:moveTo>
                  <a:cubicBezTo>
                    <a:pt x="499" y="379"/>
                    <a:pt x="499" y="378"/>
                    <a:pt x="499" y="377"/>
                  </a:cubicBezTo>
                  <a:cubicBezTo>
                    <a:pt x="499" y="377"/>
                    <a:pt x="499" y="377"/>
                    <a:pt x="499" y="377"/>
                  </a:cubicBezTo>
                  <a:cubicBezTo>
                    <a:pt x="499" y="377"/>
                    <a:pt x="499" y="377"/>
                    <a:pt x="499" y="377"/>
                  </a:cubicBezTo>
                  <a:cubicBezTo>
                    <a:pt x="499" y="377"/>
                    <a:pt x="499" y="377"/>
                    <a:pt x="499" y="377"/>
                  </a:cubicBezTo>
                  <a:cubicBezTo>
                    <a:pt x="499" y="377"/>
                    <a:pt x="499" y="377"/>
                    <a:pt x="499" y="377"/>
                  </a:cubicBezTo>
                  <a:cubicBezTo>
                    <a:pt x="499" y="377"/>
                    <a:pt x="499" y="376"/>
                    <a:pt x="500" y="376"/>
                  </a:cubicBezTo>
                  <a:cubicBezTo>
                    <a:pt x="500" y="376"/>
                    <a:pt x="500" y="376"/>
                    <a:pt x="500" y="376"/>
                  </a:cubicBezTo>
                  <a:cubicBezTo>
                    <a:pt x="501" y="376"/>
                    <a:pt x="502" y="378"/>
                    <a:pt x="503" y="379"/>
                  </a:cubicBezTo>
                  <a:cubicBezTo>
                    <a:pt x="503" y="379"/>
                    <a:pt x="503" y="379"/>
                    <a:pt x="503" y="379"/>
                  </a:cubicBezTo>
                  <a:cubicBezTo>
                    <a:pt x="503" y="379"/>
                    <a:pt x="503" y="379"/>
                    <a:pt x="503" y="380"/>
                  </a:cubicBezTo>
                  <a:cubicBezTo>
                    <a:pt x="503" y="380"/>
                    <a:pt x="503" y="380"/>
                    <a:pt x="503" y="380"/>
                  </a:cubicBezTo>
                  <a:cubicBezTo>
                    <a:pt x="503" y="380"/>
                    <a:pt x="502" y="381"/>
                    <a:pt x="502" y="381"/>
                  </a:cubicBezTo>
                  <a:cubicBezTo>
                    <a:pt x="502" y="381"/>
                    <a:pt x="502" y="381"/>
                    <a:pt x="502" y="381"/>
                  </a:cubicBezTo>
                  <a:cubicBezTo>
                    <a:pt x="501" y="381"/>
                    <a:pt x="501" y="381"/>
                    <a:pt x="500" y="380"/>
                  </a:cubicBezTo>
                  <a:close/>
                  <a:moveTo>
                    <a:pt x="501" y="379"/>
                  </a:moveTo>
                  <a:cubicBezTo>
                    <a:pt x="501" y="379"/>
                    <a:pt x="501" y="379"/>
                    <a:pt x="501" y="379"/>
                  </a:cubicBezTo>
                  <a:cubicBezTo>
                    <a:pt x="501" y="379"/>
                    <a:pt x="501" y="379"/>
                    <a:pt x="501" y="379"/>
                  </a:cubicBezTo>
                  <a:cubicBezTo>
                    <a:pt x="501" y="379"/>
                    <a:pt x="501" y="379"/>
                    <a:pt x="501" y="379"/>
                  </a:cubicBezTo>
                  <a:cubicBezTo>
                    <a:pt x="501" y="379"/>
                    <a:pt x="501" y="379"/>
                    <a:pt x="501" y="379"/>
                  </a:cubicBezTo>
                  <a:cubicBezTo>
                    <a:pt x="501" y="379"/>
                    <a:pt x="501" y="378"/>
                    <a:pt x="500" y="378"/>
                  </a:cubicBezTo>
                  <a:cubicBezTo>
                    <a:pt x="500" y="378"/>
                    <a:pt x="500" y="378"/>
                    <a:pt x="500" y="378"/>
                  </a:cubicBezTo>
                  <a:cubicBezTo>
                    <a:pt x="500" y="378"/>
                    <a:pt x="501" y="379"/>
                    <a:pt x="501" y="379"/>
                  </a:cubicBezTo>
                  <a:close/>
                  <a:moveTo>
                    <a:pt x="499" y="377"/>
                  </a:moveTo>
                  <a:cubicBezTo>
                    <a:pt x="500" y="377"/>
                    <a:pt x="500" y="377"/>
                    <a:pt x="500" y="377"/>
                  </a:cubicBezTo>
                  <a:cubicBezTo>
                    <a:pt x="500" y="377"/>
                    <a:pt x="500" y="377"/>
                    <a:pt x="500" y="377"/>
                  </a:cubicBezTo>
                  <a:cubicBezTo>
                    <a:pt x="500" y="377"/>
                    <a:pt x="500" y="377"/>
                    <a:pt x="500" y="377"/>
                  </a:cubicBezTo>
                  <a:cubicBezTo>
                    <a:pt x="500" y="377"/>
                    <a:pt x="500" y="377"/>
                    <a:pt x="500" y="377"/>
                  </a:cubicBezTo>
                  <a:cubicBezTo>
                    <a:pt x="500" y="377"/>
                    <a:pt x="500" y="377"/>
                    <a:pt x="500" y="377"/>
                  </a:cubicBezTo>
                  <a:cubicBezTo>
                    <a:pt x="500" y="377"/>
                    <a:pt x="500" y="377"/>
                    <a:pt x="500" y="377"/>
                  </a:cubicBezTo>
                  <a:cubicBezTo>
                    <a:pt x="499" y="377"/>
                    <a:pt x="499" y="377"/>
                    <a:pt x="499" y="377"/>
                  </a:cubicBezTo>
                  <a:close/>
                  <a:moveTo>
                    <a:pt x="495" y="379"/>
                  </a:moveTo>
                  <a:cubicBezTo>
                    <a:pt x="494" y="378"/>
                    <a:pt x="492" y="378"/>
                    <a:pt x="490" y="378"/>
                  </a:cubicBezTo>
                  <a:cubicBezTo>
                    <a:pt x="490" y="378"/>
                    <a:pt x="490" y="378"/>
                    <a:pt x="490" y="378"/>
                  </a:cubicBezTo>
                  <a:cubicBezTo>
                    <a:pt x="490" y="378"/>
                    <a:pt x="490" y="378"/>
                    <a:pt x="489" y="378"/>
                  </a:cubicBezTo>
                  <a:cubicBezTo>
                    <a:pt x="489" y="378"/>
                    <a:pt x="489" y="378"/>
                    <a:pt x="489" y="378"/>
                  </a:cubicBezTo>
                  <a:cubicBezTo>
                    <a:pt x="489" y="378"/>
                    <a:pt x="488" y="378"/>
                    <a:pt x="487" y="378"/>
                  </a:cubicBezTo>
                  <a:cubicBezTo>
                    <a:pt x="487" y="378"/>
                    <a:pt x="487" y="378"/>
                    <a:pt x="487" y="378"/>
                  </a:cubicBezTo>
                  <a:cubicBezTo>
                    <a:pt x="486" y="378"/>
                    <a:pt x="485" y="378"/>
                    <a:pt x="485" y="376"/>
                  </a:cubicBezTo>
                  <a:cubicBezTo>
                    <a:pt x="485" y="376"/>
                    <a:pt x="485" y="376"/>
                    <a:pt x="485" y="376"/>
                  </a:cubicBezTo>
                  <a:cubicBezTo>
                    <a:pt x="485" y="374"/>
                    <a:pt x="485" y="375"/>
                    <a:pt x="484" y="374"/>
                  </a:cubicBezTo>
                  <a:cubicBezTo>
                    <a:pt x="484" y="374"/>
                    <a:pt x="484" y="374"/>
                    <a:pt x="484" y="374"/>
                  </a:cubicBezTo>
                  <a:cubicBezTo>
                    <a:pt x="483" y="373"/>
                    <a:pt x="482" y="372"/>
                    <a:pt x="482" y="372"/>
                  </a:cubicBezTo>
                  <a:cubicBezTo>
                    <a:pt x="482" y="372"/>
                    <a:pt x="482" y="372"/>
                    <a:pt x="482" y="372"/>
                  </a:cubicBezTo>
                  <a:cubicBezTo>
                    <a:pt x="482" y="372"/>
                    <a:pt x="481" y="372"/>
                    <a:pt x="481" y="371"/>
                  </a:cubicBezTo>
                  <a:cubicBezTo>
                    <a:pt x="481" y="371"/>
                    <a:pt x="481" y="371"/>
                    <a:pt x="481" y="371"/>
                  </a:cubicBezTo>
                  <a:cubicBezTo>
                    <a:pt x="481" y="370"/>
                    <a:pt x="482" y="370"/>
                    <a:pt x="483" y="370"/>
                  </a:cubicBezTo>
                  <a:cubicBezTo>
                    <a:pt x="483" y="370"/>
                    <a:pt x="483" y="370"/>
                    <a:pt x="483" y="370"/>
                  </a:cubicBezTo>
                  <a:cubicBezTo>
                    <a:pt x="483" y="370"/>
                    <a:pt x="484" y="370"/>
                    <a:pt x="484" y="370"/>
                  </a:cubicBezTo>
                  <a:cubicBezTo>
                    <a:pt x="484" y="370"/>
                    <a:pt x="484" y="370"/>
                    <a:pt x="484" y="370"/>
                  </a:cubicBezTo>
                  <a:cubicBezTo>
                    <a:pt x="488" y="370"/>
                    <a:pt x="491" y="372"/>
                    <a:pt x="493" y="372"/>
                  </a:cubicBezTo>
                  <a:cubicBezTo>
                    <a:pt x="493" y="372"/>
                    <a:pt x="493" y="372"/>
                    <a:pt x="493" y="372"/>
                  </a:cubicBezTo>
                  <a:cubicBezTo>
                    <a:pt x="496" y="372"/>
                    <a:pt x="498" y="373"/>
                    <a:pt x="499" y="376"/>
                  </a:cubicBezTo>
                  <a:cubicBezTo>
                    <a:pt x="499" y="376"/>
                    <a:pt x="499" y="376"/>
                    <a:pt x="499" y="376"/>
                  </a:cubicBezTo>
                  <a:cubicBezTo>
                    <a:pt x="499" y="376"/>
                    <a:pt x="499" y="376"/>
                    <a:pt x="499" y="377"/>
                  </a:cubicBezTo>
                  <a:cubicBezTo>
                    <a:pt x="499" y="377"/>
                    <a:pt x="499" y="377"/>
                    <a:pt x="499" y="377"/>
                  </a:cubicBezTo>
                  <a:cubicBezTo>
                    <a:pt x="499" y="378"/>
                    <a:pt x="498" y="379"/>
                    <a:pt x="497" y="379"/>
                  </a:cubicBezTo>
                  <a:cubicBezTo>
                    <a:pt x="497" y="379"/>
                    <a:pt x="497" y="379"/>
                    <a:pt x="497" y="379"/>
                  </a:cubicBezTo>
                  <a:cubicBezTo>
                    <a:pt x="496" y="379"/>
                    <a:pt x="496" y="379"/>
                    <a:pt x="495" y="379"/>
                  </a:cubicBezTo>
                  <a:close/>
                  <a:moveTo>
                    <a:pt x="496" y="378"/>
                  </a:moveTo>
                  <a:cubicBezTo>
                    <a:pt x="496" y="378"/>
                    <a:pt x="497" y="378"/>
                    <a:pt x="497" y="378"/>
                  </a:cubicBezTo>
                  <a:cubicBezTo>
                    <a:pt x="497" y="378"/>
                    <a:pt x="497" y="378"/>
                    <a:pt x="497" y="378"/>
                  </a:cubicBezTo>
                  <a:cubicBezTo>
                    <a:pt x="497" y="378"/>
                    <a:pt x="497" y="378"/>
                    <a:pt x="497" y="377"/>
                  </a:cubicBezTo>
                  <a:cubicBezTo>
                    <a:pt x="497" y="377"/>
                    <a:pt x="497" y="377"/>
                    <a:pt x="497" y="377"/>
                  </a:cubicBezTo>
                  <a:cubicBezTo>
                    <a:pt x="497" y="376"/>
                    <a:pt x="497" y="376"/>
                    <a:pt x="497" y="376"/>
                  </a:cubicBezTo>
                  <a:cubicBezTo>
                    <a:pt x="497" y="376"/>
                    <a:pt x="497" y="376"/>
                    <a:pt x="497" y="376"/>
                  </a:cubicBezTo>
                  <a:cubicBezTo>
                    <a:pt x="497" y="374"/>
                    <a:pt x="496" y="374"/>
                    <a:pt x="493" y="373"/>
                  </a:cubicBezTo>
                  <a:cubicBezTo>
                    <a:pt x="493" y="373"/>
                    <a:pt x="493" y="373"/>
                    <a:pt x="493" y="373"/>
                  </a:cubicBezTo>
                  <a:cubicBezTo>
                    <a:pt x="491" y="373"/>
                    <a:pt x="487" y="372"/>
                    <a:pt x="484" y="371"/>
                  </a:cubicBezTo>
                  <a:cubicBezTo>
                    <a:pt x="484" y="371"/>
                    <a:pt x="484" y="371"/>
                    <a:pt x="484" y="371"/>
                  </a:cubicBezTo>
                  <a:cubicBezTo>
                    <a:pt x="484" y="371"/>
                    <a:pt x="483" y="371"/>
                    <a:pt x="483" y="371"/>
                  </a:cubicBezTo>
                  <a:cubicBezTo>
                    <a:pt x="483" y="371"/>
                    <a:pt x="483" y="371"/>
                    <a:pt x="483" y="371"/>
                  </a:cubicBezTo>
                  <a:cubicBezTo>
                    <a:pt x="483" y="371"/>
                    <a:pt x="483" y="371"/>
                    <a:pt x="483" y="371"/>
                  </a:cubicBezTo>
                  <a:cubicBezTo>
                    <a:pt x="483" y="371"/>
                    <a:pt x="483" y="371"/>
                    <a:pt x="483" y="371"/>
                  </a:cubicBezTo>
                  <a:cubicBezTo>
                    <a:pt x="483" y="372"/>
                    <a:pt x="483" y="372"/>
                    <a:pt x="483" y="372"/>
                  </a:cubicBezTo>
                  <a:cubicBezTo>
                    <a:pt x="483" y="371"/>
                    <a:pt x="483" y="371"/>
                    <a:pt x="483" y="371"/>
                  </a:cubicBezTo>
                  <a:cubicBezTo>
                    <a:pt x="483" y="371"/>
                    <a:pt x="484" y="372"/>
                    <a:pt x="485" y="373"/>
                  </a:cubicBezTo>
                  <a:cubicBezTo>
                    <a:pt x="485" y="373"/>
                    <a:pt x="485" y="373"/>
                    <a:pt x="485" y="373"/>
                  </a:cubicBezTo>
                  <a:cubicBezTo>
                    <a:pt x="486" y="373"/>
                    <a:pt x="487" y="374"/>
                    <a:pt x="487" y="376"/>
                  </a:cubicBezTo>
                  <a:cubicBezTo>
                    <a:pt x="487" y="376"/>
                    <a:pt x="487" y="376"/>
                    <a:pt x="487" y="376"/>
                  </a:cubicBezTo>
                  <a:cubicBezTo>
                    <a:pt x="487" y="377"/>
                    <a:pt x="487" y="377"/>
                    <a:pt x="487" y="377"/>
                  </a:cubicBezTo>
                  <a:cubicBezTo>
                    <a:pt x="487" y="377"/>
                    <a:pt x="487" y="377"/>
                    <a:pt x="487" y="377"/>
                  </a:cubicBezTo>
                  <a:cubicBezTo>
                    <a:pt x="488" y="377"/>
                    <a:pt x="488" y="377"/>
                    <a:pt x="489" y="377"/>
                  </a:cubicBezTo>
                  <a:cubicBezTo>
                    <a:pt x="489" y="377"/>
                    <a:pt x="489" y="377"/>
                    <a:pt x="489" y="377"/>
                  </a:cubicBezTo>
                  <a:cubicBezTo>
                    <a:pt x="489" y="377"/>
                    <a:pt x="490" y="377"/>
                    <a:pt x="490" y="377"/>
                  </a:cubicBezTo>
                  <a:cubicBezTo>
                    <a:pt x="490" y="377"/>
                    <a:pt x="490" y="377"/>
                    <a:pt x="490" y="377"/>
                  </a:cubicBezTo>
                  <a:cubicBezTo>
                    <a:pt x="492" y="377"/>
                    <a:pt x="494" y="377"/>
                    <a:pt x="496" y="378"/>
                  </a:cubicBezTo>
                  <a:close/>
                  <a:moveTo>
                    <a:pt x="494" y="366"/>
                  </a:moveTo>
                  <a:cubicBezTo>
                    <a:pt x="494" y="365"/>
                    <a:pt x="494" y="365"/>
                    <a:pt x="495" y="364"/>
                  </a:cubicBezTo>
                  <a:cubicBezTo>
                    <a:pt x="495" y="364"/>
                    <a:pt x="495" y="364"/>
                    <a:pt x="495" y="364"/>
                  </a:cubicBezTo>
                  <a:cubicBezTo>
                    <a:pt x="496" y="364"/>
                    <a:pt x="496" y="364"/>
                    <a:pt x="496" y="364"/>
                  </a:cubicBezTo>
                  <a:cubicBezTo>
                    <a:pt x="495" y="364"/>
                    <a:pt x="495" y="364"/>
                    <a:pt x="495" y="364"/>
                  </a:cubicBezTo>
                  <a:cubicBezTo>
                    <a:pt x="495" y="364"/>
                    <a:pt x="497" y="363"/>
                    <a:pt x="498" y="363"/>
                  </a:cubicBezTo>
                  <a:cubicBezTo>
                    <a:pt x="498" y="363"/>
                    <a:pt x="498" y="363"/>
                    <a:pt x="498" y="363"/>
                  </a:cubicBezTo>
                  <a:cubicBezTo>
                    <a:pt x="498" y="363"/>
                    <a:pt x="499" y="364"/>
                    <a:pt x="499" y="364"/>
                  </a:cubicBezTo>
                  <a:cubicBezTo>
                    <a:pt x="499" y="364"/>
                    <a:pt x="499" y="364"/>
                    <a:pt x="499" y="364"/>
                  </a:cubicBezTo>
                  <a:cubicBezTo>
                    <a:pt x="499" y="365"/>
                    <a:pt x="499" y="365"/>
                    <a:pt x="499" y="365"/>
                  </a:cubicBezTo>
                  <a:cubicBezTo>
                    <a:pt x="499" y="365"/>
                    <a:pt x="499" y="365"/>
                    <a:pt x="499" y="365"/>
                  </a:cubicBezTo>
                  <a:cubicBezTo>
                    <a:pt x="499" y="367"/>
                    <a:pt x="497" y="367"/>
                    <a:pt x="496" y="367"/>
                  </a:cubicBezTo>
                  <a:cubicBezTo>
                    <a:pt x="496" y="367"/>
                    <a:pt x="496" y="367"/>
                    <a:pt x="496" y="367"/>
                  </a:cubicBezTo>
                  <a:cubicBezTo>
                    <a:pt x="496" y="367"/>
                    <a:pt x="495" y="367"/>
                    <a:pt x="495" y="367"/>
                  </a:cubicBezTo>
                  <a:cubicBezTo>
                    <a:pt x="495" y="367"/>
                    <a:pt x="495" y="367"/>
                    <a:pt x="495" y="367"/>
                  </a:cubicBezTo>
                  <a:cubicBezTo>
                    <a:pt x="495" y="367"/>
                    <a:pt x="494" y="367"/>
                    <a:pt x="494" y="366"/>
                  </a:cubicBezTo>
                  <a:close/>
                  <a:moveTo>
                    <a:pt x="495" y="366"/>
                  </a:moveTo>
                  <a:cubicBezTo>
                    <a:pt x="495" y="366"/>
                    <a:pt x="495" y="366"/>
                    <a:pt x="495" y="366"/>
                  </a:cubicBezTo>
                  <a:cubicBezTo>
                    <a:pt x="495" y="366"/>
                    <a:pt x="495" y="366"/>
                    <a:pt x="495" y="366"/>
                  </a:cubicBezTo>
                  <a:close/>
                  <a:moveTo>
                    <a:pt x="496" y="365"/>
                  </a:moveTo>
                  <a:cubicBezTo>
                    <a:pt x="496" y="365"/>
                    <a:pt x="496" y="365"/>
                    <a:pt x="496" y="365"/>
                  </a:cubicBezTo>
                  <a:cubicBezTo>
                    <a:pt x="496" y="365"/>
                    <a:pt x="496" y="365"/>
                    <a:pt x="496" y="365"/>
                  </a:cubicBezTo>
                  <a:cubicBezTo>
                    <a:pt x="497" y="365"/>
                    <a:pt x="498" y="365"/>
                    <a:pt x="498" y="365"/>
                  </a:cubicBezTo>
                  <a:cubicBezTo>
                    <a:pt x="498" y="365"/>
                    <a:pt x="498" y="365"/>
                    <a:pt x="498" y="365"/>
                  </a:cubicBezTo>
                  <a:cubicBezTo>
                    <a:pt x="498" y="365"/>
                    <a:pt x="498" y="365"/>
                    <a:pt x="498" y="365"/>
                  </a:cubicBezTo>
                  <a:cubicBezTo>
                    <a:pt x="498" y="365"/>
                    <a:pt x="498" y="365"/>
                    <a:pt x="498" y="365"/>
                  </a:cubicBezTo>
                  <a:cubicBezTo>
                    <a:pt x="497" y="365"/>
                    <a:pt x="496" y="365"/>
                    <a:pt x="496" y="365"/>
                  </a:cubicBezTo>
                  <a:cubicBezTo>
                    <a:pt x="496" y="365"/>
                    <a:pt x="496" y="365"/>
                    <a:pt x="496" y="365"/>
                  </a:cubicBezTo>
                  <a:cubicBezTo>
                    <a:pt x="496" y="365"/>
                    <a:pt x="496" y="365"/>
                    <a:pt x="496" y="365"/>
                  </a:cubicBezTo>
                  <a:close/>
                  <a:moveTo>
                    <a:pt x="487" y="364"/>
                  </a:moveTo>
                  <a:cubicBezTo>
                    <a:pt x="487" y="364"/>
                    <a:pt x="487" y="364"/>
                    <a:pt x="487" y="363"/>
                  </a:cubicBezTo>
                  <a:cubicBezTo>
                    <a:pt x="487" y="363"/>
                    <a:pt x="487" y="363"/>
                    <a:pt x="487" y="363"/>
                  </a:cubicBezTo>
                  <a:cubicBezTo>
                    <a:pt x="487" y="363"/>
                    <a:pt x="487" y="363"/>
                    <a:pt x="487" y="363"/>
                  </a:cubicBezTo>
                  <a:cubicBezTo>
                    <a:pt x="487" y="363"/>
                    <a:pt x="487" y="363"/>
                    <a:pt x="487" y="363"/>
                  </a:cubicBezTo>
                  <a:cubicBezTo>
                    <a:pt x="487" y="363"/>
                    <a:pt x="489" y="363"/>
                    <a:pt x="491" y="363"/>
                  </a:cubicBezTo>
                  <a:cubicBezTo>
                    <a:pt x="491" y="363"/>
                    <a:pt x="491" y="363"/>
                    <a:pt x="491" y="363"/>
                  </a:cubicBezTo>
                  <a:cubicBezTo>
                    <a:pt x="491" y="363"/>
                    <a:pt x="492" y="363"/>
                    <a:pt x="493" y="363"/>
                  </a:cubicBezTo>
                  <a:cubicBezTo>
                    <a:pt x="493" y="363"/>
                    <a:pt x="493" y="363"/>
                    <a:pt x="493" y="363"/>
                  </a:cubicBezTo>
                  <a:cubicBezTo>
                    <a:pt x="493" y="364"/>
                    <a:pt x="493" y="364"/>
                    <a:pt x="493" y="365"/>
                  </a:cubicBezTo>
                  <a:cubicBezTo>
                    <a:pt x="493" y="365"/>
                    <a:pt x="493" y="365"/>
                    <a:pt x="493" y="365"/>
                  </a:cubicBezTo>
                  <a:cubicBezTo>
                    <a:pt x="493" y="366"/>
                    <a:pt x="493" y="367"/>
                    <a:pt x="492" y="367"/>
                  </a:cubicBezTo>
                  <a:cubicBezTo>
                    <a:pt x="492" y="367"/>
                    <a:pt x="492" y="367"/>
                    <a:pt x="492" y="367"/>
                  </a:cubicBezTo>
                  <a:cubicBezTo>
                    <a:pt x="491" y="366"/>
                    <a:pt x="487" y="367"/>
                    <a:pt x="487" y="364"/>
                  </a:cubicBezTo>
                  <a:close/>
                  <a:moveTo>
                    <a:pt x="489" y="365"/>
                  </a:moveTo>
                  <a:cubicBezTo>
                    <a:pt x="490" y="365"/>
                    <a:pt x="491" y="365"/>
                    <a:pt x="492" y="365"/>
                  </a:cubicBezTo>
                  <a:cubicBezTo>
                    <a:pt x="492" y="365"/>
                    <a:pt x="492" y="365"/>
                    <a:pt x="492" y="365"/>
                  </a:cubicBezTo>
                  <a:cubicBezTo>
                    <a:pt x="492" y="365"/>
                    <a:pt x="492" y="365"/>
                    <a:pt x="492" y="365"/>
                  </a:cubicBezTo>
                  <a:cubicBezTo>
                    <a:pt x="492" y="365"/>
                    <a:pt x="492" y="365"/>
                    <a:pt x="492" y="365"/>
                  </a:cubicBezTo>
                  <a:cubicBezTo>
                    <a:pt x="492" y="365"/>
                    <a:pt x="492" y="364"/>
                    <a:pt x="492" y="364"/>
                  </a:cubicBezTo>
                  <a:cubicBezTo>
                    <a:pt x="492" y="364"/>
                    <a:pt x="492" y="364"/>
                    <a:pt x="492" y="364"/>
                  </a:cubicBezTo>
                  <a:cubicBezTo>
                    <a:pt x="491" y="364"/>
                    <a:pt x="491" y="364"/>
                    <a:pt x="491" y="364"/>
                  </a:cubicBezTo>
                  <a:cubicBezTo>
                    <a:pt x="491" y="364"/>
                    <a:pt x="491" y="364"/>
                    <a:pt x="491" y="364"/>
                  </a:cubicBezTo>
                  <a:cubicBezTo>
                    <a:pt x="491" y="364"/>
                    <a:pt x="491" y="364"/>
                    <a:pt x="491" y="364"/>
                  </a:cubicBezTo>
                  <a:cubicBezTo>
                    <a:pt x="491" y="364"/>
                    <a:pt x="491" y="364"/>
                    <a:pt x="491" y="364"/>
                  </a:cubicBezTo>
                  <a:cubicBezTo>
                    <a:pt x="490" y="364"/>
                    <a:pt x="489" y="364"/>
                    <a:pt x="488" y="364"/>
                  </a:cubicBezTo>
                  <a:cubicBezTo>
                    <a:pt x="488" y="364"/>
                    <a:pt x="488" y="364"/>
                    <a:pt x="488" y="364"/>
                  </a:cubicBezTo>
                  <a:cubicBezTo>
                    <a:pt x="488" y="364"/>
                    <a:pt x="489" y="365"/>
                    <a:pt x="489" y="365"/>
                  </a:cubicBezTo>
                  <a:close/>
                  <a:moveTo>
                    <a:pt x="492" y="358"/>
                  </a:moveTo>
                  <a:cubicBezTo>
                    <a:pt x="492" y="357"/>
                    <a:pt x="491" y="357"/>
                    <a:pt x="491" y="356"/>
                  </a:cubicBezTo>
                  <a:cubicBezTo>
                    <a:pt x="491" y="356"/>
                    <a:pt x="491" y="356"/>
                    <a:pt x="491" y="356"/>
                  </a:cubicBezTo>
                  <a:cubicBezTo>
                    <a:pt x="491" y="356"/>
                    <a:pt x="492" y="355"/>
                    <a:pt x="493" y="355"/>
                  </a:cubicBezTo>
                  <a:cubicBezTo>
                    <a:pt x="493" y="355"/>
                    <a:pt x="493" y="355"/>
                    <a:pt x="493" y="355"/>
                  </a:cubicBezTo>
                  <a:cubicBezTo>
                    <a:pt x="493" y="355"/>
                    <a:pt x="493" y="355"/>
                    <a:pt x="493" y="355"/>
                  </a:cubicBezTo>
                  <a:cubicBezTo>
                    <a:pt x="493" y="355"/>
                    <a:pt x="493" y="355"/>
                    <a:pt x="493" y="355"/>
                  </a:cubicBezTo>
                  <a:cubicBezTo>
                    <a:pt x="495" y="355"/>
                    <a:pt x="496" y="356"/>
                    <a:pt x="497" y="356"/>
                  </a:cubicBezTo>
                  <a:cubicBezTo>
                    <a:pt x="497" y="356"/>
                    <a:pt x="497" y="356"/>
                    <a:pt x="497" y="356"/>
                  </a:cubicBezTo>
                  <a:cubicBezTo>
                    <a:pt x="497" y="356"/>
                    <a:pt x="498" y="356"/>
                    <a:pt x="498" y="358"/>
                  </a:cubicBezTo>
                  <a:cubicBezTo>
                    <a:pt x="498" y="358"/>
                    <a:pt x="498" y="358"/>
                    <a:pt x="498" y="358"/>
                  </a:cubicBezTo>
                  <a:cubicBezTo>
                    <a:pt x="498" y="358"/>
                    <a:pt x="498" y="358"/>
                    <a:pt x="497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6" y="358"/>
                    <a:pt x="495" y="359"/>
                    <a:pt x="494" y="359"/>
                  </a:cubicBezTo>
                  <a:cubicBezTo>
                    <a:pt x="494" y="359"/>
                    <a:pt x="494" y="359"/>
                    <a:pt x="494" y="359"/>
                  </a:cubicBezTo>
                  <a:cubicBezTo>
                    <a:pt x="494" y="359"/>
                    <a:pt x="494" y="359"/>
                    <a:pt x="494" y="359"/>
                  </a:cubicBezTo>
                  <a:cubicBezTo>
                    <a:pt x="494" y="359"/>
                    <a:pt x="494" y="359"/>
                    <a:pt x="494" y="359"/>
                  </a:cubicBezTo>
                  <a:cubicBezTo>
                    <a:pt x="493" y="359"/>
                    <a:pt x="492" y="358"/>
                    <a:pt x="492" y="358"/>
                  </a:cubicBezTo>
                  <a:close/>
                  <a:moveTo>
                    <a:pt x="493" y="357"/>
                  </a:moveTo>
                  <a:cubicBezTo>
                    <a:pt x="493" y="357"/>
                    <a:pt x="493" y="357"/>
                    <a:pt x="493" y="357"/>
                  </a:cubicBezTo>
                  <a:cubicBezTo>
                    <a:pt x="493" y="358"/>
                    <a:pt x="493" y="357"/>
                    <a:pt x="494" y="358"/>
                  </a:cubicBezTo>
                  <a:cubicBezTo>
                    <a:pt x="494" y="358"/>
                    <a:pt x="494" y="358"/>
                    <a:pt x="494" y="358"/>
                  </a:cubicBezTo>
                  <a:cubicBezTo>
                    <a:pt x="494" y="358"/>
                    <a:pt x="495" y="357"/>
                    <a:pt x="496" y="357"/>
                  </a:cubicBezTo>
                  <a:cubicBezTo>
                    <a:pt x="496" y="357"/>
                    <a:pt x="496" y="357"/>
                    <a:pt x="496" y="357"/>
                  </a:cubicBezTo>
                  <a:cubicBezTo>
                    <a:pt x="495" y="357"/>
                    <a:pt x="494" y="357"/>
                    <a:pt x="493" y="357"/>
                  </a:cubicBezTo>
                  <a:cubicBezTo>
                    <a:pt x="493" y="357"/>
                    <a:pt x="493" y="357"/>
                    <a:pt x="493" y="357"/>
                  </a:cubicBezTo>
                  <a:cubicBezTo>
                    <a:pt x="493" y="356"/>
                    <a:pt x="493" y="356"/>
                    <a:pt x="493" y="356"/>
                  </a:cubicBezTo>
                  <a:cubicBezTo>
                    <a:pt x="493" y="356"/>
                    <a:pt x="493" y="356"/>
                    <a:pt x="493" y="356"/>
                  </a:cubicBezTo>
                  <a:cubicBezTo>
                    <a:pt x="493" y="356"/>
                    <a:pt x="493" y="356"/>
                    <a:pt x="493" y="356"/>
                  </a:cubicBezTo>
                  <a:cubicBezTo>
                    <a:pt x="493" y="356"/>
                    <a:pt x="493" y="356"/>
                    <a:pt x="493" y="356"/>
                  </a:cubicBezTo>
                  <a:cubicBezTo>
                    <a:pt x="493" y="357"/>
                    <a:pt x="493" y="357"/>
                    <a:pt x="493" y="357"/>
                  </a:cubicBezTo>
                  <a:cubicBezTo>
                    <a:pt x="493" y="357"/>
                    <a:pt x="493" y="357"/>
                    <a:pt x="493" y="357"/>
                  </a:cubicBezTo>
                  <a:cubicBezTo>
                    <a:pt x="493" y="357"/>
                    <a:pt x="493" y="357"/>
                    <a:pt x="493" y="357"/>
                  </a:cubicBezTo>
                  <a:cubicBezTo>
                    <a:pt x="492" y="357"/>
                    <a:pt x="492" y="357"/>
                    <a:pt x="492" y="357"/>
                  </a:cubicBezTo>
                  <a:cubicBezTo>
                    <a:pt x="493" y="357"/>
                    <a:pt x="493" y="357"/>
                    <a:pt x="493" y="357"/>
                  </a:cubicBezTo>
                  <a:cubicBezTo>
                    <a:pt x="493" y="357"/>
                    <a:pt x="493" y="357"/>
                    <a:pt x="493" y="357"/>
                  </a:cubicBezTo>
                  <a:cubicBezTo>
                    <a:pt x="493" y="357"/>
                    <a:pt x="493" y="357"/>
                    <a:pt x="493" y="357"/>
                  </a:cubicBezTo>
                  <a:close/>
                  <a:moveTo>
                    <a:pt x="463" y="323"/>
                  </a:moveTo>
                  <a:cubicBezTo>
                    <a:pt x="463" y="322"/>
                    <a:pt x="463" y="322"/>
                    <a:pt x="463" y="322"/>
                  </a:cubicBezTo>
                  <a:cubicBezTo>
                    <a:pt x="464" y="322"/>
                    <a:pt x="464" y="322"/>
                    <a:pt x="464" y="322"/>
                  </a:cubicBezTo>
                  <a:cubicBezTo>
                    <a:pt x="463" y="322"/>
                    <a:pt x="463" y="322"/>
                    <a:pt x="463" y="322"/>
                  </a:cubicBezTo>
                  <a:cubicBezTo>
                    <a:pt x="463" y="323"/>
                    <a:pt x="463" y="323"/>
                    <a:pt x="463" y="323"/>
                  </a:cubicBezTo>
                  <a:cubicBezTo>
                    <a:pt x="462" y="322"/>
                    <a:pt x="462" y="322"/>
                    <a:pt x="462" y="322"/>
                  </a:cubicBezTo>
                  <a:cubicBezTo>
                    <a:pt x="462" y="322"/>
                    <a:pt x="462" y="322"/>
                    <a:pt x="462" y="322"/>
                  </a:cubicBezTo>
                  <a:cubicBezTo>
                    <a:pt x="462" y="322"/>
                    <a:pt x="463" y="320"/>
                    <a:pt x="464" y="320"/>
                  </a:cubicBezTo>
                  <a:cubicBezTo>
                    <a:pt x="464" y="320"/>
                    <a:pt x="464" y="320"/>
                    <a:pt x="464" y="320"/>
                  </a:cubicBezTo>
                  <a:cubicBezTo>
                    <a:pt x="465" y="320"/>
                    <a:pt x="465" y="321"/>
                    <a:pt x="466" y="321"/>
                  </a:cubicBezTo>
                  <a:cubicBezTo>
                    <a:pt x="466" y="321"/>
                    <a:pt x="466" y="321"/>
                    <a:pt x="466" y="321"/>
                  </a:cubicBezTo>
                  <a:cubicBezTo>
                    <a:pt x="468" y="322"/>
                    <a:pt x="469" y="322"/>
                    <a:pt x="470" y="324"/>
                  </a:cubicBezTo>
                  <a:cubicBezTo>
                    <a:pt x="470" y="324"/>
                    <a:pt x="470" y="324"/>
                    <a:pt x="470" y="324"/>
                  </a:cubicBezTo>
                  <a:cubicBezTo>
                    <a:pt x="470" y="324"/>
                    <a:pt x="470" y="324"/>
                    <a:pt x="469" y="324"/>
                  </a:cubicBezTo>
                  <a:cubicBezTo>
                    <a:pt x="469" y="324"/>
                    <a:pt x="469" y="324"/>
                    <a:pt x="469" y="324"/>
                  </a:cubicBezTo>
                  <a:cubicBezTo>
                    <a:pt x="469" y="325"/>
                    <a:pt x="469" y="325"/>
                    <a:pt x="469" y="325"/>
                  </a:cubicBezTo>
                  <a:cubicBezTo>
                    <a:pt x="469" y="325"/>
                    <a:pt x="469" y="325"/>
                    <a:pt x="469" y="325"/>
                  </a:cubicBezTo>
                  <a:cubicBezTo>
                    <a:pt x="467" y="325"/>
                    <a:pt x="463" y="324"/>
                    <a:pt x="463" y="323"/>
                  </a:cubicBezTo>
                  <a:close/>
                  <a:moveTo>
                    <a:pt x="464" y="322"/>
                  </a:moveTo>
                  <a:cubicBezTo>
                    <a:pt x="465" y="322"/>
                    <a:pt x="465" y="322"/>
                    <a:pt x="466" y="323"/>
                  </a:cubicBezTo>
                  <a:cubicBezTo>
                    <a:pt x="466" y="323"/>
                    <a:pt x="466" y="323"/>
                    <a:pt x="466" y="323"/>
                  </a:cubicBezTo>
                  <a:cubicBezTo>
                    <a:pt x="466" y="323"/>
                    <a:pt x="467" y="323"/>
                    <a:pt x="468" y="323"/>
                  </a:cubicBezTo>
                  <a:cubicBezTo>
                    <a:pt x="468" y="323"/>
                    <a:pt x="468" y="323"/>
                    <a:pt x="468" y="323"/>
                  </a:cubicBezTo>
                  <a:cubicBezTo>
                    <a:pt x="468" y="323"/>
                    <a:pt x="468" y="323"/>
                    <a:pt x="468" y="323"/>
                  </a:cubicBezTo>
                  <a:cubicBezTo>
                    <a:pt x="468" y="323"/>
                    <a:pt x="468" y="323"/>
                    <a:pt x="468" y="323"/>
                  </a:cubicBezTo>
                  <a:cubicBezTo>
                    <a:pt x="467" y="323"/>
                    <a:pt x="466" y="322"/>
                    <a:pt x="465" y="322"/>
                  </a:cubicBezTo>
                  <a:cubicBezTo>
                    <a:pt x="465" y="322"/>
                    <a:pt x="465" y="322"/>
                    <a:pt x="465" y="322"/>
                  </a:cubicBezTo>
                  <a:cubicBezTo>
                    <a:pt x="465" y="322"/>
                    <a:pt x="464" y="322"/>
                    <a:pt x="464" y="322"/>
                  </a:cubicBezTo>
                  <a:cubicBezTo>
                    <a:pt x="464" y="322"/>
                    <a:pt x="464" y="322"/>
                    <a:pt x="464" y="322"/>
                  </a:cubicBezTo>
                  <a:cubicBezTo>
                    <a:pt x="464" y="322"/>
                    <a:pt x="464" y="322"/>
                    <a:pt x="464" y="322"/>
                  </a:cubicBezTo>
                  <a:cubicBezTo>
                    <a:pt x="464" y="322"/>
                    <a:pt x="464" y="322"/>
                    <a:pt x="464" y="322"/>
                  </a:cubicBezTo>
                  <a:cubicBezTo>
                    <a:pt x="464" y="322"/>
                    <a:pt x="464" y="322"/>
                    <a:pt x="464" y="322"/>
                  </a:cubicBezTo>
                  <a:close/>
                  <a:moveTo>
                    <a:pt x="468" y="320"/>
                  </a:moveTo>
                  <a:cubicBezTo>
                    <a:pt x="467" y="320"/>
                    <a:pt x="465" y="320"/>
                    <a:pt x="464" y="319"/>
                  </a:cubicBezTo>
                  <a:cubicBezTo>
                    <a:pt x="464" y="319"/>
                    <a:pt x="464" y="319"/>
                    <a:pt x="464" y="319"/>
                  </a:cubicBezTo>
                  <a:cubicBezTo>
                    <a:pt x="460" y="318"/>
                    <a:pt x="459" y="317"/>
                    <a:pt x="456" y="316"/>
                  </a:cubicBezTo>
                  <a:cubicBezTo>
                    <a:pt x="456" y="316"/>
                    <a:pt x="456" y="316"/>
                    <a:pt x="456" y="316"/>
                  </a:cubicBezTo>
                  <a:cubicBezTo>
                    <a:pt x="453" y="316"/>
                    <a:pt x="446" y="313"/>
                    <a:pt x="445" y="311"/>
                  </a:cubicBezTo>
                  <a:cubicBezTo>
                    <a:pt x="445" y="311"/>
                    <a:pt x="445" y="311"/>
                    <a:pt x="445" y="311"/>
                  </a:cubicBezTo>
                  <a:cubicBezTo>
                    <a:pt x="445" y="311"/>
                    <a:pt x="445" y="311"/>
                    <a:pt x="445" y="311"/>
                  </a:cubicBezTo>
                  <a:cubicBezTo>
                    <a:pt x="445" y="311"/>
                    <a:pt x="444" y="310"/>
                    <a:pt x="444" y="309"/>
                  </a:cubicBezTo>
                  <a:cubicBezTo>
                    <a:pt x="444" y="309"/>
                    <a:pt x="444" y="309"/>
                    <a:pt x="444" y="309"/>
                  </a:cubicBezTo>
                  <a:cubicBezTo>
                    <a:pt x="444" y="308"/>
                    <a:pt x="445" y="307"/>
                    <a:pt x="447" y="307"/>
                  </a:cubicBezTo>
                  <a:cubicBezTo>
                    <a:pt x="447" y="307"/>
                    <a:pt x="447" y="307"/>
                    <a:pt x="447" y="307"/>
                  </a:cubicBezTo>
                  <a:cubicBezTo>
                    <a:pt x="447" y="307"/>
                    <a:pt x="448" y="307"/>
                    <a:pt x="448" y="307"/>
                  </a:cubicBezTo>
                  <a:cubicBezTo>
                    <a:pt x="448" y="307"/>
                    <a:pt x="448" y="307"/>
                    <a:pt x="448" y="307"/>
                  </a:cubicBezTo>
                  <a:cubicBezTo>
                    <a:pt x="454" y="308"/>
                    <a:pt x="458" y="311"/>
                    <a:pt x="462" y="312"/>
                  </a:cubicBezTo>
                  <a:cubicBezTo>
                    <a:pt x="462" y="312"/>
                    <a:pt x="462" y="312"/>
                    <a:pt x="462" y="312"/>
                  </a:cubicBezTo>
                  <a:cubicBezTo>
                    <a:pt x="466" y="314"/>
                    <a:pt x="467" y="314"/>
                    <a:pt x="469" y="315"/>
                  </a:cubicBezTo>
                  <a:cubicBezTo>
                    <a:pt x="469" y="315"/>
                    <a:pt x="469" y="315"/>
                    <a:pt x="469" y="315"/>
                  </a:cubicBezTo>
                  <a:cubicBezTo>
                    <a:pt x="470" y="315"/>
                    <a:pt x="473" y="315"/>
                    <a:pt x="473" y="317"/>
                  </a:cubicBezTo>
                  <a:cubicBezTo>
                    <a:pt x="473" y="317"/>
                    <a:pt x="473" y="317"/>
                    <a:pt x="473" y="317"/>
                  </a:cubicBezTo>
                  <a:cubicBezTo>
                    <a:pt x="473" y="318"/>
                    <a:pt x="473" y="318"/>
                    <a:pt x="472" y="319"/>
                  </a:cubicBezTo>
                  <a:cubicBezTo>
                    <a:pt x="472" y="319"/>
                    <a:pt x="472" y="319"/>
                    <a:pt x="472" y="319"/>
                  </a:cubicBezTo>
                  <a:cubicBezTo>
                    <a:pt x="471" y="320"/>
                    <a:pt x="470" y="320"/>
                    <a:pt x="468" y="320"/>
                  </a:cubicBezTo>
                  <a:cubicBezTo>
                    <a:pt x="468" y="320"/>
                    <a:pt x="468" y="320"/>
                    <a:pt x="468" y="320"/>
                  </a:cubicBezTo>
                  <a:cubicBezTo>
                    <a:pt x="468" y="320"/>
                    <a:pt x="468" y="320"/>
                    <a:pt x="468" y="320"/>
                  </a:cubicBezTo>
                  <a:close/>
                  <a:moveTo>
                    <a:pt x="446" y="311"/>
                  </a:moveTo>
                  <a:cubicBezTo>
                    <a:pt x="446" y="311"/>
                    <a:pt x="447" y="311"/>
                    <a:pt x="447" y="311"/>
                  </a:cubicBezTo>
                  <a:cubicBezTo>
                    <a:pt x="447" y="311"/>
                    <a:pt x="447" y="311"/>
                    <a:pt x="447" y="311"/>
                  </a:cubicBezTo>
                  <a:cubicBezTo>
                    <a:pt x="448" y="312"/>
                    <a:pt x="449" y="313"/>
                    <a:pt x="450" y="313"/>
                  </a:cubicBezTo>
                  <a:cubicBezTo>
                    <a:pt x="450" y="313"/>
                    <a:pt x="450" y="313"/>
                    <a:pt x="450" y="313"/>
                  </a:cubicBezTo>
                  <a:cubicBezTo>
                    <a:pt x="452" y="314"/>
                    <a:pt x="455" y="315"/>
                    <a:pt x="456" y="315"/>
                  </a:cubicBezTo>
                  <a:cubicBezTo>
                    <a:pt x="456" y="315"/>
                    <a:pt x="456" y="315"/>
                    <a:pt x="456" y="315"/>
                  </a:cubicBezTo>
                  <a:cubicBezTo>
                    <a:pt x="460" y="315"/>
                    <a:pt x="461" y="317"/>
                    <a:pt x="464" y="318"/>
                  </a:cubicBezTo>
                  <a:cubicBezTo>
                    <a:pt x="464" y="318"/>
                    <a:pt x="464" y="318"/>
                    <a:pt x="464" y="318"/>
                  </a:cubicBezTo>
                  <a:cubicBezTo>
                    <a:pt x="466" y="318"/>
                    <a:pt x="467" y="319"/>
                    <a:pt x="468" y="319"/>
                  </a:cubicBezTo>
                  <a:cubicBezTo>
                    <a:pt x="468" y="319"/>
                    <a:pt x="468" y="319"/>
                    <a:pt x="468" y="319"/>
                  </a:cubicBezTo>
                  <a:cubicBezTo>
                    <a:pt x="469" y="319"/>
                    <a:pt x="470" y="318"/>
                    <a:pt x="471" y="318"/>
                  </a:cubicBezTo>
                  <a:cubicBezTo>
                    <a:pt x="471" y="318"/>
                    <a:pt x="471" y="318"/>
                    <a:pt x="471" y="318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2" y="317"/>
                    <a:pt x="471" y="317"/>
                    <a:pt x="471" y="317"/>
                  </a:cubicBezTo>
                  <a:cubicBezTo>
                    <a:pt x="471" y="317"/>
                    <a:pt x="471" y="317"/>
                    <a:pt x="471" y="317"/>
                  </a:cubicBezTo>
                  <a:cubicBezTo>
                    <a:pt x="470" y="316"/>
                    <a:pt x="469" y="316"/>
                    <a:pt x="468" y="316"/>
                  </a:cubicBezTo>
                  <a:cubicBezTo>
                    <a:pt x="468" y="316"/>
                    <a:pt x="468" y="316"/>
                    <a:pt x="468" y="316"/>
                  </a:cubicBezTo>
                  <a:cubicBezTo>
                    <a:pt x="466" y="316"/>
                    <a:pt x="465" y="315"/>
                    <a:pt x="461" y="314"/>
                  </a:cubicBezTo>
                  <a:cubicBezTo>
                    <a:pt x="461" y="314"/>
                    <a:pt x="461" y="314"/>
                    <a:pt x="461" y="314"/>
                  </a:cubicBezTo>
                  <a:cubicBezTo>
                    <a:pt x="457" y="312"/>
                    <a:pt x="453" y="309"/>
                    <a:pt x="448" y="308"/>
                  </a:cubicBezTo>
                  <a:cubicBezTo>
                    <a:pt x="448" y="308"/>
                    <a:pt x="448" y="308"/>
                    <a:pt x="448" y="308"/>
                  </a:cubicBezTo>
                  <a:cubicBezTo>
                    <a:pt x="448" y="308"/>
                    <a:pt x="447" y="308"/>
                    <a:pt x="447" y="308"/>
                  </a:cubicBezTo>
                  <a:cubicBezTo>
                    <a:pt x="447" y="308"/>
                    <a:pt x="447" y="308"/>
                    <a:pt x="447" y="308"/>
                  </a:cubicBezTo>
                  <a:cubicBezTo>
                    <a:pt x="446" y="308"/>
                    <a:pt x="446" y="309"/>
                    <a:pt x="446" y="309"/>
                  </a:cubicBezTo>
                  <a:cubicBezTo>
                    <a:pt x="446" y="309"/>
                    <a:pt x="446" y="309"/>
                    <a:pt x="446" y="309"/>
                  </a:cubicBezTo>
                  <a:cubicBezTo>
                    <a:pt x="446" y="310"/>
                    <a:pt x="446" y="310"/>
                    <a:pt x="446" y="310"/>
                  </a:cubicBezTo>
                  <a:cubicBezTo>
                    <a:pt x="446" y="310"/>
                    <a:pt x="446" y="310"/>
                    <a:pt x="446" y="310"/>
                  </a:cubicBezTo>
                  <a:cubicBezTo>
                    <a:pt x="445" y="311"/>
                    <a:pt x="445" y="311"/>
                    <a:pt x="445" y="311"/>
                  </a:cubicBezTo>
                  <a:cubicBezTo>
                    <a:pt x="446" y="311"/>
                    <a:pt x="446" y="311"/>
                    <a:pt x="446" y="311"/>
                  </a:cubicBezTo>
                  <a:cubicBezTo>
                    <a:pt x="446" y="311"/>
                    <a:pt x="446" y="311"/>
                    <a:pt x="446" y="311"/>
                  </a:cubicBezTo>
                  <a:cubicBezTo>
                    <a:pt x="446" y="311"/>
                    <a:pt x="446" y="311"/>
                    <a:pt x="446" y="311"/>
                  </a:cubicBezTo>
                  <a:cubicBezTo>
                    <a:pt x="446" y="311"/>
                    <a:pt x="446" y="311"/>
                    <a:pt x="446" y="311"/>
                  </a:cubicBezTo>
                  <a:close/>
                  <a:moveTo>
                    <a:pt x="385" y="62"/>
                  </a:moveTo>
                  <a:cubicBezTo>
                    <a:pt x="385" y="62"/>
                    <a:pt x="385" y="61"/>
                    <a:pt x="385" y="61"/>
                  </a:cubicBezTo>
                  <a:cubicBezTo>
                    <a:pt x="385" y="61"/>
                    <a:pt x="385" y="61"/>
                    <a:pt x="385" y="61"/>
                  </a:cubicBezTo>
                  <a:cubicBezTo>
                    <a:pt x="385" y="61"/>
                    <a:pt x="385" y="60"/>
                    <a:pt x="385" y="60"/>
                  </a:cubicBezTo>
                  <a:cubicBezTo>
                    <a:pt x="385" y="60"/>
                    <a:pt x="385" y="60"/>
                    <a:pt x="385" y="60"/>
                  </a:cubicBezTo>
                  <a:cubicBezTo>
                    <a:pt x="385" y="60"/>
                    <a:pt x="385" y="60"/>
                    <a:pt x="385" y="60"/>
                  </a:cubicBezTo>
                  <a:cubicBezTo>
                    <a:pt x="385" y="60"/>
                    <a:pt x="385" y="60"/>
                    <a:pt x="385" y="60"/>
                  </a:cubicBezTo>
                  <a:cubicBezTo>
                    <a:pt x="385" y="59"/>
                    <a:pt x="384" y="59"/>
                    <a:pt x="384" y="59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4" y="59"/>
                    <a:pt x="384" y="58"/>
                    <a:pt x="384" y="58"/>
                  </a:cubicBezTo>
                  <a:cubicBezTo>
                    <a:pt x="384" y="58"/>
                    <a:pt x="384" y="58"/>
                    <a:pt x="384" y="58"/>
                  </a:cubicBezTo>
                  <a:cubicBezTo>
                    <a:pt x="384" y="57"/>
                    <a:pt x="384" y="57"/>
                    <a:pt x="385" y="57"/>
                  </a:cubicBezTo>
                  <a:cubicBezTo>
                    <a:pt x="385" y="57"/>
                    <a:pt x="385" y="57"/>
                    <a:pt x="385" y="57"/>
                  </a:cubicBezTo>
                  <a:cubicBezTo>
                    <a:pt x="385" y="57"/>
                    <a:pt x="385" y="57"/>
                    <a:pt x="385" y="57"/>
                  </a:cubicBezTo>
                  <a:cubicBezTo>
                    <a:pt x="385" y="57"/>
                    <a:pt x="385" y="57"/>
                    <a:pt x="385" y="57"/>
                  </a:cubicBezTo>
                  <a:cubicBezTo>
                    <a:pt x="385" y="58"/>
                    <a:pt x="385" y="58"/>
                    <a:pt x="385" y="58"/>
                  </a:cubicBezTo>
                  <a:cubicBezTo>
                    <a:pt x="385" y="58"/>
                    <a:pt x="385" y="58"/>
                    <a:pt x="385" y="58"/>
                  </a:cubicBezTo>
                  <a:cubicBezTo>
                    <a:pt x="385" y="58"/>
                    <a:pt x="385" y="58"/>
                    <a:pt x="385" y="58"/>
                  </a:cubicBezTo>
                  <a:cubicBezTo>
                    <a:pt x="385" y="57"/>
                    <a:pt x="385" y="57"/>
                    <a:pt x="385" y="57"/>
                  </a:cubicBezTo>
                  <a:cubicBezTo>
                    <a:pt x="385" y="57"/>
                    <a:pt x="385" y="57"/>
                    <a:pt x="385" y="57"/>
                  </a:cubicBezTo>
                  <a:cubicBezTo>
                    <a:pt x="386" y="57"/>
                    <a:pt x="386" y="57"/>
                    <a:pt x="386" y="57"/>
                  </a:cubicBezTo>
                  <a:cubicBezTo>
                    <a:pt x="386" y="57"/>
                    <a:pt x="386" y="58"/>
                    <a:pt x="386" y="58"/>
                  </a:cubicBezTo>
                  <a:cubicBezTo>
                    <a:pt x="386" y="58"/>
                    <a:pt x="386" y="58"/>
                    <a:pt x="386" y="58"/>
                  </a:cubicBezTo>
                  <a:cubicBezTo>
                    <a:pt x="386" y="58"/>
                    <a:pt x="387" y="58"/>
                    <a:pt x="387" y="58"/>
                  </a:cubicBezTo>
                  <a:cubicBezTo>
                    <a:pt x="387" y="58"/>
                    <a:pt x="387" y="58"/>
                    <a:pt x="387" y="58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7" y="59"/>
                    <a:pt x="388" y="59"/>
                    <a:pt x="388" y="60"/>
                  </a:cubicBezTo>
                  <a:cubicBezTo>
                    <a:pt x="388" y="60"/>
                    <a:pt x="388" y="60"/>
                    <a:pt x="388" y="60"/>
                  </a:cubicBezTo>
                  <a:cubicBezTo>
                    <a:pt x="388" y="60"/>
                    <a:pt x="388" y="60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9" y="61"/>
                    <a:pt x="388" y="62"/>
                    <a:pt x="386" y="62"/>
                  </a:cubicBezTo>
                  <a:cubicBezTo>
                    <a:pt x="386" y="62"/>
                    <a:pt x="386" y="62"/>
                    <a:pt x="386" y="62"/>
                  </a:cubicBezTo>
                  <a:cubicBezTo>
                    <a:pt x="386" y="62"/>
                    <a:pt x="386" y="62"/>
                    <a:pt x="386" y="62"/>
                  </a:cubicBezTo>
                  <a:cubicBezTo>
                    <a:pt x="386" y="62"/>
                    <a:pt x="386" y="62"/>
                    <a:pt x="386" y="62"/>
                  </a:cubicBezTo>
                  <a:cubicBezTo>
                    <a:pt x="386" y="62"/>
                    <a:pt x="386" y="62"/>
                    <a:pt x="386" y="62"/>
                  </a:cubicBezTo>
                  <a:cubicBezTo>
                    <a:pt x="386" y="62"/>
                    <a:pt x="386" y="62"/>
                    <a:pt x="386" y="62"/>
                  </a:cubicBezTo>
                  <a:cubicBezTo>
                    <a:pt x="386" y="62"/>
                    <a:pt x="385" y="62"/>
                    <a:pt x="385" y="62"/>
                  </a:cubicBezTo>
                  <a:close/>
                  <a:moveTo>
                    <a:pt x="386" y="60"/>
                  </a:moveTo>
                  <a:cubicBezTo>
                    <a:pt x="386" y="60"/>
                    <a:pt x="386" y="61"/>
                    <a:pt x="386" y="61"/>
                  </a:cubicBezTo>
                  <a:cubicBezTo>
                    <a:pt x="386" y="61"/>
                    <a:pt x="386" y="61"/>
                    <a:pt x="386" y="61"/>
                  </a:cubicBezTo>
                  <a:cubicBezTo>
                    <a:pt x="386" y="61"/>
                    <a:pt x="386" y="61"/>
                    <a:pt x="386" y="61"/>
                  </a:cubicBezTo>
                  <a:cubicBezTo>
                    <a:pt x="386" y="61"/>
                    <a:pt x="386" y="61"/>
                    <a:pt x="386" y="61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7" y="61"/>
                    <a:pt x="387" y="60"/>
                    <a:pt x="387" y="60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0"/>
                    <a:pt x="387" y="60"/>
                    <a:pt x="386" y="60"/>
                  </a:cubicBezTo>
                  <a:cubicBezTo>
                    <a:pt x="386" y="60"/>
                    <a:pt x="386" y="60"/>
                    <a:pt x="386" y="60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60"/>
                    <a:pt x="386" y="60"/>
                    <a:pt x="386" y="60"/>
                  </a:cubicBezTo>
                  <a:cubicBezTo>
                    <a:pt x="386" y="60"/>
                    <a:pt x="386" y="60"/>
                    <a:pt x="386" y="60"/>
                  </a:cubicBezTo>
                  <a:cubicBezTo>
                    <a:pt x="386" y="60"/>
                    <a:pt x="386" y="60"/>
                    <a:pt x="386" y="60"/>
                  </a:cubicBezTo>
                  <a:cubicBezTo>
                    <a:pt x="386" y="60"/>
                    <a:pt x="386" y="60"/>
                    <a:pt x="386" y="60"/>
                  </a:cubicBezTo>
                  <a:close/>
                  <a:moveTo>
                    <a:pt x="381" y="60"/>
                  </a:moveTo>
                  <a:cubicBezTo>
                    <a:pt x="381" y="60"/>
                    <a:pt x="381" y="59"/>
                    <a:pt x="381" y="59"/>
                  </a:cubicBezTo>
                  <a:cubicBezTo>
                    <a:pt x="381" y="59"/>
                    <a:pt x="381" y="59"/>
                    <a:pt x="381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1" y="58"/>
                    <a:pt x="381" y="58"/>
                    <a:pt x="382" y="58"/>
                  </a:cubicBezTo>
                  <a:cubicBezTo>
                    <a:pt x="382" y="58"/>
                    <a:pt x="382" y="58"/>
                    <a:pt x="382" y="58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3" y="57"/>
                    <a:pt x="383" y="58"/>
                    <a:pt x="383" y="58"/>
                  </a:cubicBezTo>
                  <a:cubicBezTo>
                    <a:pt x="383" y="58"/>
                    <a:pt x="383" y="58"/>
                    <a:pt x="383" y="58"/>
                  </a:cubicBezTo>
                  <a:cubicBezTo>
                    <a:pt x="383" y="58"/>
                    <a:pt x="383" y="59"/>
                    <a:pt x="383" y="59"/>
                  </a:cubicBezTo>
                  <a:cubicBezTo>
                    <a:pt x="383" y="59"/>
                    <a:pt x="383" y="59"/>
                    <a:pt x="383" y="59"/>
                  </a:cubicBezTo>
                  <a:cubicBezTo>
                    <a:pt x="383" y="59"/>
                    <a:pt x="383" y="59"/>
                    <a:pt x="383" y="59"/>
                  </a:cubicBezTo>
                  <a:cubicBezTo>
                    <a:pt x="383" y="59"/>
                    <a:pt x="383" y="59"/>
                    <a:pt x="383" y="59"/>
                  </a:cubicBezTo>
                  <a:cubicBezTo>
                    <a:pt x="383" y="60"/>
                    <a:pt x="383" y="60"/>
                    <a:pt x="382" y="60"/>
                  </a:cubicBezTo>
                  <a:cubicBezTo>
                    <a:pt x="382" y="60"/>
                    <a:pt x="382" y="60"/>
                    <a:pt x="382" y="60"/>
                  </a:cubicBezTo>
                  <a:cubicBezTo>
                    <a:pt x="382" y="60"/>
                    <a:pt x="381" y="60"/>
                    <a:pt x="381" y="60"/>
                  </a:cubicBezTo>
                  <a:close/>
                  <a:moveTo>
                    <a:pt x="382" y="59"/>
                  </a:moveTo>
                  <a:cubicBezTo>
                    <a:pt x="382" y="59"/>
                    <a:pt x="382" y="59"/>
                    <a:pt x="382" y="59"/>
                  </a:cubicBezTo>
                  <a:cubicBezTo>
                    <a:pt x="382" y="59"/>
                    <a:pt x="382" y="59"/>
                    <a:pt x="382" y="59"/>
                  </a:cubicBezTo>
                  <a:cubicBezTo>
                    <a:pt x="382" y="59"/>
                    <a:pt x="382" y="59"/>
                    <a:pt x="382" y="59"/>
                  </a:cubicBezTo>
                  <a:cubicBezTo>
                    <a:pt x="382" y="59"/>
                    <a:pt x="382" y="59"/>
                    <a:pt x="382" y="59"/>
                  </a:cubicBezTo>
                  <a:close/>
                  <a:moveTo>
                    <a:pt x="382" y="59"/>
                  </a:moveTo>
                  <a:cubicBezTo>
                    <a:pt x="382" y="59"/>
                    <a:pt x="382" y="59"/>
                    <a:pt x="382" y="59"/>
                  </a:cubicBezTo>
                  <a:cubicBezTo>
                    <a:pt x="382" y="59"/>
                    <a:pt x="382" y="59"/>
                    <a:pt x="382" y="59"/>
                  </a:cubicBezTo>
                  <a:cubicBezTo>
                    <a:pt x="382" y="59"/>
                    <a:pt x="382" y="59"/>
                    <a:pt x="382" y="59"/>
                  </a:cubicBezTo>
                  <a:cubicBezTo>
                    <a:pt x="382" y="59"/>
                    <a:pt x="382" y="59"/>
                    <a:pt x="382" y="59"/>
                  </a:cubicBezTo>
                  <a:cubicBezTo>
                    <a:pt x="382" y="59"/>
                    <a:pt x="382" y="59"/>
                    <a:pt x="382" y="59"/>
                  </a:cubicBezTo>
                  <a:close/>
                  <a:moveTo>
                    <a:pt x="386" y="45"/>
                  </a:moveTo>
                  <a:cubicBezTo>
                    <a:pt x="386" y="45"/>
                    <a:pt x="386" y="44"/>
                    <a:pt x="386" y="44"/>
                  </a:cubicBezTo>
                  <a:cubicBezTo>
                    <a:pt x="386" y="44"/>
                    <a:pt x="386" y="44"/>
                    <a:pt x="386" y="44"/>
                  </a:cubicBezTo>
                  <a:cubicBezTo>
                    <a:pt x="386" y="43"/>
                    <a:pt x="387" y="42"/>
                    <a:pt x="388" y="42"/>
                  </a:cubicBezTo>
                  <a:cubicBezTo>
                    <a:pt x="388" y="42"/>
                    <a:pt x="388" y="42"/>
                    <a:pt x="388" y="42"/>
                  </a:cubicBezTo>
                  <a:cubicBezTo>
                    <a:pt x="388" y="42"/>
                    <a:pt x="388" y="42"/>
                    <a:pt x="388" y="42"/>
                  </a:cubicBezTo>
                  <a:cubicBezTo>
                    <a:pt x="388" y="42"/>
                    <a:pt x="388" y="42"/>
                    <a:pt x="388" y="42"/>
                  </a:cubicBezTo>
                  <a:cubicBezTo>
                    <a:pt x="388" y="42"/>
                    <a:pt x="388" y="42"/>
                    <a:pt x="388" y="42"/>
                  </a:cubicBezTo>
                  <a:cubicBezTo>
                    <a:pt x="389" y="42"/>
                    <a:pt x="389" y="42"/>
                    <a:pt x="389" y="43"/>
                  </a:cubicBezTo>
                  <a:cubicBezTo>
                    <a:pt x="389" y="43"/>
                    <a:pt x="389" y="43"/>
                    <a:pt x="389" y="43"/>
                  </a:cubicBezTo>
                  <a:cubicBezTo>
                    <a:pt x="389" y="44"/>
                    <a:pt x="389" y="44"/>
                    <a:pt x="389" y="45"/>
                  </a:cubicBezTo>
                  <a:cubicBezTo>
                    <a:pt x="389" y="45"/>
                    <a:pt x="389" y="45"/>
                    <a:pt x="389" y="45"/>
                  </a:cubicBezTo>
                  <a:cubicBezTo>
                    <a:pt x="388" y="45"/>
                    <a:pt x="387" y="46"/>
                    <a:pt x="387" y="46"/>
                  </a:cubicBezTo>
                  <a:cubicBezTo>
                    <a:pt x="387" y="46"/>
                    <a:pt x="387" y="46"/>
                    <a:pt x="387" y="46"/>
                  </a:cubicBezTo>
                  <a:cubicBezTo>
                    <a:pt x="386" y="46"/>
                    <a:pt x="386" y="45"/>
                    <a:pt x="386" y="45"/>
                  </a:cubicBezTo>
                  <a:close/>
                  <a:moveTo>
                    <a:pt x="387" y="44"/>
                  </a:moveTo>
                  <a:cubicBezTo>
                    <a:pt x="387" y="44"/>
                    <a:pt x="388" y="44"/>
                    <a:pt x="388" y="44"/>
                  </a:cubicBezTo>
                  <a:cubicBezTo>
                    <a:pt x="388" y="44"/>
                    <a:pt x="388" y="44"/>
                    <a:pt x="388" y="44"/>
                  </a:cubicBezTo>
                  <a:cubicBezTo>
                    <a:pt x="388" y="44"/>
                    <a:pt x="388" y="44"/>
                    <a:pt x="388" y="44"/>
                  </a:cubicBezTo>
                  <a:cubicBezTo>
                    <a:pt x="388" y="44"/>
                    <a:pt x="388" y="44"/>
                    <a:pt x="388" y="44"/>
                  </a:cubicBezTo>
                  <a:cubicBezTo>
                    <a:pt x="388" y="44"/>
                    <a:pt x="388" y="44"/>
                    <a:pt x="387" y="44"/>
                  </a:cubicBezTo>
                  <a:close/>
                  <a:moveTo>
                    <a:pt x="388" y="43"/>
                  </a:moveTo>
                  <a:cubicBezTo>
                    <a:pt x="388" y="43"/>
                    <a:pt x="388" y="43"/>
                    <a:pt x="388" y="43"/>
                  </a:cubicBezTo>
                  <a:cubicBezTo>
                    <a:pt x="388" y="43"/>
                    <a:pt x="388" y="43"/>
                    <a:pt x="388" y="43"/>
                  </a:cubicBezTo>
                  <a:cubicBezTo>
                    <a:pt x="388" y="43"/>
                    <a:pt x="388" y="43"/>
                    <a:pt x="388" y="43"/>
                  </a:cubicBezTo>
                  <a:cubicBezTo>
                    <a:pt x="388" y="43"/>
                    <a:pt x="388" y="43"/>
                    <a:pt x="388" y="43"/>
                  </a:cubicBezTo>
                  <a:close/>
                  <a:moveTo>
                    <a:pt x="390" y="41"/>
                  </a:moveTo>
                  <a:cubicBezTo>
                    <a:pt x="389" y="41"/>
                    <a:pt x="389" y="40"/>
                    <a:pt x="389" y="39"/>
                  </a:cubicBezTo>
                  <a:cubicBezTo>
                    <a:pt x="389" y="39"/>
                    <a:pt x="389" y="39"/>
                    <a:pt x="389" y="39"/>
                  </a:cubicBezTo>
                  <a:cubicBezTo>
                    <a:pt x="389" y="39"/>
                    <a:pt x="389" y="38"/>
                    <a:pt x="390" y="38"/>
                  </a:cubicBezTo>
                  <a:cubicBezTo>
                    <a:pt x="390" y="38"/>
                    <a:pt x="390" y="38"/>
                    <a:pt x="390" y="38"/>
                  </a:cubicBezTo>
                  <a:cubicBezTo>
                    <a:pt x="390" y="38"/>
                    <a:pt x="390" y="38"/>
                    <a:pt x="390" y="38"/>
                  </a:cubicBezTo>
                  <a:cubicBezTo>
                    <a:pt x="390" y="38"/>
                    <a:pt x="390" y="38"/>
                    <a:pt x="390" y="38"/>
                  </a:cubicBezTo>
                  <a:cubicBezTo>
                    <a:pt x="390" y="38"/>
                    <a:pt x="390" y="38"/>
                    <a:pt x="390" y="38"/>
                  </a:cubicBezTo>
                  <a:cubicBezTo>
                    <a:pt x="390" y="38"/>
                    <a:pt x="390" y="38"/>
                    <a:pt x="390" y="38"/>
                  </a:cubicBezTo>
                  <a:cubicBezTo>
                    <a:pt x="391" y="38"/>
                    <a:pt x="391" y="39"/>
                    <a:pt x="392" y="39"/>
                  </a:cubicBezTo>
                  <a:cubicBezTo>
                    <a:pt x="392" y="39"/>
                    <a:pt x="392" y="39"/>
                    <a:pt x="392" y="39"/>
                  </a:cubicBezTo>
                  <a:cubicBezTo>
                    <a:pt x="391" y="40"/>
                    <a:pt x="391" y="41"/>
                    <a:pt x="390" y="41"/>
                  </a:cubicBezTo>
                  <a:cubicBezTo>
                    <a:pt x="390" y="41"/>
                    <a:pt x="390" y="41"/>
                    <a:pt x="390" y="41"/>
                  </a:cubicBezTo>
                  <a:cubicBezTo>
                    <a:pt x="390" y="41"/>
                    <a:pt x="390" y="41"/>
                    <a:pt x="390" y="41"/>
                  </a:cubicBezTo>
                  <a:close/>
                  <a:moveTo>
                    <a:pt x="457" y="3"/>
                  </a:moveTo>
                  <a:cubicBezTo>
                    <a:pt x="457" y="2"/>
                    <a:pt x="457" y="1"/>
                    <a:pt x="458" y="1"/>
                  </a:cubicBezTo>
                  <a:cubicBezTo>
                    <a:pt x="458" y="1"/>
                    <a:pt x="458" y="1"/>
                    <a:pt x="458" y="1"/>
                  </a:cubicBezTo>
                  <a:cubicBezTo>
                    <a:pt x="458" y="1"/>
                    <a:pt x="458" y="1"/>
                    <a:pt x="458" y="1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58" y="0"/>
                    <a:pt x="459" y="0"/>
                    <a:pt x="459" y="0"/>
                  </a:cubicBezTo>
                  <a:cubicBezTo>
                    <a:pt x="459" y="0"/>
                    <a:pt x="459" y="0"/>
                    <a:pt x="459" y="0"/>
                  </a:cubicBezTo>
                  <a:cubicBezTo>
                    <a:pt x="460" y="0"/>
                    <a:pt x="461" y="0"/>
                    <a:pt x="461" y="2"/>
                  </a:cubicBezTo>
                  <a:cubicBezTo>
                    <a:pt x="461" y="2"/>
                    <a:pt x="461" y="2"/>
                    <a:pt x="461" y="2"/>
                  </a:cubicBezTo>
                  <a:cubicBezTo>
                    <a:pt x="461" y="2"/>
                    <a:pt x="461" y="2"/>
                    <a:pt x="461" y="2"/>
                  </a:cubicBezTo>
                  <a:cubicBezTo>
                    <a:pt x="461" y="2"/>
                    <a:pt x="461" y="2"/>
                    <a:pt x="461" y="2"/>
                  </a:cubicBezTo>
                  <a:cubicBezTo>
                    <a:pt x="460" y="3"/>
                    <a:pt x="459" y="4"/>
                    <a:pt x="458" y="4"/>
                  </a:cubicBezTo>
                  <a:cubicBezTo>
                    <a:pt x="458" y="4"/>
                    <a:pt x="458" y="4"/>
                    <a:pt x="458" y="4"/>
                  </a:cubicBezTo>
                  <a:cubicBezTo>
                    <a:pt x="458" y="4"/>
                    <a:pt x="457" y="3"/>
                    <a:pt x="457" y="3"/>
                  </a:cubicBezTo>
                  <a:close/>
                  <a:moveTo>
                    <a:pt x="458" y="2"/>
                  </a:moveTo>
                  <a:cubicBezTo>
                    <a:pt x="459" y="2"/>
                    <a:pt x="459" y="2"/>
                    <a:pt x="460" y="2"/>
                  </a:cubicBezTo>
                  <a:cubicBezTo>
                    <a:pt x="460" y="2"/>
                    <a:pt x="460" y="2"/>
                    <a:pt x="460" y="2"/>
                  </a:cubicBezTo>
                  <a:cubicBezTo>
                    <a:pt x="459" y="2"/>
                    <a:pt x="459" y="2"/>
                    <a:pt x="459" y="2"/>
                  </a:cubicBezTo>
                  <a:cubicBezTo>
                    <a:pt x="459" y="2"/>
                    <a:pt x="459" y="2"/>
                    <a:pt x="459" y="2"/>
                  </a:cubicBezTo>
                  <a:cubicBezTo>
                    <a:pt x="459" y="2"/>
                    <a:pt x="459" y="2"/>
                    <a:pt x="459" y="2"/>
                  </a:cubicBezTo>
                  <a:cubicBezTo>
                    <a:pt x="459" y="2"/>
                    <a:pt x="459" y="2"/>
                    <a:pt x="459" y="2"/>
                  </a:cubicBezTo>
                  <a:cubicBezTo>
                    <a:pt x="458" y="2"/>
                    <a:pt x="458" y="2"/>
                    <a:pt x="458" y="2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4" name="Freeform 52">
              <a:extLst>
                <a:ext uri="{FF2B5EF4-FFF2-40B4-BE49-F238E27FC236}">
                  <a16:creationId xmlns:a16="http://schemas.microsoft.com/office/drawing/2014/main" id="{E18AA085-13C4-4D63-8AC0-BF221B132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0175" y="2600056"/>
              <a:ext cx="109538" cy="84138"/>
            </a:xfrm>
            <a:custGeom>
              <a:avLst/>
              <a:gdLst>
                <a:gd name="T0" fmla="*/ 6 w 40"/>
                <a:gd name="T1" fmla="*/ 4 h 31"/>
                <a:gd name="T2" fmla="*/ 9 w 40"/>
                <a:gd name="T3" fmla="*/ 0 h 31"/>
                <a:gd name="T4" fmla="*/ 18 w 40"/>
                <a:gd name="T5" fmla="*/ 1 h 31"/>
                <a:gd name="T6" fmla="*/ 24 w 40"/>
                <a:gd name="T7" fmla="*/ 4 h 31"/>
                <a:gd name="T8" fmla="*/ 32 w 40"/>
                <a:gd name="T9" fmla="*/ 15 h 31"/>
                <a:gd name="T10" fmla="*/ 36 w 40"/>
                <a:gd name="T11" fmla="*/ 18 h 31"/>
                <a:gd name="T12" fmla="*/ 38 w 40"/>
                <a:gd name="T13" fmla="*/ 21 h 31"/>
                <a:gd name="T14" fmla="*/ 36 w 40"/>
                <a:gd name="T15" fmla="*/ 24 h 31"/>
                <a:gd name="T16" fmla="*/ 35 w 40"/>
                <a:gd name="T17" fmla="*/ 29 h 31"/>
                <a:gd name="T18" fmla="*/ 31 w 40"/>
                <a:gd name="T19" fmla="*/ 29 h 31"/>
                <a:gd name="T20" fmla="*/ 22 w 40"/>
                <a:gd name="T21" fmla="*/ 25 h 31"/>
                <a:gd name="T22" fmla="*/ 12 w 40"/>
                <a:gd name="T23" fmla="*/ 24 h 31"/>
                <a:gd name="T24" fmla="*/ 7 w 40"/>
                <a:gd name="T25" fmla="*/ 22 h 31"/>
                <a:gd name="T26" fmla="*/ 5 w 40"/>
                <a:gd name="T27" fmla="*/ 20 h 31"/>
                <a:gd name="T28" fmla="*/ 2 w 40"/>
                <a:gd name="T29" fmla="*/ 15 h 31"/>
                <a:gd name="T30" fmla="*/ 2 w 40"/>
                <a:gd name="T31" fmla="*/ 11 h 31"/>
                <a:gd name="T32" fmla="*/ 6 w 40"/>
                <a:gd name="T33" fmla="*/ 9 h 31"/>
                <a:gd name="T34" fmla="*/ 6 w 40"/>
                <a:gd name="T3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31">
                  <a:moveTo>
                    <a:pt x="6" y="4"/>
                  </a:moveTo>
                  <a:cubicBezTo>
                    <a:pt x="6" y="4"/>
                    <a:pt x="5" y="1"/>
                    <a:pt x="9" y="0"/>
                  </a:cubicBezTo>
                  <a:cubicBezTo>
                    <a:pt x="13" y="0"/>
                    <a:pt x="15" y="1"/>
                    <a:pt x="18" y="1"/>
                  </a:cubicBezTo>
                  <a:cubicBezTo>
                    <a:pt x="21" y="2"/>
                    <a:pt x="22" y="2"/>
                    <a:pt x="24" y="4"/>
                  </a:cubicBezTo>
                  <a:cubicBezTo>
                    <a:pt x="25" y="6"/>
                    <a:pt x="30" y="14"/>
                    <a:pt x="32" y="15"/>
                  </a:cubicBezTo>
                  <a:cubicBezTo>
                    <a:pt x="35" y="17"/>
                    <a:pt x="33" y="17"/>
                    <a:pt x="36" y="18"/>
                  </a:cubicBezTo>
                  <a:cubicBezTo>
                    <a:pt x="39" y="18"/>
                    <a:pt x="40" y="20"/>
                    <a:pt x="38" y="21"/>
                  </a:cubicBezTo>
                  <a:cubicBezTo>
                    <a:pt x="35" y="22"/>
                    <a:pt x="36" y="22"/>
                    <a:pt x="36" y="24"/>
                  </a:cubicBezTo>
                  <a:cubicBezTo>
                    <a:pt x="37" y="26"/>
                    <a:pt x="37" y="28"/>
                    <a:pt x="35" y="29"/>
                  </a:cubicBezTo>
                  <a:cubicBezTo>
                    <a:pt x="34" y="30"/>
                    <a:pt x="33" y="31"/>
                    <a:pt x="31" y="29"/>
                  </a:cubicBezTo>
                  <a:cubicBezTo>
                    <a:pt x="28" y="28"/>
                    <a:pt x="26" y="24"/>
                    <a:pt x="22" y="25"/>
                  </a:cubicBezTo>
                  <a:cubicBezTo>
                    <a:pt x="19" y="25"/>
                    <a:pt x="14" y="27"/>
                    <a:pt x="12" y="24"/>
                  </a:cubicBezTo>
                  <a:cubicBezTo>
                    <a:pt x="9" y="21"/>
                    <a:pt x="9" y="21"/>
                    <a:pt x="7" y="22"/>
                  </a:cubicBezTo>
                  <a:cubicBezTo>
                    <a:pt x="6" y="22"/>
                    <a:pt x="5" y="21"/>
                    <a:pt x="5" y="20"/>
                  </a:cubicBezTo>
                  <a:cubicBezTo>
                    <a:pt x="5" y="18"/>
                    <a:pt x="4" y="16"/>
                    <a:pt x="2" y="15"/>
                  </a:cubicBezTo>
                  <a:cubicBezTo>
                    <a:pt x="0" y="14"/>
                    <a:pt x="0" y="11"/>
                    <a:pt x="2" y="11"/>
                  </a:cubicBezTo>
                  <a:cubicBezTo>
                    <a:pt x="3" y="11"/>
                    <a:pt x="7" y="12"/>
                    <a:pt x="6" y="9"/>
                  </a:cubicBezTo>
                  <a:cubicBezTo>
                    <a:pt x="6" y="7"/>
                    <a:pt x="6" y="4"/>
                    <a:pt x="6" y="4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5" name="Freeform 53">
              <a:extLst>
                <a:ext uri="{FF2B5EF4-FFF2-40B4-BE49-F238E27FC236}">
                  <a16:creationId xmlns:a16="http://schemas.microsoft.com/office/drawing/2014/main" id="{A97A9E60-FE34-49C8-A43C-DB769FBC76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0175" y="2600056"/>
              <a:ext cx="109538" cy="84138"/>
            </a:xfrm>
            <a:custGeom>
              <a:avLst/>
              <a:gdLst>
                <a:gd name="T0" fmla="*/ 23 w 40"/>
                <a:gd name="T1" fmla="*/ 25 h 31"/>
                <a:gd name="T2" fmla="*/ 22 w 40"/>
                <a:gd name="T3" fmla="*/ 25 h 31"/>
                <a:gd name="T4" fmla="*/ 16 w 40"/>
                <a:gd name="T5" fmla="*/ 26 h 31"/>
                <a:gd name="T6" fmla="*/ 11 w 40"/>
                <a:gd name="T7" fmla="*/ 24 h 31"/>
                <a:gd name="T8" fmla="*/ 8 w 40"/>
                <a:gd name="T9" fmla="*/ 22 h 31"/>
                <a:gd name="T10" fmla="*/ 7 w 40"/>
                <a:gd name="T11" fmla="*/ 22 h 31"/>
                <a:gd name="T12" fmla="*/ 7 w 40"/>
                <a:gd name="T13" fmla="*/ 22 h 31"/>
                <a:gd name="T14" fmla="*/ 4 w 40"/>
                <a:gd name="T15" fmla="*/ 20 h 31"/>
                <a:gd name="T16" fmla="*/ 2 w 40"/>
                <a:gd name="T17" fmla="*/ 15 h 31"/>
                <a:gd name="T18" fmla="*/ 0 w 40"/>
                <a:gd name="T19" fmla="*/ 12 h 31"/>
                <a:gd name="T20" fmla="*/ 1 w 40"/>
                <a:gd name="T21" fmla="*/ 10 h 31"/>
                <a:gd name="T22" fmla="*/ 2 w 40"/>
                <a:gd name="T23" fmla="*/ 10 h 31"/>
                <a:gd name="T24" fmla="*/ 4 w 40"/>
                <a:gd name="T25" fmla="*/ 10 h 31"/>
                <a:gd name="T26" fmla="*/ 6 w 40"/>
                <a:gd name="T27" fmla="*/ 9 h 31"/>
                <a:gd name="T28" fmla="*/ 6 w 40"/>
                <a:gd name="T29" fmla="*/ 9 h 31"/>
                <a:gd name="T30" fmla="*/ 5 w 40"/>
                <a:gd name="T31" fmla="*/ 4 h 31"/>
                <a:gd name="T32" fmla="*/ 6 w 40"/>
                <a:gd name="T33" fmla="*/ 4 h 31"/>
                <a:gd name="T34" fmla="*/ 5 w 40"/>
                <a:gd name="T35" fmla="*/ 4 h 31"/>
                <a:gd name="T36" fmla="*/ 9 w 40"/>
                <a:gd name="T37" fmla="*/ 0 h 31"/>
                <a:gd name="T38" fmla="*/ 10 w 40"/>
                <a:gd name="T39" fmla="*/ 0 h 31"/>
                <a:gd name="T40" fmla="*/ 18 w 40"/>
                <a:gd name="T41" fmla="*/ 1 h 31"/>
                <a:gd name="T42" fmla="*/ 24 w 40"/>
                <a:gd name="T43" fmla="*/ 3 h 31"/>
                <a:gd name="T44" fmla="*/ 33 w 40"/>
                <a:gd name="T45" fmla="*/ 15 h 31"/>
                <a:gd name="T46" fmla="*/ 36 w 40"/>
                <a:gd name="T47" fmla="*/ 17 h 31"/>
                <a:gd name="T48" fmla="*/ 40 w 40"/>
                <a:gd name="T49" fmla="*/ 20 h 31"/>
                <a:gd name="T50" fmla="*/ 38 w 40"/>
                <a:gd name="T51" fmla="*/ 22 h 31"/>
                <a:gd name="T52" fmla="*/ 37 w 40"/>
                <a:gd name="T53" fmla="*/ 22 h 31"/>
                <a:gd name="T54" fmla="*/ 37 w 40"/>
                <a:gd name="T55" fmla="*/ 22 h 31"/>
                <a:gd name="T56" fmla="*/ 37 w 40"/>
                <a:gd name="T57" fmla="*/ 24 h 31"/>
                <a:gd name="T58" fmla="*/ 37 w 40"/>
                <a:gd name="T59" fmla="*/ 26 h 31"/>
                <a:gd name="T60" fmla="*/ 36 w 40"/>
                <a:gd name="T61" fmla="*/ 30 h 31"/>
                <a:gd name="T62" fmla="*/ 33 w 40"/>
                <a:gd name="T63" fmla="*/ 31 h 31"/>
                <a:gd name="T64" fmla="*/ 31 w 40"/>
                <a:gd name="T65" fmla="*/ 30 h 31"/>
                <a:gd name="T66" fmla="*/ 33 w 40"/>
                <a:gd name="T67" fmla="*/ 29 h 31"/>
                <a:gd name="T68" fmla="*/ 35 w 40"/>
                <a:gd name="T69" fmla="*/ 29 h 31"/>
                <a:gd name="T70" fmla="*/ 36 w 40"/>
                <a:gd name="T71" fmla="*/ 26 h 31"/>
                <a:gd name="T72" fmla="*/ 36 w 40"/>
                <a:gd name="T73" fmla="*/ 24 h 31"/>
                <a:gd name="T74" fmla="*/ 35 w 40"/>
                <a:gd name="T75" fmla="*/ 22 h 31"/>
                <a:gd name="T76" fmla="*/ 38 w 40"/>
                <a:gd name="T77" fmla="*/ 20 h 31"/>
                <a:gd name="T78" fmla="*/ 39 w 40"/>
                <a:gd name="T79" fmla="*/ 20 h 31"/>
                <a:gd name="T80" fmla="*/ 36 w 40"/>
                <a:gd name="T81" fmla="*/ 18 h 31"/>
                <a:gd name="T82" fmla="*/ 32 w 40"/>
                <a:gd name="T83" fmla="*/ 16 h 31"/>
                <a:gd name="T84" fmla="*/ 23 w 40"/>
                <a:gd name="T85" fmla="*/ 4 h 31"/>
                <a:gd name="T86" fmla="*/ 18 w 40"/>
                <a:gd name="T87" fmla="*/ 2 h 31"/>
                <a:gd name="T88" fmla="*/ 10 w 40"/>
                <a:gd name="T89" fmla="*/ 1 h 31"/>
                <a:gd name="T90" fmla="*/ 9 w 40"/>
                <a:gd name="T91" fmla="*/ 1 h 31"/>
                <a:gd name="T92" fmla="*/ 6 w 40"/>
                <a:gd name="T93" fmla="*/ 4 h 31"/>
                <a:gd name="T94" fmla="*/ 6 w 40"/>
                <a:gd name="T95" fmla="*/ 4 h 31"/>
                <a:gd name="T96" fmla="*/ 7 w 40"/>
                <a:gd name="T97" fmla="*/ 9 h 31"/>
                <a:gd name="T98" fmla="*/ 4 w 40"/>
                <a:gd name="T99" fmla="*/ 12 h 31"/>
                <a:gd name="T100" fmla="*/ 2 w 40"/>
                <a:gd name="T101" fmla="*/ 11 h 31"/>
                <a:gd name="T102" fmla="*/ 2 w 40"/>
                <a:gd name="T103" fmla="*/ 12 h 31"/>
                <a:gd name="T104" fmla="*/ 1 w 40"/>
                <a:gd name="T105" fmla="*/ 12 h 31"/>
                <a:gd name="T106" fmla="*/ 2 w 40"/>
                <a:gd name="T107" fmla="*/ 14 h 31"/>
                <a:gd name="T108" fmla="*/ 5 w 40"/>
                <a:gd name="T109" fmla="*/ 20 h 31"/>
                <a:gd name="T110" fmla="*/ 7 w 40"/>
                <a:gd name="T111" fmla="*/ 21 h 31"/>
                <a:gd name="T112" fmla="*/ 7 w 40"/>
                <a:gd name="T113" fmla="*/ 21 h 31"/>
                <a:gd name="T114" fmla="*/ 8 w 40"/>
                <a:gd name="T115" fmla="*/ 21 h 31"/>
                <a:gd name="T116" fmla="*/ 12 w 40"/>
                <a:gd name="T117" fmla="*/ 23 h 31"/>
                <a:gd name="T118" fmla="*/ 16 w 40"/>
                <a:gd name="T119" fmla="*/ 25 h 31"/>
                <a:gd name="T120" fmla="*/ 22 w 40"/>
                <a:gd name="T121" fmla="*/ 24 h 31"/>
                <a:gd name="T122" fmla="*/ 23 w 40"/>
                <a:gd name="T123" fmla="*/ 24 h 31"/>
                <a:gd name="T124" fmla="*/ 31 w 40"/>
                <a:gd name="T1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" h="31">
                  <a:moveTo>
                    <a:pt x="31" y="30"/>
                  </a:moveTo>
                  <a:cubicBezTo>
                    <a:pt x="28" y="28"/>
                    <a:pt x="25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6"/>
                    <a:pt x="18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6"/>
                    <a:pt x="12" y="26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9" y="22"/>
                    <a:pt x="9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4" y="22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8"/>
                    <a:pt x="3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7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5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1" y="1"/>
                    <a:pt x="23" y="1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6" y="5"/>
                    <a:pt x="31" y="13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6"/>
                    <a:pt x="34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8" y="17"/>
                    <a:pt x="40" y="18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39" y="21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3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9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4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0"/>
                    <a:pt x="31" y="30"/>
                  </a:cubicBezTo>
                  <a:close/>
                  <a:moveTo>
                    <a:pt x="31" y="29"/>
                  </a:moveTo>
                  <a:cubicBezTo>
                    <a:pt x="32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9"/>
                    <a:pt x="34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7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5"/>
                    <a:pt x="36" y="25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5" y="23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9"/>
                    <a:pt x="38" y="19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3" y="18"/>
                    <a:pt x="34" y="17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9" y="14"/>
                    <a:pt x="25" y="6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2"/>
                    <a:pt x="21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5" y="2"/>
                    <a:pt x="13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6" y="1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7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1"/>
                    <a:pt x="5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4" y="15"/>
                    <a:pt x="5" y="18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10" y="2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5"/>
                    <a:pt x="14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8" y="25"/>
                    <a:pt x="20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6" y="24"/>
                    <a:pt x="29" y="27"/>
                    <a:pt x="31" y="29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6" name="Freeform 57">
              <a:extLst>
                <a:ext uri="{FF2B5EF4-FFF2-40B4-BE49-F238E27FC236}">
                  <a16:creationId xmlns:a16="http://schemas.microsoft.com/office/drawing/2014/main" id="{BF459999-66E0-4810-A6C3-2163A296A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2494" y="4016111"/>
              <a:ext cx="25400" cy="23813"/>
            </a:xfrm>
            <a:custGeom>
              <a:avLst/>
              <a:gdLst>
                <a:gd name="T0" fmla="*/ 5 w 9"/>
                <a:gd name="T1" fmla="*/ 5 h 9"/>
                <a:gd name="T2" fmla="*/ 5 w 9"/>
                <a:gd name="T3" fmla="*/ 5 h 9"/>
                <a:gd name="T4" fmla="*/ 4 w 9"/>
                <a:gd name="T5" fmla="*/ 5 h 9"/>
                <a:gd name="T6" fmla="*/ 2 w 9"/>
                <a:gd name="T7" fmla="*/ 6 h 9"/>
                <a:gd name="T8" fmla="*/ 2 w 9"/>
                <a:gd name="T9" fmla="*/ 7 h 9"/>
                <a:gd name="T10" fmla="*/ 2 w 9"/>
                <a:gd name="T11" fmla="*/ 8 h 9"/>
                <a:gd name="T12" fmla="*/ 3 w 9"/>
                <a:gd name="T13" fmla="*/ 9 h 9"/>
                <a:gd name="T14" fmla="*/ 4 w 9"/>
                <a:gd name="T15" fmla="*/ 8 h 9"/>
                <a:gd name="T16" fmla="*/ 4 w 9"/>
                <a:gd name="T17" fmla="*/ 8 h 9"/>
                <a:gd name="T18" fmla="*/ 4 w 9"/>
                <a:gd name="T19" fmla="*/ 8 h 9"/>
                <a:gd name="T20" fmla="*/ 4 w 9"/>
                <a:gd name="T21" fmla="*/ 8 h 9"/>
                <a:gd name="T22" fmla="*/ 4 w 9"/>
                <a:gd name="T23" fmla="*/ 9 h 9"/>
                <a:gd name="T24" fmla="*/ 2 w 9"/>
                <a:gd name="T25" fmla="*/ 9 h 9"/>
                <a:gd name="T26" fmla="*/ 1 w 9"/>
                <a:gd name="T27" fmla="*/ 9 h 9"/>
                <a:gd name="T28" fmla="*/ 0 w 9"/>
                <a:gd name="T29" fmla="*/ 8 h 9"/>
                <a:gd name="T30" fmla="*/ 1 w 9"/>
                <a:gd name="T31" fmla="*/ 7 h 9"/>
                <a:gd name="T32" fmla="*/ 1 w 9"/>
                <a:gd name="T33" fmla="*/ 6 h 9"/>
                <a:gd name="T34" fmla="*/ 2 w 9"/>
                <a:gd name="T35" fmla="*/ 5 h 9"/>
                <a:gd name="T36" fmla="*/ 3 w 9"/>
                <a:gd name="T37" fmla="*/ 5 h 9"/>
                <a:gd name="T38" fmla="*/ 3 w 9"/>
                <a:gd name="T39" fmla="*/ 4 h 9"/>
                <a:gd name="T40" fmla="*/ 3 w 9"/>
                <a:gd name="T41" fmla="*/ 3 h 9"/>
                <a:gd name="T42" fmla="*/ 3 w 9"/>
                <a:gd name="T43" fmla="*/ 2 h 9"/>
                <a:gd name="T44" fmla="*/ 5 w 9"/>
                <a:gd name="T45" fmla="*/ 1 h 9"/>
                <a:gd name="T46" fmla="*/ 6 w 9"/>
                <a:gd name="T47" fmla="*/ 0 h 9"/>
                <a:gd name="T48" fmla="*/ 8 w 9"/>
                <a:gd name="T49" fmla="*/ 1 h 9"/>
                <a:gd name="T50" fmla="*/ 8 w 9"/>
                <a:gd name="T51" fmla="*/ 2 h 9"/>
                <a:gd name="T52" fmla="*/ 7 w 9"/>
                <a:gd name="T53" fmla="*/ 2 h 9"/>
                <a:gd name="T54" fmla="*/ 6 w 9"/>
                <a:gd name="T55" fmla="*/ 1 h 9"/>
                <a:gd name="T56" fmla="*/ 5 w 9"/>
                <a:gd name="T57" fmla="*/ 1 h 9"/>
                <a:gd name="T58" fmla="*/ 4 w 9"/>
                <a:gd name="T59" fmla="*/ 2 h 9"/>
                <a:gd name="T60" fmla="*/ 4 w 9"/>
                <a:gd name="T61" fmla="*/ 3 h 9"/>
                <a:gd name="T62" fmla="*/ 4 w 9"/>
                <a:gd name="T63" fmla="*/ 5 h 9"/>
                <a:gd name="T64" fmla="*/ 5 w 9"/>
                <a:gd name="T6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" h="9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3" y="9"/>
                    <a:pt x="3" y="9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2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1"/>
                    <a:pt x="9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7" name="Freeform 58">
              <a:extLst>
                <a:ext uri="{FF2B5EF4-FFF2-40B4-BE49-F238E27FC236}">
                  <a16:creationId xmlns:a16="http://schemas.microsoft.com/office/drawing/2014/main" id="{873E2712-5CC3-495C-B4B6-886BC6874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957" y="4047861"/>
              <a:ext cx="26988" cy="15875"/>
            </a:xfrm>
            <a:custGeom>
              <a:avLst/>
              <a:gdLst>
                <a:gd name="T0" fmla="*/ 5 w 10"/>
                <a:gd name="T1" fmla="*/ 2 h 6"/>
                <a:gd name="T2" fmla="*/ 5 w 10"/>
                <a:gd name="T3" fmla="*/ 3 h 6"/>
                <a:gd name="T4" fmla="*/ 6 w 10"/>
                <a:gd name="T5" fmla="*/ 4 h 6"/>
                <a:gd name="T6" fmla="*/ 6 w 10"/>
                <a:gd name="T7" fmla="*/ 5 h 6"/>
                <a:gd name="T8" fmla="*/ 8 w 10"/>
                <a:gd name="T9" fmla="*/ 5 h 6"/>
                <a:gd name="T10" fmla="*/ 9 w 10"/>
                <a:gd name="T11" fmla="*/ 5 h 6"/>
                <a:gd name="T12" fmla="*/ 9 w 10"/>
                <a:gd name="T13" fmla="*/ 4 h 6"/>
                <a:gd name="T14" fmla="*/ 8 w 10"/>
                <a:gd name="T15" fmla="*/ 3 h 6"/>
                <a:gd name="T16" fmla="*/ 8 w 10"/>
                <a:gd name="T17" fmla="*/ 3 h 6"/>
                <a:gd name="T18" fmla="*/ 8 w 10"/>
                <a:gd name="T19" fmla="*/ 2 h 6"/>
                <a:gd name="T20" fmla="*/ 8 w 10"/>
                <a:gd name="T21" fmla="*/ 2 h 6"/>
                <a:gd name="T22" fmla="*/ 9 w 10"/>
                <a:gd name="T23" fmla="*/ 3 h 6"/>
                <a:gd name="T24" fmla="*/ 10 w 10"/>
                <a:gd name="T25" fmla="*/ 4 h 6"/>
                <a:gd name="T26" fmla="*/ 9 w 10"/>
                <a:gd name="T27" fmla="*/ 6 h 6"/>
                <a:gd name="T28" fmla="*/ 9 w 10"/>
                <a:gd name="T29" fmla="*/ 6 h 6"/>
                <a:gd name="T30" fmla="*/ 8 w 10"/>
                <a:gd name="T31" fmla="*/ 6 h 6"/>
                <a:gd name="T32" fmla="*/ 7 w 10"/>
                <a:gd name="T33" fmla="*/ 6 h 6"/>
                <a:gd name="T34" fmla="*/ 6 w 10"/>
                <a:gd name="T35" fmla="*/ 5 h 6"/>
                <a:gd name="T36" fmla="*/ 5 w 10"/>
                <a:gd name="T37" fmla="*/ 4 h 6"/>
                <a:gd name="T38" fmla="*/ 5 w 10"/>
                <a:gd name="T39" fmla="*/ 5 h 6"/>
                <a:gd name="T40" fmla="*/ 4 w 10"/>
                <a:gd name="T41" fmla="*/ 5 h 6"/>
                <a:gd name="T42" fmla="*/ 2 w 10"/>
                <a:gd name="T43" fmla="*/ 5 h 6"/>
                <a:gd name="T44" fmla="*/ 1 w 10"/>
                <a:gd name="T45" fmla="*/ 4 h 6"/>
                <a:gd name="T46" fmla="*/ 0 w 10"/>
                <a:gd name="T47" fmla="*/ 2 h 6"/>
                <a:gd name="T48" fmla="*/ 1 w 10"/>
                <a:gd name="T49" fmla="*/ 1 h 6"/>
                <a:gd name="T50" fmla="*/ 2 w 10"/>
                <a:gd name="T51" fmla="*/ 0 h 6"/>
                <a:gd name="T52" fmla="*/ 1 w 10"/>
                <a:gd name="T53" fmla="*/ 1 h 6"/>
                <a:gd name="T54" fmla="*/ 1 w 10"/>
                <a:gd name="T55" fmla="*/ 2 h 6"/>
                <a:gd name="T56" fmla="*/ 1 w 10"/>
                <a:gd name="T57" fmla="*/ 3 h 6"/>
                <a:gd name="T58" fmla="*/ 2 w 10"/>
                <a:gd name="T59" fmla="*/ 4 h 6"/>
                <a:gd name="T60" fmla="*/ 4 w 10"/>
                <a:gd name="T61" fmla="*/ 4 h 6"/>
                <a:gd name="T62" fmla="*/ 5 w 10"/>
                <a:gd name="T63" fmla="*/ 3 h 6"/>
                <a:gd name="T64" fmla="*/ 5 w 10"/>
                <a:gd name="T6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6">
                  <a:moveTo>
                    <a:pt x="5" y="2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10" y="4"/>
                    <a:pt x="10" y="4"/>
                  </a:cubicBezTo>
                  <a:cubicBezTo>
                    <a:pt x="10" y="4"/>
                    <a:pt x="9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1" y="4"/>
                    <a:pt x="1" y="4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8" name="Freeform 59">
              <a:extLst>
                <a:ext uri="{FF2B5EF4-FFF2-40B4-BE49-F238E27FC236}">
                  <a16:creationId xmlns:a16="http://schemas.microsoft.com/office/drawing/2014/main" id="{0CE562C4-DFB2-445C-913B-6CC2D0181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832" y="4236774"/>
              <a:ext cx="30163" cy="19050"/>
            </a:xfrm>
            <a:custGeom>
              <a:avLst/>
              <a:gdLst>
                <a:gd name="T0" fmla="*/ 5 w 11"/>
                <a:gd name="T1" fmla="*/ 3 h 7"/>
                <a:gd name="T2" fmla="*/ 6 w 11"/>
                <a:gd name="T3" fmla="*/ 3 h 7"/>
                <a:gd name="T4" fmla="*/ 6 w 11"/>
                <a:gd name="T5" fmla="*/ 3 h 7"/>
                <a:gd name="T6" fmla="*/ 8 w 11"/>
                <a:gd name="T7" fmla="*/ 4 h 7"/>
                <a:gd name="T8" fmla="*/ 9 w 11"/>
                <a:gd name="T9" fmla="*/ 3 h 7"/>
                <a:gd name="T10" fmla="*/ 9 w 11"/>
                <a:gd name="T11" fmla="*/ 2 h 7"/>
                <a:gd name="T12" fmla="*/ 9 w 11"/>
                <a:gd name="T13" fmla="*/ 1 h 7"/>
                <a:gd name="T14" fmla="*/ 8 w 11"/>
                <a:gd name="T15" fmla="*/ 1 h 7"/>
                <a:gd name="T16" fmla="*/ 7 w 11"/>
                <a:gd name="T17" fmla="*/ 1 h 7"/>
                <a:gd name="T18" fmla="*/ 7 w 11"/>
                <a:gd name="T19" fmla="*/ 0 h 7"/>
                <a:gd name="T20" fmla="*/ 7 w 11"/>
                <a:gd name="T21" fmla="*/ 0 h 7"/>
                <a:gd name="T22" fmla="*/ 8 w 11"/>
                <a:gd name="T23" fmla="*/ 0 h 7"/>
                <a:gd name="T24" fmla="*/ 9 w 11"/>
                <a:gd name="T25" fmla="*/ 1 h 7"/>
                <a:gd name="T26" fmla="*/ 10 w 11"/>
                <a:gd name="T27" fmla="*/ 2 h 7"/>
                <a:gd name="T28" fmla="*/ 10 w 11"/>
                <a:gd name="T29" fmla="*/ 3 h 7"/>
                <a:gd name="T30" fmla="*/ 10 w 11"/>
                <a:gd name="T31" fmla="*/ 4 h 7"/>
                <a:gd name="T32" fmla="*/ 9 w 11"/>
                <a:gd name="T33" fmla="*/ 4 h 7"/>
                <a:gd name="T34" fmla="*/ 8 w 11"/>
                <a:gd name="T35" fmla="*/ 4 h 7"/>
                <a:gd name="T36" fmla="*/ 7 w 11"/>
                <a:gd name="T37" fmla="*/ 4 h 7"/>
                <a:gd name="T38" fmla="*/ 7 w 11"/>
                <a:gd name="T39" fmla="*/ 5 h 7"/>
                <a:gd name="T40" fmla="*/ 6 w 11"/>
                <a:gd name="T41" fmla="*/ 6 h 7"/>
                <a:gd name="T42" fmla="*/ 5 w 11"/>
                <a:gd name="T43" fmla="*/ 7 h 7"/>
                <a:gd name="T44" fmla="*/ 3 w 11"/>
                <a:gd name="T45" fmla="*/ 7 h 7"/>
                <a:gd name="T46" fmla="*/ 2 w 11"/>
                <a:gd name="T47" fmla="*/ 6 h 7"/>
                <a:gd name="T48" fmla="*/ 1 w 11"/>
                <a:gd name="T49" fmla="*/ 5 h 7"/>
                <a:gd name="T50" fmla="*/ 1 w 11"/>
                <a:gd name="T51" fmla="*/ 4 h 7"/>
                <a:gd name="T52" fmla="*/ 2 w 11"/>
                <a:gd name="T53" fmla="*/ 5 h 7"/>
                <a:gd name="T54" fmla="*/ 2 w 11"/>
                <a:gd name="T55" fmla="*/ 6 h 7"/>
                <a:gd name="T56" fmla="*/ 3 w 11"/>
                <a:gd name="T57" fmla="*/ 6 h 7"/>
                <a:gd name="T58" fmla="*/ 5 w 11"/>
                <a:gd name="T59" fmla="*/ 6 h 7"/>
                <a:gd name="T60" fmla="*/ 6 w 11"/>
                <a:gd name="T61" fmla="*/ 5 h 7"/>
                <a:gd name="T62" fmla="*/ 6 w 11"/>
                <a:gd name="T63" fmla="*/ 4 h 7"/>
                <a:gd name="T64" fmla="*/ 5 w 11"/>
                <a:gd name="T6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7">
                  <a:moveTo>
                    <a:pt x="5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1"/>
                    <a:pt x="10" y="1"/>
                    <a:pt x="10" y="2"/>
                  </a:cubicBezTo>
                  <a:cubicBezTo>
                    <a:pt x="10" y="2"/>
                    <a:pt x="11" y="3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0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9" name="Freeform 60">
              <a:extLst>
                <a:ext uri="{FF2B5EF4-FFF2-40B4-BE49-F238E27FC236}">
                  <a16:creationId xmlns:a16="http://schemas.microsoft.com/office/drawing/2014/main" id="{228D1858-36FD-4986-A847-2ECB9590B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1719" y="4201849"/>
              <a:ext cx="14288" cy="30163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6 h 11"/>
                <a:gd name="T4" fmla="*/ 3 w 5"/>
                <a:gd name="T5" fmla="*/ 6 h 11"/>
                <a:gd name="T6" fmla="*/ 2 w 5"/>
                <a:gd name="T7" fmla="*/ 8 h 11"/>
                <a:gd name="T8" fmla="*/ 2 w 5"/>
                <a:gd name="T9" fmla="*/ 9 h 11"/>
                <a:gd name="T10" fmla="*/ 3 w 5"/>
                <a:gd name="T11" fmla="*/ 10 h 11"/>
                <a:gd name="T12" fmla="*/ 4 w 5"/>
                <a:gd name="T13" fmla="*/ 9 h 11"/>
                <a:gd name="T14" fmla="*/ 5 w 5"/>
                <a:gd name="T15" fmla="*/ 9 h 11"/>
                <a:gd name="T16" fmla="*/ 5 w 5"/>
                <a:gd name="T17" fmla="*/ 8 h 11"/>
                <a:gd name="T18" fmla="*/ 5 w 5"/>
                <a:gd name="T19" fmla="*/ 8 h 11"/>
                <a:gd name="T20" fmla="*/ 5 w 5"/>
                <a:gd name="T21" fmla="*/ 8 h 11"/>
                <a:gd name="T22" fmla="*/ 5 w 5"/>
                <a:gd name="T23" fmla="*/ 9 h 11"/>
                <a:gd name="T24" fmla="*/ 4 w 5"/>
                <a:gd name="T25" fmla="*/ 10 h 11"/>
                <a:gd name="T26" fmla="*/ 3 w 5"/>
                <a:gd name="T27" fmla="*/ 11 h 11"/>
                <a:gd name="T28" fmla="*/ 2 w 5"/>
                <a:gd name="T29" fmla="*/ 10 h 11"/>
                <a:gd name="T30" fmla="*/ 1 w 5"/>
                <a:gd name="T31" fmla="*/ 10 h 11"/>
                <a:gd name="T32" fmla="*/ 1 w 5"/>
                <a:gd name="T33" fmla="*/ 8 h 11"/>
                <a:gd name="T34" fmla="*/ 2 w 5"/>
                <a:gd name="T35" fmla="*/ 7 h 11"/>
                <a:gd name="T36" fmla="*/ 2 w 5"/>
                <a:gd name="T37" fmla="*/ 7 h 11"/>
                <a:gd name="T38" fmla="*/ 1 w 5"/>
                <a:gd name="T39" fmla="*/ 6 h 11"/>
                <a:gd name="T40" fmla="*/ 1 w 5"/>
                <a:gd name="T41" fmla="*/ 5 h 11"/>
                <a:gd name="T42" fmla="*/ 0 w 5"/>
                <a:gd name="T43" fmla="*/ 4 h 11"/>
                <a:gd name="T44" fmla="*/ 1 w 5"/>
                <a:gd name="T45" fmla="*/ 2 h 11"/>
                <a:gd name="T46" fmla="*/ 2 w 5"/>
                <a:gd name="T47" fmla="*/ 1 h 11"/>
                <a:gd name="T48" fmla="*/ 3 w 5"/>
                <a:gd name="T49" fmla="*/ 1 h 11"/>
                <a:gd name="T50" fmla="*/ 4 w 5"/>
                <a:gd name="T51" fmla="*/ 1 h 11"/>
                <a:gd name="T52" fmla="*/ 3 w 5"/>
                <a:gd name="T53" fmla="*/ 1 h 11"/>
                <a:gd name="T54" fmla="*/ 2 w 5"/>
                <a:gd name="T55" fmla="*/ 1 h 11"/>
                <a:gd name="T56" fmla="*/ 1 w 5"/>
                <a:gd name="T57" fmla="*/ 2 h 11"/>
                <a:gd name="T58" fmla="*/ 1 w 5"/>
                <a:gd name="T59" fmla="*/ 4 h 11"/>
                <a:gd name="T60" fmla="*/ 2 w 5"/>
                <a:gd name="T61" fmla="*/ 5 h 11"/>
                <a:gd name="T62" fmla="*/ 3 w 5"/>
                <a:gd name="T63" fmla="*/ 6 h 11"/>
                <a:gd name="T64" fmla="*/ 4 w 5"/>
                <a:gd name="T6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7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0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0" name="Freeform 61">
              <a:extLst>
                <a:ext uri="{FF2B5EF4-FFF2-40B4-BE49-F238E27FC236}">
                  <a16:creationId xmlns:a16="http://schemas.microsoft.com/office/drawing/2014/main" id="{38514674-D33C-4D11-A96F-6ABC5B32C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8232" y="4224074"/>
              <a:ext cx="20638" cy="23813"/>
            </a:xfrm>
            <a:custGeom>
              <a:avLst/>
              <a:gdLst>
                <a:gd name="T0" fmla="*/ 3 w 8"/>
                <a:gd name="T1" fmla="*/ 5 h 9"/>
                <a:gd name="T2" fmla="*/ 3 w 8"/>
                <a:gd name="T3" fmla="*/ 4 h 9"/>
                <a:gd name="T4" fmla="*/ 4 w 8"/>
                <a:gd name="T5" fmla="*/ 3 h 9"/>
                <a:gd name="T6" fmla="*/ 4 w 8"/>
                <a:gd name="T7" fmla="*/ 2 h 9"/>
                <a:gd name="T8" fmla="*/ 3 w 8"/>
                <a:gd name="T9" fmla="*/ 1 h 9"/>
                <a:gd name="T10" fmla="*/ 2 w 8"/>
                <a:gd name="T11" fmla="*/ 1 h 9"/>
                <a:gd name="T12" fmla="*/ 1 w 8"/>
                <a:gd name="T13" fmla="*/ 2 h 9"/>
                <a:gd name="T14" fmla="*/ 1 w 8"/>
                <a:gd name="T15" fmla="*/ 3 h 9"/>
                <a:gd name="T16" fmla="*/ 1 w 8"/>
                <a:gd name="T17" fmla="*/ 3 h 9"/>
                <a:gd name="T18" fmla="*/ 1 w 8"/>
                <a:gd name="T19" fmla="*/ 3 h 9"/>
                <a:gd name="T20" fmla="*/ 0 w 8"/>
                <a:gd name="T21" fmla="*/ 3 h 9"/>
                <a:gd name="T22" fmla="*/ 0 w 8"/>
                <a:gd name="T23" fmla="*/ 2 h 9"/>
                <a:gd name="T24" fmla="*/ 0 w 8"/>
                <a:gd name="T25" fmla="*/ 1 h 9"/>
                <a:gd name="T26" fmla="*/ 1 w 8"/>
                <a:gd name="T27" fmla="*/ 0 h 9"/>
                <a:gd name="T28" fmla="*/ 2 w 8"/>
                <a:gd name="T29" fmla="*/ 0 h 9"/>
                <a:gd name="T30" fmla="*/ 3 w 8"/>
                <a:gd name="T31" fmla="*/ 0 h 9"/>
                <a:gd name="T32" fmla="*/ 4 w 8"/>
                <a:gd name="T33" fmla="*/ 1 h 9"/>
                <a:gd name="T34" fmla="*/ 4 w 8"/>
                <a:gd name="T35" fmla="*/ 2 h 9"/>
                <a:gd name="T36" fmla="*/ 4 w 8"/>
                <a:gd name="T37" fmla="*/ 3 h 9"/>
                <a:gd name="T38" fmla="*/ 5 w 8"/>
                <a:gd name="T39" fmla="*/ 3 h 9"/>
                <a:gd name="T40" fmla="*/ 6 w 8"/>
                <a:gd name="T41" fmla="*/ 3 h 9"/>
                <a:gd name="T42" fmla="*/ 7 w 8"/>
                <a:gd name="T43" fmla="*/ 4 h 9"/>
                <a:gd name="T44" fmla="*/ 8 w 8"/>
                <a:gd name="T45" fmla="*/ 6 h 9"/>
                <a:gd name="T46" fmla="*/ 7 w 8"/>
                <a:gd name="T47" fmla="*/ 7 h 9"/>
                <a:gd name="T48" fmla="*/ 6 w 8"/>
                <a:gd name="T49" fmla="*/ 9 h 9"/>
                <a:gd name="T50" fmla="*/ 5 w 8"/>
                <a:gd name="T51" fmla="*/ 9 h 9"/>
                <a:gd name="T52" fmla="*/ 6 w 8"/>
                <a:gd name="T53" fmla="*/ 8 h 9"/>
                <a:gd name="T54" fmla="*/ 7 w 8"/>
                <a:gd name="T55" fmla="*/ 7 h 9"/>
                <a:gd name="T56" fmla="*/ 7 w 8"/>
                <a:gd name="T57" fmla="*/ 6 h 9"/>
                <a:gd name="T58" fmla="*/ 6 w 8"/>
                <a:gd name="T59" fmla="*/ 5 h 9"/>
                <a:gd name="T60" fmla="*/ 5 w 8"/>
                <a:gd name="T61" fmla="*/ 4 h 9"/>
                <a:gd name="T62" fmla="*/ 4 w 8"/>
                <a:gd name="T63" fmla="*/ 4 h 9"/>
                <a:gd name="T64" fmla="*/ 3 w 8"/>
                <a:gd name="T6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" h="9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7" y="4"/>
                    <a:pt x="7" y="4"/>
                  </a:cubicBezTo>
                  <a:cubicBezTo>
                    <a:pt x="7" y="5"/>
                    <a:pt x="8" y="6"/>
                    <a:pt x="8" y="6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7" y="5"/>
                    <a:pt x="6" y="5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1" name="Freeform 62">
              <a:extLst>
                <a:ext uri="{FF2B5EF4-FFF2-40B4-BE49-F238E27FC236}">
                  <a16:creationId xmlns:a16="http://schemas.microsoft.com/office/drawing/2014/main" id="{B1CA135E-BBA4-4D08-9184-2401CC49C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0932" y="4193912"/>
              <a:ext cx="25400" cy="22225"/>
            </a:xfrm>
            <a:custGeom>
              <a:avLst/>
              <a:gdLst>
                <a:gd name="T0" fmla="*/ 4 w 9"/>
                <a:gd name="T1" fmla="*/ 4 h 8"/>
                <a:gd name="T2" fmla="*/ 4 w 9"/>
                <a:gd name="T3" fmla="*/ 4 h 8"/>
                <a:gd name="T4" fmla="*/ 5 w 9"/>
                <a:gd name="T5" fmla="*/ 4 h 8"/>
                <a:gd name="T6" fmla="*/ 7 w 9"/>
                <a:gd name="T7" fmla="*/ 4 h 8"/>
                <a:gd name="T8" fmla="*/ 8 w 9"/>
                <a:gd name="T9" fmla="*/ 3 h 8"/>
                <a:gd name="T10" fmla="*/ 8 w 9"/>
                <a:gd name="T11" fmla="*/ 2 h 8"/>
                <a:gd name="T12" fmla="*/ 7 w 9"/>
                <a:gd name="T13" fmla="*/ 1 h 8"/>
                <a:gd name="T14" fmla="*/ 6 w 9"/>
                <a:gd name="T15" fmla="*/ 1 h 8"/>
                <a:gd name="T16" fmla="*/ 5 w 9"/>
                <a:gd name="T17" fmla="*/ 1 h 8"/>
                <a:gd name="T18" fmla="*/ 5 w 9"/>
                <a:gd name="T19" fmla="*/ 1 h 8"/>
                <a:gd name="T20" fmla="*/ 5 w 9"/>
                <a:gd name="T21" fmla="*/ 1 h 8"/>
                <a:gd name="T22" fmla="*/ 6 w 9"/>
                <a:gd name="T23" fmla="*/ 0 h 8"/>
                <a:gd name="T24" fmla="*/ 7 w 9"/>
                <a:gd name="T25" fmla="*/ 0 h 8"/>
                <a:gd name="T26" fmla="*/ 9 w 9"/>
                <a:gd name="T27" fmla="*/ 1 h 8"/>
                <a:gd name="T28" fmla="*/ 9 w 9"/>
                <a:gd name="T29" fmla="*/ 2 h 8"/>
                <a:gd name="T30" fmla="*/ 9 w 9"/>
                <a:gd name="T31" fmla="*/ 3 h 8"/>
                <a:gd name="T32" fmla="*/ 8 w 9"/>
                <a:gd name="T33" fmla="*/ 4 h 8"/>
                <a:gd name="T34" fmla="*/ 7 w 9"/>
                <a:gd name="T35" fmla="*/ 4 h 8"/>
                <a:gd name="T36" fmla="*/ 6 w 9"/>
                <a:gd name="T37" fmla="*/ 4 h 8"/>
                <a:gd name="T38" fmla="*/ 6 w 9"/>
                <a:gd name="T39" fmla="*/ 5 h 8"/>
                <a:gd name="T40" fmla="*/ 6 w 9"/>
                <a:gd name="T41" fmla="*/ 6 h 8"/>
                <a:gd name="T42" fmla="*/ 5 w 9"/>
                <a:gd name="T43" fmla="*/ 8 h 8"/>
                <a:gd name="T44" fmla="*/ 3 w 9"/>
                <a:gd name="T45" fmla="*/ 8 h 8"/>
                <a:gd name="T46" fmla="*/ 2 w 9"/>
                <a:gd name="T47" fmla="*/ 8 h 8"/>
                <a:gd name="T48" fmla="*/ 1 w 9"/>
                <a:gd name="T49" fmla="*/ 7 h 8"/>
                <a:gd name="T50" fmla="*/ 0 w 9"/>
                <a:gd name="T51" fmla="*/ 6 h 8"/>
                <a:gd name="T52" fmla="*/ 1 w 9"/>
                <a:gd name="T53" fmla="*/ 7 h 8"/>
                <a:gd name="T54" fmla="*/ 2 w 9"/>
                <a:gd name="T55" fmla="*/ 7 h 8"/>
                <a:gd name="T56" fmla="*/ 3 w 9"/>
                <a:gd name="T57" fmla="*/ 8 h 8"/>
                <a:gd name="T58" fmla="*/ 5 w 9"/>
                <a:gd name="T59" fmla="*/ 7 h 8"/>
                <a:gd name="T60" fmla="*/ 5 w 9"/>
                <a:gd name="T61" fmla="*/ 6 h 8"/>
                <a:gd name="T62" fmla="*/ 5 w 9"/>
                <a:gd name="T63" fmla="*/ 4 h 8"/>
                <a:gd name="T64" fmla="*/ 4 w 9"/>
                <a:gd name="T6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" h="8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2" name="Freeform 63">
              <a:extLst>
                <a:ext uri="{FF2B5EF4-FFF2-40B4-BE49-F238E27FC236}">
                  <a16:creationId xmlns:a16="http://schemas.microsoft.com/office/drawing/2014/main" id="{C589E8F8-6EDB-4ADA-81CD-2B536A025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8232" y="4178037"/>
              <a:ext cx="30163" cy="15875"/>
            </a:xfrm>
            <a:custGeom>
              <a:avLst/>
              <a:gdLst>
                <a:gd name="T0" fmla="*/ 6 w 11"/>
                <a:gd name="T1" fmla="*/ 4 h 6"/>
                <a:gd name="T2" fmla="*/ 5 w 11"/>
                <a:gd name="T3" fmla="*/ 4 h 6"/>
                <a:gd name="T4" fmla="*/ 5 w 11"/>
                <a:gd name="T5" fmla="*/ 3 h 6"/>
                <a:gd name="T6" fmla="*/ 3 w 11"/>
                <a:gd name="T7" fmla="*/ 3 h 6"/>
                <a:gd name="T8" fmla="*/ 2 w 11"/>
                <a:gd name="T9" fmla="*/ 3 h 6"/>
                <a:gd name="T10" fmla="*/ 1 w 11"/>
                <a:gd name="T11" fmla="*/ 4 h 6"/>
                <a:gd name="T12" fmla="*/ 2 w 11"/>
                <a:gd name="T13" fmla="*/ 5 h 6"/>
                <a:gd name="T14" fmla="*/ 3 w 11"/>
                <a:gd name="T15" fmla="*/ 6 h 6"/>
                <a:gd name="T16" fmla="*/ 3 w 11"/>
                <a:gd name="T17" fmla="*/ 6 h 6"/>
                <a:gd name="T18" fmla="*/ 3 w 11"/>
                <a:gd name="T19" fmla="*/ 6 h 6"/>
                <a:gd name="T20" fmla="*/ 3 w 11"/>
                <a:gd name="T21" fmla="*/ 6 h 6"/>
                <a:gd name="T22" fmla="*/ 2 w 11"/>
                <a:gd name="T23" fmla="*/ 6 h 6"/>
                <a:gd name="T24" fmla="*/ 1 w 11"/>
                <a:gd name="T25" fmla="*/ 6 h 6"/>
                <a:gd name="T26" fmla="*/ 0 w 11"/>
                <a:gd name="T27" fmla="*/ 4 h 6"/>
                <a:gd name="T28" fmla="*/ 0 w 11"/>
                <a:gd name="T29" fmla="*/ 3 h 6"/>
                <a:gd name="T30" fmla="*/ 1 w 11"/>
                <a:gd name="T31" fmla="*/ 3 h 6"/>
                <a:gd name="T32" fmla="*/ 2 w 11"/>
                <a:gd name="T33" fmla="*/ 2 h 6"/>
                <a:gd name="T34" fmla="*/ 4 w 11"/>
                <a:gd name="T35" fmla="*/ 2 h 6"/>
                <a:gd name="T36" fmla="*/ 4 w 11"/>
                <a:gd name="T37" fmla="*/ 3 h 6"/>
                <a:gd name="T38" fmla="*/ 4 w 11"/>
                <a:gd name="T39" fmla="*/ 2 h 6"/>
                <a:gd name="T40" fmla="*/ 5 w 11"/>
                <a:gd name="T41" fmla="*/ 1 h 6"/>
                <a:gd name="T42" fmla="*/ 7 w 11"/>
                <a:gd name="T43" fmla="*/ 0 h 6"/>
                <a:gd name="T44" fmla="*/ 8 w 11"/>
                <a:gd name="T45" fmla="*/ 0 h 6"/>
                <a:gd name="T46" fmla="*/ 9 w 11"/>
                <a:gd name="T47" fmla="*/ 1 h 6"/>
                <a:gd name="T48" fmla="*/ 10 w 11"/>
                <a:gd name="T49" fmla="*/ 2 h 6"/>
                <a:gd name="T50" fmla="*/ 10 w 11"/>
                <a:gd name="T51" fmla="*/ 4 h 6"/>
                <a:gd name="T52" fmla="*/ 10 w 11"/>
                <a:gd name="T53" fmla="*/ 2 h 6"/>
                <a:gd name="T54" fmla="*/ 9 w 11"/>
                <a:gd name="T55" fmla="*/ 1 h 6"/>
                <a:gd name="T56" fmla="*/ 8 w 11"/>
                <a:gd name="T57" fmla="*/ 1 h 6"/>
                <a:gd name="T58" fmla="*/ 7 w 11"/>
                <a:gd name="T59" fmla="*/ 1 h 6"/>
                <a:gd name="T60" fmla="*/ 6 w 11"/>
                <a:gd name="T61" fmla="*/ 2 h 6"/>
                <a:gd name="T62" fmla="*/ 5 w 11"/>
                <a:gd name="T63" fmla="*/ 3 h 6"/>
                <a:gd name="T64" fmla="*/ 6 w 11"/>
                <a:gd name="T6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6">
                  <a:moveTo>
                    <a:pt x="6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1" y="3"/>
                    <a:pt x="10" y="4"/>
                  </a:cubicBezTo>
                  <a:cubicBezTo>
                    <a:pt x="10" y="4"/>
                    <a:pt x="10" y="2"/>
                    <a:pt x="10" y="2"/>
                  </a:cubicBezTo>
                  <a:cubicBezTo>
                    <a:pt x="10" y="2"/>
                    <a:pt x="9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3" name="Freeform 64">
              <a:extLst>
                <a:ext uri="{FF2B5EF4-FFF2-40B4-BE49-F238E27FC236}">
                  <a16:creationId xmlns:a16="http://schemas.microsoft.com/office/drawing/2014/main" id="{BEF382CE-E083-4D33-9964-869436455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9007" y="4024049"/>
              <a:ext cx="19050" cy="23813"/>
            </a:xfrm>
            <a:custGeom>
              <a:avLst/>
              <a:gdLst>
                <a:gd name="T0" fmla="*/ 3 w 7"/>
                <a:gd name="T1" fmla="*/ 5 h 9"/>
                <a:gd name="T2" fmla="*/ 3 w 7"/>
                <a:gd name="T3" fmla="*/ 5 h 9"/>
                <a:gd name="T4" fmla="*/ 3 w 7"/>
                <a:gd name="T5" fmla="*/ 4 h 9"/>
                <a:gd name="T6" fmla="*/ 3 w 7"/>
                <a:gd name="T7" fmla="*/ 2 h 9"/>
                <a:gd name="T8" fmla="*/ 2 w 7"/>
                <a:gd name="T9" fmla="*/ 1 h 9"/>
                <a:gd name="T10" fmla="*/ 1 w 7"/>
                <a:gd name="T11" fmla="*/ 1 h 9"/>
                <a:gd name="T12" fmla="*/ 0 w 7"/>
                <a:gd name="T13" fmla="*/ 2 h 9"/>
                <a:gd name="T14" fmla="*/ 0 w 7"/>
                <a:gd name="T15" fmla="*/ 3 h 9"/>
                <a:gd name="T16" fmla="*/ 0 w 7"/>
                <a:gd name="T17" fmla="*/ 3 h 9"/>
                <a:gd name="T18" fmla="*/ 0 w 7"/>
                <a:gd name="T19" fmla="*/ 3 h 9"/>
                <a:gd name="T20" fmla="*/ 0 w 7"/>
                <a:gd name="T21" fmla="*/ 3 h 9"/>
                <a:gd name="T22" fmla="*/ 0 w 7"/>
                <a:gd name="T23" fmla="*/ 2 h 9"/>
                <a:gd name="T24" fmla="*/ 0 w 7"/>
                <a:gd name="T25" fmla="*/ 1 h 9"/>
                <a:gd name="T26" fmla="*/ 1 w 7"/>
                <a:gd name="T27" fmla="*/ 0 h 9"/>
                <a:gd name="T28" fmla="*/ 2 w 7"/>
                <a:gd name="T29" fmla="*/ 0 h 9"/>
                <a:gd name="T30" fmla="*/ 3 w 7"/>
                <a:gd name="T31" fmla="*/ 0 h 9"/>
                <a:gd name="T32" fmla="*/ 4 w 7"/>
                <a:gd name="T33" fmla="*/ 1 h 9"/>
                <a:gd name="T34" fmla="*/ 4 w 7"/>
                <a:gd name="T35" fmla="*/ 3 h 9"/>
                <a:gd name="T36" fmla="*/ 4 w 7"/>
                <a:gd name="T37" fmla="*/ 3 h 9"/>
                <a:gd name="T38" fmla="*/ 4 w 7"/>
                <a:gd name="T39" fmla="*/ 3 h 9"/>
                <a:gd name="T40" fmla="*/ 6 w 7"/>
                <a:gd name="T41" fmla="*/ 3 h 9"/>
                <a:gd name="T42" fmla="*/ 7 w 7"/>
                <a:gd name="T43" fmla="*/ 5 h 9"/>
                <a:gd name="T44" fmla="*/ 7 w 7"/>
                <a:gd name="T45" fmla="*/ 6 h 9"/>
                <a:gd name="T46" fmla="*/ 7 w 7"/>
                <a:gd name="T47" fmla="*/ 8 h 9"/>
                <a:gd name="T48" fmla="*/ 6 w 7"/>
                <a:gd name="T49" fmla="*/ 9 h 9"/>
                <a:gd name="T50" fmla="*/ 4 w 7"/>
                <a:gd name="T51" fmla="*/ 9 h 9"/>
                <a:gd name="T52" fmla="*/ 5 w 7"/>
                <a:gd name="T53" fmla="*/ 8 h 9"/>
                <a:gd name="T54" fmla="*/ 6 w 7"/>
                <a:gd name="T55" fmla="*/ 8 h 9"/>
                <a:gd name="T56" fmla="*/ 7 w 7"/>
                <a:gd name="T57" fmla="*/ 6 h 9"/>
                <a:gd name="T58" fmla="*/ 6 w 7"/>
                <a:gd name="T59" fmla="*/ 5 h 9"/>
                <a:gd name="T60" fmla="*/ 5 w 7"/>
                <a:gd name="T61" fmla="*/ 4 h 9"/>
                <a:gd name="T62" fmla="*/ 4 w 7"/>
                <a:gd name="T63" fmla="*/ 4 h 9"/>
                <a:gd name="T64" fmla="*/ 3 w 7"/>
                <a:gd name="T6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9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7" y="4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7" y="8"/>
                    <a:pt x="6" y="9"/>
                    <a:pt x="6" y="9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4" y="9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4" name="Freeform 67">
              <a:extLst>
                <a:ext uri="{FF2B5EF4-FFF2-40B4-BE49-F238E27FC236}">
                  <a16:creationId xmlns:a16="http://schemas.microsoft.com/office/drawing/2014/main" id="{0BF34170-66C8-4E18-9138-D69636050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4103" y="4557451"/>
              <a:ext cx="14288" cy="26988"/>
            </a:xfrm>
            <a:custGeom>
              <a:avLst/>
              <a:gdLst>
                <a:gd name="T0" fmla="*/ 3 w 5"/>
                <a:gd name="T1" fmla="*/ 5 h 10"/>
                <a:gd name="T2" fmla="*/ 3 w 5"/>
                <a:gd name="T3" fmla="*/ 6 h 10"/>
                <a:gd name="T4" fmla="*/ 2 w 5"/>
                <a:gd name="T5" fmla="*/ 6 h 10"/>
                <a:gd name="T6" fmla="*/ 1 w 5"/>
                <a:gd name="T7" fmla="*/ 7 h 10"/>
                <a:gd name="T8" fmla="*/ 1 w 5"/>
                <a:gd name="T9" fmla="*/ 8 h 10"/>
                <a:gd name="T10" fmla="*/ 2 w 5"/>
                <a:gd name="T11" fmla="*/ 9 h 10"/>
                <a:gd name="T12" fmla="*/ 3 w 5"/>
                <a:gd name="T13" fmla="*/ 9 h 10"/>
                <a:gd name="T14" fmla="*/ 4 w 5"/>
                <a:gd name="T15" fmla="*/ 9 h 10"/>
                <a:gd name="T16" fmla="*/ 4 w 5"/>
                <a:gd name="T17" fmla="*/ 8 h 10"/>
                <a:gd name="T18" fmla="*/ 4 w 5"/>
                <a:gd name="T19" fmla="*/ 8 h 10"/>
                <a:gd name="T20" fmla="*/ 4 w 5"/>
                <a:gd name="T21" fmla="*/ 8 h 10"/>
                <a:gd name="T22" fmla="*/ 4 w 5"/>
                <a:gd name="T23" fmla="*/ 9 h 10"/>
                <a:gd name="T24" fmla="*/ 3 w 5"/>
                <a:gd name="T25" fmla="*/ 10 h 10"/>
                <a:gd name="T26" fmla="*/ 1 w 5"/>
                <a:gd name="T27" fmla="*/ 10 h 10"/>
                <a:gd name="T28" fmla="*/ 0 w 5"/>
                <a:gd name="T29" fmla="*/ 10 h 10"/>
                <a:gd name="T30" fmla="*/ 0 w 5"/>
                <a:gd name="T31" fmla="*/ 9 h 10"/>
                <a:gd name="T32" fmla="*/ 0 w 5"/>
                <a:gd name="T33" fmla="*/ 7 h 10"/>
                <a:gd name="T34" fmla="*/ 1 w 5"/>
                <a:gd name="T35" fmla="*/ 6 h 10"/>
                <a:gd name="T36" fmla="*/ 1 w 5"/>
                <a:gd name="T37" fmla="*/ 6 h 10"/>
                <a:gd name="T38" fmla="*/ 1 w 5"/>
                <a:gd name="T39" fmla="*/ 6 h 10"/>
                <a:gd name="T40" fmla="*/ 0 w 5"/>
                <a:gd name="T41" fmla="*/ 4 h 10"/>
                <a:gd name="T42" fmla="*/ 0 w 5"/>
                <a:gd name="T43" fmla="*/ 3 h 10"/>
                <a:gd name="T44" fmla="*/ 1 w 5"/>
                <a:gd name="T45" fmla="*/ 1 h 10"/>
                <a:gd name="T46" fmla="*/ 2 w 5"/>
                <a:gd name="T47" fmla="*/ 0 h 10"/>
                <a:gd name="T48" fmla="*/ 4 w 5"/>
                <a:gd name="T49" fmla="*/ 0 h 10"/>
                <a:gd name="T50" fmla="*/ 5 w 5"/>
                <a:gd name="T51" fmla="*/ 1 h 10"/>
                <a:gd name="T52" fmla="*/ 4 w 5"/>
                <a:gd name="T53" fmla="*/ 1 h 10"/>
                <a:gd name="T54" fmla="*/ 3 w 5"/>
                <a:gd name="T55" fmla="*/ 1 h 10"/>
                <a:gd name="T56" fmla="*/ 2 w 5"/>
                <a:gd name="T57" fmla="*/ 2 h 10"/>
                <a:gd name="T58" fmla="*/ 1 w 5"/>
                <a:gd name="T59" fmla="*/ 3 h 10"/>
                <a:gd name="T60" fmla="*/ 1 w 5"/>
                <a:gd name="T61" fmla="*/ 4 h 10"/>
                <a:gd name="T62" fmla="*/ 2 w 5"/>
                <a:gd name="T63" fmla="*/ 5 h 10"/>
                <a:gd name="T64" fmla="*/ 3 w 5"/>
                <a:gd name="T6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" h="10">
                  <a:moveTo>
                    <a:pt x="3" y="5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3" y="10"/>
                    <a:pt x="3" y="10"/>
                  </a:cubicBezTo>
                  <a:cubicBezTo>
                    <a:pt x="3" y="10"/>
                    <a:pt x="2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5" name="Freeform 68">
              <a:extLst>
                <a:ext uri="{FF2B5EF4-FFF2-40B4-BE49-F238E27FC236}">
                  <a16:creationId xmlns:a16="http://schemas.microsoft.com/office/drawing/2014/main" id="{56BC15F2-ECEF-462A-BF59-510BAC62A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9503" y="4546338"/>
              <a:ext cx="26988" cy="12700"/>
            </a:xfrm>
            <a:custGeom>
              <a:avLst/>
              <a:gdLst>
                <a:gd name="T0" fmla="*/ 5 w 10"/>
                <a:gd name="T1" fmla="*/ 4 h 5"/>
                <a:gd name="T2" fmla="*/ 5 w 10"/>
                <a:gd name="T3" fmla="*/ 4 h 5"/>
                <a:gd name="T4" fmla="*/ 4 w 10"/>
                <a:gd name="T5" fmla="*/ 3 h 5"/>
                <a:gd name="T6" fmla="*/ 3 w 10"/>
                <a:gd name="T7" fmla="*/ 2 h 5"/>
                <a:gd name="T8" fmla="*/ 2 w 10"/>
                <a:gd name="T9" fmla="*/ 2 h 5"/>
                <a:gd name="T10" fmla="*/ 1 w 10"/>
                <a:gd name="T11" fmla="*/ 3 h 5"/>
                <a:gd name="T12" fmla="*/ 1 w 10"/>
                <a:gd name="T13" fmla="*/ 4 h 5"/>
                <a:gd name="T14" fmla="*/ 2 w 10"/>
                <a:gd name="T15" fmla="*/ 5 h 5"/>
                <a:gd name="T16" fmla="*/ 2 w 10"/>
                <a:gd name="T17" fmla="*/ 5 h 5"/>
                <a:gd name="T18" fmla="*/ 2 w 10"/>
                <a:gd name="T19" fmla="*/ 5 h 5"/>
                <a:gd name="T20" fmla="*/ 2 w 10"/>
                <a:gd name="T21" fmla="*/ 5 h 5"/>
                <a:gd name="T22" fmla="*/ 1 w 10"/>
                <a:gd name="T23" fmla="*/ 5 h 5"/>
                <a:gd name="T24" fmla="*/ 0 w 10"/>
                <a:gd name="T25" fmla="*/ 4 h 5"/>
                <a:gd name="T26" fmla="*/ 0 w 10"/>
                <a:gd name="T27" fmla="*/ 2 h 5"/>
                <a:gd name="T28" fmla="*/ 1 w 10"/>
                <a:gd name="T29" fmla="*/ 1 h 5"/>
                <a:gd name="T30" fmla="*/ 1 w 10"/>
                <a:gd name="T31" fmla="*/ 1 h 5"/>
                <a:gd name="T32" fmla="*/ 3 w 10"/>
                <a:gd name="T33" fmla="*/ 1 h 5"/>
                <a:gd name="T34" fmla="*/ 4 w 10"/>
                <a:gd name="T35" fmla="*/ 2 h 5"/>
                <a:gd name="T36" fmla="*/ 4 w 10"/>
                <a:gd name="T37" fmla="*/ 2 h 5"/>
                <a:gd name="T38" fmla="*/ 5 w 10"/>
                <a:gd name="T39" fmla="*/ 1 h 5"/>
                <a:gd name="T40" fmla="*/ 6 w 10"/>
                <a:gd name="T41" fmla="*/ 0 h 5"/>
                <a:gd name="T42" fmla="*/ 7 w 10"/>
                <a:gd name="T43" fmla="*/ 0 h 5"/>
                <a:gd name="T44" fmla="*/ 9 w 10"/>
                <a:gd name="T45" fmla="*/ 1 h 5"/>
                <a:gd name="T46" fmla="*/ 10 w 10"/>
                <a:gd name="T47" fmla="*/ 2 h 5"/>
                <a:gd name="T48" fmla="*/ 10 w 10"/>
                <a:gd name="T49" fmla="*/ 4 h 5"/>
                <a:gd name="T50" fmla="*/ 9 w 10"/>
                <a:gd name="T51" fmla="*/ 5 h 5"/>
                <a:gd name="T52" fmla="*/ 9 w 10"/>
                <a:gd name="T53" fmla="*/ 4 h 5"/>
                <a:gd name="T54" fmla="*/ 9 w 10"/>
                <a:gd name="T55" fmla="*/ 3 h 5"/>
                <a:gd name="T56" fmla="*/ 9 w 10"/>
                <a:gd name="T57" fmla="*/ 2 h 5"/>
                <a:gd name="T58" fmla="*/ 7 w 10"/>
                <a:gd name="T59" fmla="*/ 1 h 5"/>
                <a:gd name="T60" fmla="*/ 6 w 10"/>
                <a:gd name="T61" fmla="*/ 2 h 5"/>
                <a:gd name="T62" fmla="*/ 5 w 10"/>
                <a:gd name="T63" fmla="*/ 3 h 5"/>
                <a:gd name="T64" fmla="*/ 5 w 10"/>
                <a:gd name="T6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5"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9" y="1"/>
                    <a:pt x="10" y="2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4"/>
                    <a:pt x="10" y="5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6" name="Freeform 69">
              <a:extLst>
                <a:ext uri="{FF2B5EF4-FFF2-40B4-BE49-F238E27FC236}">
                  <a16:creationId xmlns:a16="http://schemas.microsoft.com/office/drawing/2014/main" id="{9E36BC07-98D0-4C08-BC36-F99C0112E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291" y="4581263"/>
              <a:ext cx="26988" cy="22225"/>
            </a:xfrm>
            <a:custGeom>
              <a:avLst/>
              <a:gdLst>
                <a:gd name="T0" fmla="*/ 5 w 10"/>
                <a:gd name="T1" fmla="*/ 4 h 8"/>
                <a:gd name="T2" fmla="*/ 5 w 10"/>
                <a:gd name="T3" fmla="*/ 5 h 8"/>
                <a:gd name="T4" fmla="*/ 4 w 10"/>
                <a:gd name="T5" fmla="*/ 4 h 8"/>
                <a:gd name="T6" fmla="*/ 3 w 10"/>
                <a:gd name="T7" fmla="*/ 4 h 8"/>
                <a:gd name="T8" fmla="*/ 2 w 10"/>
                <a:gd name="T9" fmla="*/ 5 h 8"/>
                <a:gd name="T10" fmla="*/ 2 w 10"/>
                <a:gd name="T11" fmla="*/ 6 h 8"/>
                <a:gd name="T12" fmla="*/ 3 w 10"/>
                <a:gd name="T13" fmla="*/ 7 h 8"/>
                <a:gd name="T14" fmla="*/ 4 w 10"/>
                <a:gd name="T15" fmla="*/ 7 h 8"/>
                <a:gd name="T16" fmla="*/ 4 w 10"/>
                <a:gd name="T17" fmla="*/ 7 h 8"/>
                <a:gd name="T18" fmla="*/ 4 w 10"/>
                <a:gd name="T19" fmla="*/ 7 h 8"/>
                <a:gd name="T20" fmla="*/ 4 w 10"/>
                <a:gd name="T21" fmla="*/ 7 h 8"/>
                <a:gd name="T22" fmla="*/ 3 w 10"/>
                <a:gd name="T23" fmla="*/ 8 h 8"/>
                <a:gd name="T24" fmla="*/ 2 w 10"/>
                <a:gd name="T25" fmla="*/ 8 h 8"/>
                <a:gd name="T26" fmla="*/ 1 w 10"/>
                <a:gd name="T27" fmla="*/ 7 h 8"/>
                <a:gd name="T28" fmla="*/ 0 w 10"/>
                <a:gd name="T29" fmla="*/ 6 h 8"/>
                <a:gd name="T30" fmla="*/ 1 w 10"/>
                <a:gd name="T31" fmla="*/ 5 h 8"/>
                <a:gd name="T32" fmla="*/ 2 w 10"/>
                <a:gd name="T33" fmla="*/ 4 h 8"/>
                <a:gd name="T34" fmla="*/ 3 w 10"/>
                <a:gd name="T35" fmla="*/ 4 h 8"/>
                <a:gd name="T36" fmla="*/ 4 w 10"/>
                <a:gd name="T37" fmla="*/ 4 h 8"/>
                <a:gd name="T38" fmla="*/ 3 w 10"/>
                <a:gd name="T39" fmla="*/ 3 h 8"/>
                <a:gd name="T40" fmla="*/ 4 w 10"/>
                <a:gd name="T41" fmla="*/ 2 h 8"/>
                <a:gd name="T42" fmla="*/ 5 w 10"/>
                <a:gd name="T43" fmla="*/ 1 h 8"/>
                <a:gd name="T44" fmla="*/ 7 w 10"/>
                <a:gd name="T45" fmla="*/ 0 h 8"/>
                <a:gd name="T46" fmla="*/ 8 w 10"/>
                <a:gd name="T47" fmla="*/ 0 h 8"/>
                <a:gd name="T48" fmla="*/ 9 w 10"/>
                <a:gd name="T49" fmla="*/ 1 h 8"/>
                <a:gd name="T50" fmla="*/ 10 w 10"/>
                <a:gd name="T51" fmla="*/ 3 h 8"/>
                <a:gd name="T52" fmla="*/ 9 w 10"/>
                <a:gd name="T53" fmla="*/ 2 h 8"/>
                <a:gd name="T54" fmla="*/ 8 w 10"/>
                <a:gd name="T55" fmla="*/ 1 h 8"/>
                <a:gd name="T56" fmla="*/ 7 w 10"/>
                <a:gd name="T57" fmla="*/ 1 h 8"/>
                <a:gd name="T58" fmla="*/ 5 w 10"/>
                <a:gd name="T59" fmla="*/ 1 h 8"/>
                <a:gd name="T60" fmla="*/ 5 w 10"/>
                <a:gd name="T61" fmla="*/ 2 h 8"/>
                <a:gd name="T62" fmla="*/ 5 w 10"/>
                <a:gd name="T63" fmla="*/ 4 h 8"/>
                <a:gd name="T64" fmla="*/ 5 w 10"/>
                <a:gd name="T6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8">
                  <a:moveTo>
                    <a:pt x="5" y="4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7" name="Freeform 70">
              <a:extLst>
                <a:ext uri="{FF2B5EF4-FFF2-40B4-BE49-F238E27FC236}">
                  <a16:creationId xmlns:a16="http://schemas.microsoft.com/office/drawing/2014/main" id="{8B6C1134-F0BC-4165-A114-C9A3492A9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065" y="4600313"/>
              <a:ext cx="26988" cy="19050"/>
            </a:xfrm>
            <a:custGeom>
              <a:avLst/>
              <a:gdLst>
                <a:gd name="T0" fmla="*/ 5 w 10"/>
                <a:gd name="T1" fmla="*/ 5 h 7"/>
                <a:gd name="T2" fmla="*/ 5 w 10"/>
                <a:gd name="T3" fmla="*/ 5 h 7"/>
                <a:gd name="T4" fmla="*/ 4 w 10"/>
                <a:gd name="T5" fmla="*/ 4 h 7"/>
                <a:gd name="T6" fmla="*/ 2 w 10"/>
                <a:gd name="T7" fmla="*/ 4 h 7"/>
                <a:gd name="T8" fmla="*/ 1 w 10"/>
                <a:gd name="T9" fmla="*/ 5 h 7"/>
                <a:gd name="T10" fmla="*/ 1 w 10"/>
                <a:gd name="T11" fmla="*/ 6 h 7"/>
                <a:gd name="T12" fmla="*/ 2 w 10"/>
                <a:gd name="T13" fmla="*/ 7 h 7"/>
                <a:gd name="T14" fmla="*/ 3 w 10"/>
                <a:gd name="T15" fmla="*/ 7 h 7"/>
                <a:gd name="T16" fmla="*/ 3 w 10"/>
                <a:gd name="T17" fmla="*/ 7 h 7"/>
                <a:gd name="T18" fmla="*/ 3 w 10"/>
                <a:gd name="T19" fmla="*/ 7 h 7"/>
                <a:gd name="T20" fmla="*/ 3 w 10"/>
                <a:gd name="T21" fmla="*/ 7 h 7"/>
                <a:gd name="T22" fmla="*/ 2 w 10"/>
                <a:gd name="T23" fmla="*/ 7 h 7"/>
                <a:gd name="T24" fmla="*/ 1 w 10"/>
                <a:gd name="T25" fmla="*/ 7 h 7"/>
                <a:gd name="T26" fmla="*/ 0 w 10"/>
                <a:gd name="T27" fmla="*/ 6 h 7"/>
                <a:gd name="T28" fmla="*/ 0 w 10"/>
                <a:gd name="T29" fmla="*/ 5 h 7"/>
                <a:gd name="T30" fmla="*/ 0 w 10"/>
                <a:gd name="T31" fmla="*/ 4 h 7"/>
                <a:gd name="T32" fmla="*/ 1 w 10"/>
                <a:gd name="T33" fmla="*/ 4 h 7"/>
                <a:gd name="T34" fmla="*/ 3 w 10"/>
                <a:gd name="T35" fmla="*/ 4 h 7"/>
                <a:gd name="T36" fmla="*/ 3 w 10"/>
                <a:gd name="T37" fmla="*/ 4 h 7"/>
                <a:gd name="T38" fmla="*/ 3 w 10"/>
                <a:gd name="T39" fmla="*/ 3 h 7"/>
                <a:gd name="T40" fmla="*/ 3 w 10"/>
                <a:gd name="T41" fmla="*/ 2 h 7"/>
                <a:gd name="T42" fmla="*/ 5 w 10"/>
                <a:gd name="T43" fmla="*/ 1 h 7"/>
                <a:gd name="T44" fmla="*/ 6 w 10"/>
                <a:gd name="T45" fmla="*/ 0 h 7"/>
                <a:gd name="T46" fmla="*/ 8 w 10"/>
                <a:gd name="T47" fmla="*/ 1 h 7"/>
                <a:gd name="T48" fmla="*/ 9 w 10"/>
                <a:gd name="T49" fmla="*/ 2 h 7"/>
                <a:gd name="T50" fmla="*/ 9 w 10"/>
                <a:gd name="T51" fmla="*/ 3 h 7"/>
                <a:gd name="T52" fmla="*/ 8 w 10"/>
                <a:gd name="T53" fmla="*/ 2 h 7"/>
                <a:gd name="T54" fmla="*/ 8 w 10"/>
                <a:gd name="T55" fmla="*/ 1 h 7"/>
                <a:gd name="T56" fmla="*/ 7 w 10"/>
                <a:gd name="T57" fmla="*/ 1 h 7"/>
                <a:gd name="T58" fmla="*/ 5 w 10"/>
                <a:gd name="T59" fmla="*/ 1 h 7"/>
                <a:gd name="T60" fmla="*/ 4 w 10"/>
                <a:gd name="T61" fmla="*/ 2 h 7"/>
                <a:gd name="T62" fmla="*/ 4 w 10"/>
                <a:gd name="T63" fmla="*/ 4 h 7"/>
                <a:gd name="T64" fmla="*/ 5 w 10"/>
                <a:gd name="T6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7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8" y="1"/>
                    <a:pt x="9" y="2"/>
                    <a:pt x="9" y="2"/>
                  </a:cubicBezTo>
                  <a:cubicBezTo>
                    <a:pt x="9" y="2"/>
                    <a:pt x="10" y="3"/>
                    <a:pt x="9" y="3"/>
                  </a:cubicBezTo>
                  <a:cubicBezTo>
                    <a:pt x="9" y="4"/>
                    <a:pt x="8" y="2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grpFill/>
            <a:ln w="3175">
              <a:solidFill>
                <a:srgbClr val="6980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1365203-6647-401F-AC51-0D052CC8528D}"/>
              </a:ext>
            </a:extLst>
          </p:cNvPr>
          <p:cNvGrpSpPr/>
          <p:nvPr/>
        </p:nvGrpSpPr>
        <p:grpSpPr>
          <a:xfrm>
            <a:off x="6016236" y="5715149"/>
            <a:ext cx="400554" cy="569538"/>
            <a:chOff x="4267200" y="2995612"/>
            <a:chExt cx="609600" cy="866775"/>
          </a:xfrm>
        </p:grpSpPr>
        <p:sp>
          <p:nvSpPr>
            <p:cNvPr id="96" name="Freeform 71">
              <a:extLst>
                <a:ext uri="{FF2B5EF4-FFF2-40B4-BE49-F238E27FC236}">
                  <a16:creationId xmlns:a16="http://schemas.microsoft.com/office/drawing/2014/main" id="{36C32C10-0C35-4381-95D2-CE605790D5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7200" y="2995612"/>
              <a:ext cx="561975" cy="314325"/>
            </a:xfrm>
            <a:custGeom>
              <a:avLst/>
              <a:gdLst>
                <a:gd name="T0" fmla="*/ 2147483647 w 298"/>
                <a:gd name="T1" fmla="*/ 2147483647 h 172"/>
                <a:gd name="T2" fmla="*/ 2147483647 w 298"/>
                <a:gd name="T3" fmla="*/ 2147483647 h 172"/>
                <a:gd name="T4" fmla="*/ 2147483647 w 298"/>
                <a:gd name="T5" fmla="*/ 2147483647 h 172"/>
                <a:gd name="T6" fmla="*/ 2147483647 w 298"/>
                <a:gd name="T7" fmla="*/ 2147483647 h 172"/>
                <a:gd name="T8" fmla="*/ 2147483647 w 298"/>
                <a:gd name="T9" fmla="*/ 2147483647 h 172"/>
                <a:gd name="T10" fmla="*/ 2147483647 w 298"/>
                <a:gd name="T11" fmla="*/ 2147483647 h 172"/>
                <a:gd name="T12" fmla="*/ 2147483647 w 298"/>
                <a:gd name="T13" fmla="*/ 0 h 172"/>
                <a:gd name="T14" fmla="*/ 2147483647 w 298"/>
                <a:gd name="T15" fmla="*/ 2147483647 h 172"/>
                <a:gd name="T16" fmla="*/ 2147483647 w 298"/>
                <a:gd name="T17" fmla="*/ 2147483647 h 172"/>
                <a:gd name="T18" fmla="*/ 2147483647 w 298"/>
                <a:gd name="T19" fmla="*/ 2147483647 h 172"/>
                <a:gd name="T20" fmla="*/ 2147483647 w 298"/>
                <a:gd name="T21" fmla="*/ 2147483647 h 172"/>
                <a:gd name="T22" fmla="*/ 2147483647 w 298"/>
                <a:gd name="T23" fmla="*/ 0 h 172"/>
                <a:gd name="T24" fmla="*/ 2147483647 w 298"/>
                <a:gd name="T25" fmla="*/ 2147483647 h 172"/>
                <a:gd name="T26" fmla="*/ 2147483647 w 298"/>
                <a:gd name="T27" fmla="*/ 2147483647 h 172"/>
                <a:gd name="T28" fmla="*/ 2147483647 w 298"/>
                <a:gd name="T29" fmla="*/ 2147483647 h 172"/>
                <a:gd name="T30" fmla="*/ 2147483647 w 298"/>
                <a:gd name="T31" fmla="*/ 0 h 172"/>
                <a:gd name="T32" fmla="*/ 2147483647 w 298"/>
                <a:gd name="T33" fmla="*/ 2147483647 h 172"/>
                <a:gd name="T34" fmla="*/ 2147483647 w 298"/>
                <a:gd name="T35" fmla="*/ 2147483647 h 172"/>
                <a:gd name="T36" fmla="*/ 2147483647 w 298"/>
                <a:gd name="T37" fmla="*/ 2147483647 h 172"/>
                <a:gd name="T38" fmla="*/ 2147483647 w 298"/>
                <a:gd name="T39" fmla="*/ 2147483647 h 172"/>
                <a:gd name="T40" fmla="*/ 0 w 298"/>
                <a:gd name="T41" fmla="*/ 2147483647 h 172"/>
                <a:gd name="T42" fmla="*/ 2147483647 w 298"/>
                <a:gd name="T43" fmla="*/ 2147483647 h 172"/>
                <a:gd name="T44" fmla="*/ 2147483647 w 298"/>
                <a:gd name="T45" fmla="*/ 2147483647 h 172"/>
                <a:gd name="T46" fmla="*/ 2147483647 w 298"/>
                <a:gd name="T47" fmla="*/ 2147483647 h 172"/>
                <a:gd name="T48" fmla="*/ 2147483647 w 298"/>
                <a:gd name="T49" fmla="*/ 2147483647 h 172"/>
                <a:gd name="T50" fmla="*/ 2147483647 w 298"/>
                <a:gd name="T51" fmla="*/ 2147483647 h 172"/>
                <a:gd name="T52" fmla="*/ 2147483647 w 298"/>
                <a:gd name="T53" fmla="*/ 2147483647 h 172"/>
                <a:gd name="T54" fmla="*/ 2147483647 w 298"/>
                <a:gd name="T55" fmla="*/ 2147483647 h 172"/>
                <a:gd name="T56" fmla="*/ 2147483647 w 298"/>
                <a:gd name="T57" fmla="*/ 2147483647 h 172"/>
                <a:gd name="T58" fmla="*/ 2147483647 w 298"/>
                <a:gd name="T59" fmla="*/ 2147483647 h 172"/>
                <a:gd name="T60" fmla="*/ 2147483647 w 298"/>
                <a:gd name="T61" fmla="*/ 2147483647 h 172"/>
                <a:gd name="T62" fmla="*/ 2147483647 w 298"/>
                <a:gd name="T63" fmla="*/ 2147483647 h 172"/>
                <a:gd name="T64" fmla="*/ 2147483647 w 298"/>
                <a:gd name="T65" fmla="*/ 2147483647 h 172"/>
                <a:gd name="T66" fmla="*/ 2147483647 w 298"/>
                <a:gd name="T67" fmla="*/ 2147483647 h 172"/>
                <a:gd name="T68" fmla="*/ 2147483647 w 298"/>
                <a:gd name="T69" fmla="*/ 2147483647 h 172"/>
                <a:gd name="T70" fmla="*/ 2147483647 w 298"/>
                <a:gd name="T71" fmla="*/ 2147483647 h 172"/>
                <a:gd name="T72" fmla="*/ 2147483647 w 298"/>
                <a:gd name="T73" fmla="*/ 2147483647 h 172"/>
                <a:gd name="T74" fmla="*/ 2147483647 w 298"/>
                <a:gd name="T75" fmla="*/ 2147483647 h 172"/>
                <a:gd name="T76" fmla="*/ 2147483647 w 298"/>
                <a:gd name="T77" fmla="*/ 2147483647 h 172"/>
                <a:gd name="T78" fmla="*/ 2147483647 w 298"/>
                <a:gd name="T79" fmla="*/ 2147483647 h 172"/>
                <a:gd name="T80" fmla="*/ 2147483647 w 298"/>
                <a:gd name="T81" fmla="*/ 2147483647 h 172"/>
                <a:gd name="T82" fmla="*/ 2147483647 w 298"/>
                <a:gd name="T83" fmla="*/ 2147483647 h 172"/>
                <a:gd name="T84" fmla="*/ 2147483647 w 298"/>
                <a:gd name="T85" fmla="*/ 2147483647 h 172"/>
                <a:gd name="T86" fmla="*/ 2147483647 w 298"/>
                <a:gd name="T87" fmla="*/ 2147483647 h 172"/>
                <a:gd name="T88" fmla="*/ 2147483647 w 298"/>
                <a:gd name="T89" fmla="*/ 2147483647 h 172"/>
                <a:gd name="T90" fmla="*/ 2147483647 w 298"/>
                <a:gd name="T91" fmla="*/ 2147483647 h 172"/>
                <a:gd name="T92" fmla="*/ 2147483647 w 298"/>
                <a:gd name="T93" fmla="*/ 2147483647 h 172"/>
                <a:gd name="T94" fmla="*/ 2147483647 w 298"/>
                <a:gd name="T95" fmla="*/ 2147483647 h 172"/>
                <a:gd name="T96" fmla="*/ 2147483647 w 298"/>
                <a:gd name="T97" fmla="*/ 2147483647 h 172"/>
                <a:gd name="T98" fmla="*/ 2147483647 w 298"/>
                <a:gd name="T99" fmla="*/ 2147483647 h 172"/>
                <a:gd name="T100" fmla="*/ 2147483647 w 298"/>
                <a:gd name="T101" fmla="*/ 2147483647 h 1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98"/>
                <a:gd name="T154" fmla="*/ 0 h 172"/>
                <a:gd name="T155" fmla="*/ 298 w 298"/>
                <a:gd name="T156" fmla="*/ 172 h 17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98" h="172">
                  <a:moveTo>
                    <a:pt x="77" y="172"/>
                  </a:moveTo>
                  <a:cubicBezTo>
                    <a:pt x="74" y="171"/>
                    <a:pt x="71" y="170"/>
                    <a:pt x="66" y="169"/>
                  </a:cubicBezTo>
                  <a:cubicBezTo>
                    <a:pt x="61" y="164"/>
                    <a:pt x="63" y="161"/>
                    <a:pt x="63" y="156"/>
                  </a:cubicBezTo>
                  <a:cubicBezTo>
                    <a:pt x="64" y="151"/>
                    <a:pt x="63" y="152"/>
                    <a:pt x="69" y="151"/>
                  </a:cubicBezTo>
                  <a:cubicBezTo>
                    <a:pt x="69" y="150"/>
                    <a:pt x="70" y="149"/>
                    <a:pt x="71" y="149"/>
                  </a:cubicBezTo>
                  <a:cubicBezTo>
                    <a:pt x="71" y="147"/>
                    <a:pt x="71" y="144"/>
                    <a:pt x="71" y="142"/>
                  </a:cubicBezTo>
                  <a:cubicBezTo>
                    <a:pt x="71" y="142"/>
                    <a:pt x="71" y="142"/>
                    <a:pt x="72" y="142"/>
                  </a:cubicBezTo>
                  <a:cubicBezTo>
                    <a:pt x="73" y="142"/>
                    <a:pt x="75" y="143"/>
                    <a:pt x="78" y="142"/>
                  </a:cubicBezTo>
                  <a:cubicBezTo>
                    <a:pt x="81" y="141"/>
                    <a:pt x="83" y="139"/>
                    <a:pt x="86" y="137"/>
                  </a:cubicBezTo>
                  <a:cubicBezTo>
                    <a:pt x="91" y="137"/>
                    <a:pt x="96" y="137"/>
                    <a:pt x="101" y="137"/>
                  </a:cubicBezTo>
                  <a:cubicBezTo>
                    <a:pt x="102" y="137"/>
                    <a:pt x="105" y="139"/>
                    <a:pt x="105" y="143"/>
                  </a:cubicBezTo>
                  <a:cubicBezTo>
                    <a:pt x="104" y="146"/>
                    <a:pt x="103" y="148"/>
                    <a:pt x="101" y="150"/>
                  </a:cubicBezTo>
                  <a:cubicBezTo>
                    <a:pt x="99" y="153"/>
                    <a:pt x="97" y="156"/>
                    <a:pt x="96" y="161"/>
                  </a:cubicBezTo>
                  <a:cubicBezTo>
                    <a:pt x="90" y="164"/>
                    <a:pt x="85" y="167"/>
                    <a:pt x="80" y="171"/>
                  </a:cubicBezTo>
                  <a:cubicBezTo>
                    <a:pt x="79" y="172"/>
                    <a:pt x="78" y="172"/>
                    <a:pt x="77" y="172"/>
                  </a:cubicBezTo>
                  <a:close/>
                  <a:moveTo>
                    <a:pt x="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2"/>
                    <a:pt x="73" y="5"/>
                    <a:pt x="73" y="8"/>
                  </a:cubicBezTo>
                  <a:cubicBezTo>
                    <a:pt x="73" y="10"/>
                    <a:pt x="74" y="11"/>
                    <a:pt x="77" y="13"/>
                  </a:cubicBezTo>
                  <a:cubicBezTo>
                    <a:pt x="77" y="14"/>
                    <a:pt x="78" y="15"/>
                    <a:pt x="79" y="17"/>
                  </a:cubicBezTo>
                  <a:cubicBezTo>
                    <a:pt x="75" y="17"/>
                    <a:pt x="73" y="19"/>
                    <a:pt x="70" y="20"/>
                  </a:cubicBezTo>
                  <a:cubicBezTo>
                    <a:pt x="66" y="25"/>
                    <a:pt x="61" y="27"/>
                    <a:pt x="57" y="31"/>
                  </a:cubicBezTo>
                  <a:cubicBezTo>
                    <a:pt x="54" y="33"/>
                    <a:pt x="50" y="34"/>
                    <a:pt x="47" y="33"/>
                  </a:cubicBezTo>
                  <a:cubicBezTo>
                    <a:pt x="45" y="33"/>
                    <a:pt x="44" y="32"/>
                    <a:pt x="41" y="31"/>
                  </a:cubicBezTo>
                  <a:cubicBezTo>
                    <a:pt x="37" y="25"/>
                    <a:pt x="37" y="27"/>
                    <a:pt x="33" y="26"/>
                  </a:cubicBezTo>
                  <a:cubicBezTo>
                    <a:pt x="32" y="27"/>
                    <a:pt x="31" y="27"/>
                    <a:pt x="31" y="29"/>
                  </a:cubicBezTo>
                  <a:cubicBezTo>
                    <a:pt x="31" y="30"/>
                    <a:pt x="31" y="31"/>
                    <a:pt x="31" y="32"/>
                  </a:cubicBezTo>
                  <a:cubicBezTo>
                    <a:pt x="28" y="35"/>
                    <a:pt x="24" y="38"/>
                    <a:pt x="22" y="42"/>
                  </a:cubicBezTo>
                  <a:cubicBezTo>
                    <a:pt x="19" y="43"/>
                    <a:pt x="16" y="43"/>
                    <a:pt x="15" y="44"/>
                  </a:cubicBezTo>
                  <a:cubicBezTo>
                    <a:pt x="10" y="42"/>
                    <a:pt x="9" y="40"/>
                    <a:pt x="7" y="38"/>
                  </a:cubicBezTo>
                  <a:cubicBezTo>
                    <a:pt x="6" y="38"/>
                    <a:pt x="5" y="37"/>
                    <a:pt x="4" y="37"/>
                  </a:cubicBezTo>
                  <a:cubicBezTo>
                    <a:pt x="2" y="37"/>
                    <a:pt x="1" y="37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4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2"/>
                    <a:pt x="154" y="3"/>
                    <a:pt x="154" y="4"/>
                  </a:cubicBezTo>
                  <a:cubicBezTo>
                    <a:pt x="156" y="8"/>
                    <a:pt x="156" y="10"/>
                    <a:pt x="155" y="14"/>
                  </a:cubicBezTo>
                  <a:cubicBezTo>
                    <a:pt x="155" y="17"/>
                    <a:pt x="155" y="20"/>
                    <a:pt x="156" y="25"/>
                  </a:cubicBezTo>
                  <a:cubicBezTo>
                    <a:pt x="150" y="25"/>
                    <a:pt x="144" y="25"/>
                    <a:pt x="137" y="25"/>
                  </a:cubicBezTo>
                  <a:cubicBezTo>
                    <a:pt x="135" y="27"/>
                    <a:pt x="138" y="31"/>
                    <a:pt x="140" y="33"/>
                  </a:cubicBezTo>
                  <a:cubicBezTo>
                    <a:pt x="140" y="34"/>
                    <a:pt x="139" y="35"/>
                    <a:pt x="139" y="36"/>
                  </a:cubicBezTo>
                  <a:cubicBezTo>
                    <a:pt x="137" y="36"/>
                    <a:pt x="133" y="31"/>
                    <a:pt x="133" y="31"/>
                  </a:cubicBezTo>
                  <a:cubicBezTo>
                    <a:pt x="131" y="31"/>
                    <a:pt x="129" y="31"/>
                    <a:pt x="127" y="31"/>
                  </a:cubicBezTo>
                  <a:cubicBezTo>
                    <a:pt x="126" y="32"/>
                    <a:pt x="125" y="34"/>
                    <a:pt x="124" y="36"/>
                  </a:cubicBezTo>
                  <a:cubicBezTo>
                    <a:pt x="124" y="37"/>
                    <a:pt x="124" y="41"/>
                    <a:pt x="121" y="43"/>
                  </a:cubicBezTo>
                  <a:cubicBezTo>
                    <a:pt x="118" y="40"/>
                    <a:pt x="114" y="42"/>
                    <a:pt x="112" y="42"/>
                  </a:cubicBezTo>
                  <a:cubicBezTo>
                    <a:pt x="111" y="42"/>
                    <a:pt x="111" y="41"/>
                    <a:pt x="110" y="40"/>
                  </a:cubicBezTo>
                  <a:cubicBezTo>
                    <a:pt x="110" y="34"/>
                    <a:pt x="106" y="35"/>
                    <a:pt x="104" y="35"/>
                  </a:cubicBezTo>
                  <a:cubicBezTo>
                    <a:pt x="104" y="35"/>
                    <a:pt x="104" y="34"/>
                    <a:pt x="104" y="33"/>
                  </a:cubicBezTo>
                  <a:cubicBezTo>
                    <a:pt x="106" y="29"/>
                    <a:pt x="109" y="24"/>
                    <a:pt x="109" y="20"/>
                  </a:cubicBezTo>
                  <a:cubicBezTo>
                    <a:pt x="107" y="17"/>
                    <a:pt x="104" y="15"/>
                    <a:pt x="104" y="12"/>
                  </a:cubicBezTo>
                  <a:cubicBezTo>
                    <a:pt x="102" y="9"/>
                    <a:pt x="101" y="10"/>
                    <a:pt x="99" y="10"/>
                  </a:cubicBezTo>
                  <a:cubicBezTo>
                    <a:pt x="97" y="11"/>
                    <a:pt x="95" y="11"/>
                    <a:pt x="93" y="11"/>
                  </a:cubicBezTo>
                  <a:cubicBezTo>
                    <a:pt x="90" y="14"/>
                    <a:pt x="88" y="15"/>
                    <a:pt x="86" y="16"/>
                  </a:cubicBezTo>
                  <a:cubicBezTo>
                    <a:pt x="84" y="16"/>
                    <a:pt x="82" y="17"/>
                    <a:pt x="80" y="17"/>
                  </a:cubicBezTo>
                  <a:cubicBezTo>
                    <a:pt x="80" y="12"/>
                    <a:pt x="77" y="11"/>
                    <a:pt x="75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5"/>
                    <a:pt x="74" y="2"/>
                    <a:pt x="74" y="0"/>
                  </a:cubicBezTo>
                  <a:close/>
                  <a:moveTo>
                    <a:pt x="155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1"/>
                    <a:pt x="200" y="1"/>
                    <a:pt x="200" y="2"/>
                  </a:cubicBezTo>
                  <a:cubicBezTo>
                    <a:pt x="200" y="3"/>
                    <a:pt x="200" y="6"/>
                    <a:pt x="199" y="7"/>
                  </a:cubicBezTo>
                  <a:cubicBezTo>
                    <a:pt x="195" y="11"/>
                    <a:pt x="194" y="11"/>
                    <a:pt x="194" y="17"/>
                  </a:cubicBezTo>
                  <a:cubicBezTo>
                    <a:pt x="194" y="18"/>
                    <a:pt x="195" y="19"/>
                    <a:pt x="195" y="20"/>
                  </a:cubicBezTo>
                  <a:cubicBezTo>
                    <a:pt x="194" y="23"/>
                    <a:pt x="192" y="29"/>
                    <a:pt x="193" y="33"/>
                  </a:cubicBezTo>
                  <a:cubicBezTo>
                    <a:pt x="193" y="34"/>
                    <a:pt x="193" y="35"/>
                    <a:pt x="194" y="35"/>
                  </a:cubicBezTo>
                  <a:cubicBezTo>
                    <a:pt x="192" y="36"/>
                    <a:pt x="189" y="37"/>
                    <a:pt x="187" y="39"/>
                  </a:cubicBezTo>
                  <a:cubicBezTo>
                    <a:pt x="183" y="35"/>
                    <a:pt x="179" y="38"/>
                    <a:pt x="174" y="40"/>
                  </a:cubicBezTo>
                  <a:cubicBezTo>
                    <a:pt x="172" y="40"/>
                    <a:pt x="171" y="41"/>
                    <a:pt x="169" y="41"/>
                  </a:cubicBezTo>
                  <a:cubicBezTo>
                    <a:pt x="168" y="40"/>
                    <a:pt x="165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7" y="36"/>
                    <a:pt x="170" y="33"/>
                    <a:pt x="172" y="30"/>
                  </a:cubicBezTo>
                  <a:cubicBezTo>
                    <a:pt x="172" y="26"/>
                    <a:pt x="171" y="25"/>
                    <a:pt x="171" y="24"/>
                  </a:cubicBezTo>
                  <a:cubicBezTo>
                    <a:pt x="167" y="24"/>
                    <a:pt x="165" y="24"/>
                    <a:pt x="163" y="25"/>
                  </a:cubicBezTo>
                  <a:cubicBezTo>
                    <a:pt x="162" y="25"/>
                    <a:pt x="160" y="25"/>
                    <a:pt x="158" y="26"/>
                  </a:cubicBezTo>
                  <a:cubicBezTo>
                    <a:pt x="158" y="23"/>
                    <a:pt x="157" y="21"/>
                    <a:pt x="156" y="19"/>
                  </a:cubicBezTo>
                  <a:cubicBezTo>
                    <a:pt x="156" y="14"/>
                    <a:pt x="158" y="10"/>
                    <a:pt x="157" y="4"/>
                  </a:cubicBezTo>
                  <a:cubicBezTo>
                    <a:pt x="156" y="4"/>
                    <a:pt x="156" y="3"/>
                    <a:pt x="155" y="3"/>
                  </a:cubicBezTo>
                  <a:cubicBezTo>
                    <a:pt x="155" y="2"/>
                    <a:pt x="155" y="1"/>
                    <a:pt x="155" y="0"/>
                  </a:cubicBezTo>
                  <a:close/>
                  <a:moveTo>
                    <a:pt x="202" y="0"/>
                  </a:moveTo>
                  <a:cubicBezTo>
                    <a:pt x="255" y="0"/>
                    <a:pt x="255" y="0"/>
                    <a:pt x="255" y="0"/>
                  </a:cubicBezTo>
                  <a:cubicBezTo>
                    <a:pt x="254" y="4"/>
                    <a:pt x="252" y="8"/>
                    <a:pt x="254" y="12"/>
                  </a:cubicBezTo>
                  <a:cubicBezTo>
                    <a:pt x="255" y="12"/>
                    <a:pt x="255" y="13"/>
                    <a:pt x="256" y="13"/>
                  </a:cubicBezTo>
                  <a:cubicBezTo>
                    <a:pt x="256" y="14"/>
                    <a:pt x="256" y="14"/>
                    <a:pt x="256" y="14"/>
                  </a:cubicBezTo>
                  <a:cubicBezTo>
                    <a:pt x="255" y="13"/>
                    <a:pt x="255" y="13"/>
                    <a:pt x="255" y="13"/>
                  </a:cubicBezTo>
                  <a:cubicBezTo>
                    <a:pt x="254" y="13"/>
                    <a:pt x="252" y="13"/>
                    <a:pt x="250" y="14"/>
                  </a:cubicBezTo>
                  <a:cubicBezTo>
                    <a:pt x="249" y="15"/>
                    <a:pt x="250" y="15"/>
                    <a:pt x="250" y="18"/>
                  </a:cubicBezTo>
                  <a:cubicBezTo>
                    <a:pt x="245" y="22"/>
                    <a:pt x="246" y="20"/>
                    <a:pt x="245" y="27"/>
                  </a:cubicBezTo>
                  <a:cubicBezTo>
                    <a:pt x="244" y="29"/>
                    <a:pt x="242" y="30"/>
                    <a:pt x="241" y="31"/>
                  </a:cubicBezTo>
                  <a:cubicBezTo>
                    <a:pt x="238" y="31"/>
                    <a:pt x="236" y="32"/>
                    <a:pt x="235" y="32"/>
                  </a:cubicBezTo>
                  <a:cubicBezTo>
                    <a:pt x="233" y="33"/>
                    <a:pt x="233" y="35"/>
                    <a:pt x="236" y="37"/>
                  </a:cubicBezTo>
                  <a:cubicBezTo>
                    <a:pt x="230" y="38"/>
                    <a:pt x="227" y="43"/>
                    <a:pt x="224" y="47"/>
                  </a:cubicBezTo>
                  <a:cubicBezTo>
                    <a:pt x="224" y="47"/>
                    <a:pt x="224" y="48"/>
                    <a:pt x="223" y="49"/>
                  </a:cubicBezTo>
                  <a:cubicBezTo>
                    <a:pt x="222" y="52"/>
                    <a:pt x="220" y="53"/>
                    <a:pt x="218" y="54"/>
                  </a:cubicBezTo>
                  <a:cubicBezTo>
                    <a:pt x="218" y="50"/>
                    <a:pt x="216" y="48"/>
                    <a:pt x="214" y="47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11" y="42"/>
                    <a:pt x="208" y="38"/>
                    <a:pt x="204" y="34"/>
                  </a:cubicBezTo>
                  <a:cubicBezTo>
                    <a:pt x="200" y="33"/>
                    <a:pt x="197" y="34"/>
                    <a:pt x="195" y="33"/>
                  </a:cubicBezTo>
                  <a:cubicBezTo>
                    <a:pt x="194" y="29"/>
                    <a:pt x="195" y="26"/>
                    <a:pt x="196" y="22"/>
                  </a:cubicBezTo>
                  <a:cubicBezTo>
                    <a:pt x="197" y="19"/>
                    <a:pt x="196" y="16"/>
                    <a:pt x="196" y="14"/>
                  </a:cubicBezTo>
                  <a:cubicBezTo>
                    <a:pt x="198" y="11"/>
                    <a:pt x="200" y="9"/>
                    <a:pt x="201" y="7"/>
                  </a:cubicBezTo>
                  <a:cubicBezTo>
                    <a:pt x="201" y="6"/>
                    <a:pt x="202" y="4"/>
                    <a:pt x="202" y="2"/>
                  </a:cubicBezTo>
                  <a:cubicBezTo>
                    <a:pt x="202" y="2"/>
                    <a:pt x="202" y="1"/>
                    <a:pt x="202" y="0"/>
                  </a:cubicBezTo>
                  <a:close/>
                  <a:moveTo>
                    <a:pt x="0" y="7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6"/>
                    <a:pt x="4" y="56"/>
                    <a:pt x="6" y="57"/>
                  </a:cubicBezTo>
                  <a:cubicBezTo>
                    <a:pt x="7" y="57"/>
                    <a:pt x="8" y="58"/>
                    <a:pt x="10" y="59"/>
                  </a:cubicBezTo>
                  <a:cubicBezTo>
                    <a:pt x="11" y="59"/>
                    <a:pt x="13" y="59"/>
                    <a:pt x="14" y="59"/>
                  </a:cubicBezTo>
                  <a:cubicBezTo>
                    <a:pt x="14" y="61"/>
                    <a:pt x="15" y="62"/>
                    <a:pt x="15" y="63"/>
                  </a:cubicBezTo>
                  <a:cubicBezTo>
                    <a:pt x="14" y="64"/>
                    <a:pt x="14" y="65"/>
                    <a:pt x="13" y="66"/>
                  </a:cubicBezTo>
                  <a:cubicBezTo>
                    <a:pt x="11" y="68"/>
                    <a:pt x="9" y="69"/>
                    <a:pt x="7" y="69"/>
                  </a:cubicBezTo>
                  <a:cubicBezTo>
                    <a:pt x="4" y="69"/>
                    <a:pt x="2" y="70"/>
                    <a:pt x="0" y="70"/>
                  </a:cubicBezTo>
                  <a:close/>
                  <a:moveTo>
                    <a:pt x="0" y="53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" y="39"/>
                    <a:pt x="1" y="39"/>
                    <a:pt x="2" y="39"/>
                  </a:cubicBezTo>
                  <a:cubicBezTo>
                    <a:pt x="4" y="39"/>
                    <a:pt x="5" y="40"/>
                    <a:pt x="7" y="40"/>
                  </a:cubicBezTo>
                  <a:cubicBezTo>
                    <a:pt x="8" y="42"/>
                    <a:pt x="10" y="43"/>
                    <a:pt x="12" y="45"/>
                  </a:cubicBezTo>
                  <a:cubicBezTo>
                    <a:pt x="14" y="45"/>
                    <a:pt x="16" y="46"/>
                    <a:pt x="21" y="45"/>
                  </a:cubicBezTo>
                  <a:cubicBezTo>
                    <a:pt x="25" y="42"/>
                    <a:pt x="29" y="36"/>
                    <a:pt x="33" y="33"/>
                  </a:cubicBezTo>
                  <a:cubicBezTo>
                    <a:pt x="33" y="32"/>
                    <a:pt x="33" y="31"/>
                    <a:pt x="33" y="29"/>
                  </a:cubicBezTo>
                  <a:cubicBezTo>
                    <a:pt x="34" y="29"/>
                    <a:pt x="35" y="29"/>
                    <a:pt x="37" y="29"/>
                  </a:cubicBezTo>
                  <a:cubicBezTo>
                    <a:pt x="37" y="30"/>
                    <a:pt x="38" y="30"/>
                    <a:pt x="38" y="31"/>
                  </a:cubicBezTo>
                  <a:cubicBezTo>
                    <a:pt x="40" y="32"/>
                    <a:pt x="44" y="34"/>
                    <a:pt x="48" y="36"/>
                  </a:cubicBezTo>
                  <a:cubicBezTo>
                    <a:pt x="49" y="36"/>
                    <a:pt x="50" y="36"/>
                    <a:pt x="51" y="36"/>
                  </a:cubicBezTo>
                  <a:cubicBezTo>
                    <a:pt x="53" y="35"/>
                    <a:pt x="55" y="34"/>
                    <a:pt x="58" y="33"/>
                  </a:cubicBezTo>
                  <a:cubicBezTo>
                    <a:pt x="61" y="30"/>
                    <a:pt x="63" y="29"/>
                    <a:pt x="68" y="26"/>
                  </a:cubicBezTo>
                  <a:cubicBezTo>
                    <a:pt x="68" y="25"/>
                    <a:pt x="69" y="25"/>
                    <a:pt x="70" y="24"/>
                  </a:cubicBezTo>
                  <a:cubicBezTo>
                    <a:pt x="73" y="20"/>
                    <a:pt x="75" y="19"/>
                    <a:pt x="80" y="18"/>
                  </a:cubicBezTo>
                  <a:cubicBezTo>
                    <a:pt x="82" y="18"/>
                    <a:pt x="84" y="18"/>
                    <a:pt x="87" y="18"/>
                  </a:cubicBezTo>
                  <a:cubicBezTo>
                    <a:pt x="93" y="15"/>
                    <a:pt x="94" y="12"/>
                    <a:pt x="101" y="12"/>
                  </a:cubicBezTo>
                  <a:cubicBezTo>
                    <a:pt x="102" y="14"/>
                    <a:pt x="103" y="16"/>
                    <a:pt x="105" y="18"/>
                  </a:cubicBezTo>
                  <a:cubicBezTo>
                    <a:pt x="106" y="19"/>
                    <a:pt x="107" y="20"/>
                    <a:pt x="108" y="21"/>
                  </a:cubicBezTo>
                  <a:cubicBezTo>
                    <a:pt x="106" y="24"/>
                    <a:pt x="104" y="27"/>
                    <a:pt x="102" y="32"/>
                  </a:cubicBezTo>
                  <a:cubicBezTo>
                    <a:pt x="102" y="33"/>
                    <a:pt x="102" y="35"/>
                    <a:pt x="102" y="36"/>
                  </a:cubicBezTo>
                  <a:cubicBezTo>
                    <a:pt x="103" y="37"/>
                    <a:pt x="105" y="37"/>
                    <a:pt x="108" y="37"/>
                  </a:cubicBezTo>
                  <a:cubicBezTo>
                    <a:pt x="108" y="39"/>
                    <a:pt x="109" y="40"/>
                    <a:pt x="109" y="42"/>
                  </a:cubicBezTo>
                  <a:cubicBezTo>
                    <a:pt x="110" y="43"/>
                    <a:pt x="110" y="43"/>
                    <a:pt x="111" y="44"/>
                  </a:cubicBezTo>
                  <a:cubicBezTo>
                    <a:pt x="113" y="44"/>
                    <a:pt x="116" y="43"/>
                    <a:pt x="119" y="43"/>
                  </a:cubicBezTo>
                  <a:cubicBezTo>
                    <a:pt x="121" y="45"/>
                    <a:pt x="121" y="49"/>
                    <a:pt x="121" y="54"/>
                  </a:cubicBezTo>
                  <a:cubicBezTo>
                    <a:pt x="121" y="55"/>
                    <a:pt x="120" y="56"/>
                    <a:pt x="118" y="57"/>
                  </a:cubicBezTo>
                  <a:cubicBezTo>
                    <a:pt x="118" y="58"/>
                    <a:pt x="116" y="58"/>
                    <a:pt x="115" y="58"/>
                  </a:cubicBezTo>
                  <a:cubicBezTo>
                    <a:pt x="115" y="61"/>
                    <a:pt x="115" y="64"/>
                    <a:pt x="114" y="66"/>
                  </a:cubicBezTo>
                  <a:cubicBezTo>
                    <a:pt x="114" y="68"/>
                    <a:pt x="113" y="69"/>
                    <a:pt x="112" y="71"/>
                  </a:cubicBezTo>
                  <a:cubicBezTo>
                    <a:pt x="111" y="71"/>
                    <a:pt x="109" y="72"/>
                    <a:pt x="109" y="74"/>
                  </a:cubicBezTo>
                  <a:cubicBezTo>
                    <a:pt x="105" y="74"/>
                    <a:pt x="102" y="83"/>
                    <a:pt x="99" y="85"/>
                  </a:cubicBezTo>
                  <a:cubicBezTo>
                    <a:pt x="99" y="86"/>
                    <a:pt x="96" y="87"/>
                    <a:pt x="96" y="87"/>
                  </a:cubicBezTo>
                  <a:cubicBezTo>
                    <a:pt x="94" y="89"/>
                    <a:pt x="91" y="91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87" y="94"/>
                    <a:pt x="85" y="97"/>
                    <a:pt x="84" y="99"/>
                  </a:cubicBezTo>
                  <a:cubicBezTo>
                    <a:pt x="83" y="101"/>
                    <a:pt x="82" y="103"/>
                    <a:pt x="81" y="105"/>
                  </a:cubicBezTo>
                  <a:cubicBezTo>
                    <a:pt x="77" y="106"/>
                    <a:pt x="75" y="107"/>
                    <a:pt x="73" y="109"/>
                  </a:cubicBezTo>
                  <a:cubicBezTo>
                    <a:pt x="71" y="109"/>
                    <a:pt x="71" y="109"/>
                    <a:pt x="70" y="109"/>
                  </a:cubicBezTo>
                  <a:cubicBezTo>
                    <a:pt x="70" y="108"/>
                    <a:pt x="70" y="107"/>
                    <a:pt x="70" y="106"/>
                  </a:cubicBezTo>
                  <a:cubicBezTo>
                    <a:pt x="69" y="106"/>
                    <a:pt x="69" y="105"/>
                    <a:pt x="68" y="105"/>
                  </a:cubicBezTo>
                  <a:cubicBezTo>
                    <a:pt x="66" y="105"/>
                    <a:pt x="66" y="104"/>
                    <a:pt x="65" y="104"/>
                  </a:cubicBezTo>
                  <a:cubicBezTo>
                    <a:pt x="64" y="100"/>
                    <a:pt x="62" y="100"/>
                    <a:pt x="60" y="101"/>
                  </a:cubicBezTo>
                  <a:cubicBezTo>
                    <a:pt x="59" y="103"/>
                    <a:pt x="59" y="104"/>
                    <a:pt x="59" y="105"/>
                  </a:cubicBezTo>
                  <a:cubicBezTo>
                    <a:pt x="55" y="106"/>
                    <a:pt x="51" y="106"/>
                    <a:pt x="47" y="106"/>
                  </a:cubicBezTo>
                  <a:cubicBezTo>
                    <a:pt x="45" y="106"/>
                    <a:pt x="42" y="105"/>
                    <a:pt x="39" y="105"/>
                  </a:cubicBezTo>
                  <a:cubicBezTo>
                    <a:pt x="37" y="104"/>
                    <a:pt x="36" y="104"/>
                    <a:pt x="34" y="104"/>
                  </a:cubicBezTo>
                  <a:cubicBezTo>
                    <a:pt x="32" y="102"/>
                    <a:pt x="31" y="101"/>
                    <a:pt x="29" y="99"/>
                  </a:cubicBezTo>
                  <a:cubicBezTo>
                    <a:pt x="29" y="97"/>
                    <a:pt x="28" y="96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5" y="91"/>
                    <a:pt x="27" y="90"/>
                    <a:pt x="28" y="87"/>
                  </a:cubicBezTo>
                  <a:cubicBezTo>
                    <a:pt x="28" y="86"/>
                    <a:pt x="28" y="84"/>
                    <a:pt x="28" y="83"/>
                  </a:cubicBezTo>
                  <a:cubicBezTo>
                    <a:pt x="27" y="82"/>
                    <a:pt x="25" y="81"/>
                    <a:pt x="24" y="80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17" y="79"/>
                    <a:pt x="13" y="79"/>
                    <a:pt x="9" y="78"/>
                  </a:cubicBezTo>
                  <a:cubicBezTo>
                    <a:pt x="8" y="78"/>
                    <a:pt x="7" y="77"/>
                    <a:pt x="5" y="77"/>
                  </a:cubicBezTo>
                  <a:cubicBezTo>
                    <a:pt x="5" y="74"/>
                    <a:pt x="4" y="73"/>
                    <a:pt x="4" y="71"/>
                  </a:cubicBezTo>
                  <a:cubicBezTo>
                    <a:pt x="5" y="71"/>
                    <a:pt x="7" y="71"/>
                    <a:pt x="9" y="71"/>
                  </a:cubicBezTo>
                  <a:cubicBezTo>
                    <a:pt x="11" y="71"/>
                    <a:pt x="13" y="68"/>
                    <a:pt x="15" y="67"/>
                  </a:cubicBezTo>
                  <a:cubicBezTo>
                    <a:pt x="17" y="63"/>
                    <a:pt x="17" y="60"/>
                    <a:pt x="15" y="58"/>
                  </a:cubicBezTo>
                  <a:cubicBezTo>
                    <a:pt x="14" y="58"/>
                    <a:pt x="12" y="58"/>
                    <a:pt x="11" y="58"/>
                  </a:cubicBezTo>
                  <a:cubicBezTo>
                    <a:pt x="7" y="55"/>
                    <a:pt x="4" y="54"/>
                    <a:pt x="0" y="53"/>
                  </a:cubicBezTo>
                  <a:close/>
                  <a:moveTo>
                    <a:pt x="89" y="131"/>
                  </a:moveTo>
                  <a:cubicBezTo>
                    <a:pt x="85" y="128"/>
                    <a:pt x="85" y="126"/>
                    <a:pt x="84" y="124"/>
                  </a:cubicBezTo>
                  <a:cubicBezTo>
                    <a:pt x="83" y="120"/>
                    <a:pt x="81" y="118"/>
                    <a:pt x="80" y="116"/>
                  </a:cubicBezTo>
                  <a:cubicBezTo>
                    <a:pt x="80" y="111"/>
                    <a:pt x="80" y="112"/>
                    <a:pt x="83" y="109"/>
                  </a:cubicBezTo>
                  <a:cubicBezTo>
                    <a:pt x="84" y="101"/>
                    <a:pt x="84" y="100"/>
                    <a:pt x="91" y="94"/>
                  </a:cubicBezTo>
                  <a:cubicBezTo>
                    <a:pt x="95" y="91"/>
                    <a:pt x="98" y="88"/>
                    <a:pt x="102" y="85"/>
                  </a:cubicBezTo>
                  <a:cubicBezTo>
                    <a:pt x="105" y="81"/>
                    <a:pt x="108" y="78"/>
                    <a:pt x="112" y="73"/>
                  </a:cubicBezTo>
                  <a:cubicBezTo>
                    <a:pt x="115" y="71"/>
                    <a:pt x="115" y="69"/>
                    <a:pt x="116" y="66"/>
                  </a:cubicBezTo>
                  <a:cubicBezTo>
                    <a:pt x="116" y="58"/>
                    <a:pt x="119" y="60"/>
                    <a:pt x="123" y="55"/>
                  </a:cubicBezTo>
                  <a:cubicBezTo>
                    <a:pt x="123" y="52"/>
                    <a:pt x="123" y="47"/>
                    <a:pt x="123" y="44"/>
                  </a:cubicBezTo>
                  <a:cubicBezTo>
                    <a:pt x="125" y="42"/>
                    <a:pt x="125" y="39"/>
                    <a:pt x="126" y="37"/>
                  </a:cubicBezTo>
                  <a:cubicBezTo>
                    <a:pt x="126" y="35"/>
                    <a:pt x="127" y="34"/>
                    <a:pt x="128" y="33"/>
                  </a:cubicBezTo>
                  <a:cubicBezTo>
                    <a:pt x="129" y="33"/>
                    <a:pt x="130" y="33"/>
                    <a:pt x="131" y="33"/>
                  </a:cubicBezTo>
                  <a:cubicBezTo>
                    <a:pt x="133" y="34"/>
                    <a:pt x="135" y="36"/>
                    <a:pt x="137" y="38"/>
                  </a:cubicBezTo>
                  <a:cubicBezTo>
                    <a:pt x="138" y="38"/>
                    <a:pt x="139" y="38"/>
                    <a:pt x="140" y="38"/>
                  </a:cubicBezTo>
                  <a:cubicBezTo>
                    <a:pt x="143" y="36"/>
                    <a:pt x="143" y="33"/>
                    <a:pt x="143" y="32"/>
                  </a:cubicBezTo>
                  <a:cubicBezTo>
                    <a:pt x="142" y="31"/>
                    <a:pt x="139" y="29"/>
                    <a:pt x="138" y="27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6" y="27"/>
                    <a:pt x="151" y="27"/>
                    <a:pt x="156" y="27"/>
                  </a:cubicBezTo>
                  <a:cubicBezTo>
                    <a:pt x="158" y="29"/>
                    <a:pt x="164" y="29"/>
                    <a:pt x="168" y="25"/>
                  </a:cubicBezTo>
                  <a:cubicBezTo>
                    <a:pt x="169" y="25"/>
                    <a:pt x="169" y="25"/>
                    <a:pt x="170" y="25"/>
                  </a:cubicBezTo>
                  <a:cubicBezTo>
                    <a:pt x="170" y="27"/>
                    <a:pt x="170" y="29"/>
                    <a:pt x="170" y="30"/>
                  </a:cubicBezTo>
                  <a:cubicBezTo>
                    <a:pt x="168" y="32"/>
                    <a:pt x="164" y="35"/>
                    <a:pt x="162" y="38"/>
                  </a:cubicBezTo>
                  <a:cubicBezTo>
                    <a:pt x="162" y="42"/>
                    <a:pt x="163" y="43"/>
                    <a:pt x="171" y="43"/>
                  </a:cubicBezTo>
                  <a:cubicBezTo>
                    <a:pt x="174" y="41"/>
                    <a:pt x="177" y="40"/>
                    <a:pt x="181" y="39"/>
                  </a:cubicBezTo>
                  <a:cubicBezTo>
                    <a:pt x="182" y="39"/>
                    <a:pt x="183" y="39"/>
                    <a:pt x="184" y="39"/>
                  </a:cubicBezTo>
                  <a:cubicBezTo>
                    <a:pt x="184" y="39"/>
                    <a:pt x="185" y="40"/>
                    <a:pt x="186" y="40"/>
                  </a:cubicBezTo>
                  <a:cubicBezTo>
                    <a:pt x="192" y="40"/>
                    <a:pt x="195" y="33"/>
                    <a:pt x="203" y="36"/>
                  </a:cubicBezTo>
                  <a:cubicBezTo>
                    <a:pt x="205" y="38"/>
                    <a:pt x="206" y="40"/>
                    <a:pt x="208" y="42"/>
                  </a:cubicBezTo>
                  <a:cubicBezTo>
                    <a:pt x="210" y="45"/>
                    <a:pt x="213" y="48"/>
                    <a:pt x="216" y="53"/>
                  </a:cubicBezTo>
                  <a:cubicBezTo>
                    <a:pt x="216" y="54"/>
                    <a:pt x="216" y="54"/>
                    <a:pt x="216" y="55"/>
                  </a:cubicBezTo>
                  <a:cubicBezTo>
                    <a:pt x="212" y="55"/>
                    <a:pt x="212" y="56"/>
                    <a:pt x="210" y="57"/>
                  </a:cubicBezTo>
                  <a:cubicBezTo>
                    <a:pt x="208" y="59"/>
                    <a:pt x="203" y="60"/>
                    <a:pt x="206" y="65"/>
                  </a:cubicBezTo>
                  <a:cubicBezTo>
                    <a:pt x="206" y="65"/>
                    <a:pt x="206" y="65"/>
                    <a:pt x="206" y="66"/>
                  </a:cubicBezTo>
                  <a:cubicBezTo>
                    <a:pt x="201" y="68"/>
                    <a:pt x="195" y="72"/>
                    <a:pt x="189" y="76"/>
                  </a:cubicBezTo>
                  <a:cubicBezTo>
                    <a:pt x="189" y="76"/>
                    <a:pt x="188" y="77"/>
                    <a:pt x="187" y="78"/>
                  </a:cubicBezTo>
                  <a:cubicBezTo>
                    <a:pt x="185" y="78"/>
                    <a:pt x="184" y="77"/>
                    <a:pt x="184" y="77"/>
                  </a:cubicBezTo>
                  <a:cubicBezTo>
                    <a:pt x="183" y="77"/>
                    <a:pt x="182" y="77"/>
                    <a:pt x="181" y="77"/>
                  </a:cubicBezTo>
                  <a:cubicBezTo>
                    <a:pt x="180" y="77"/>
                    <a:pt x="179" y="78"/>
                    <a:pt x="179" y="79"/>
                  </a:cubicBezTo>
                  <a:cubicBezTo>
                    <a:pt x="178" y="79"/>
                    <a:pt x="177" y="79"/>
                    <a:pt x="177" y="79"/>
                  </a:cubicBezTo>
                  <a:cubicBezTo>
                    <a:pt x="174" y="76"/>
                    <a:pt x="173" y="77"/>
                    <a:pt x="171" y="77"/>
                  </a:cubicBezTo>
                  <a:cubicBezTo>
                    <a:pt x="171" y="79"/>
                    <a:pt x="171" y="80"/>
                    <a:pt x="171" y="82"/>
                  </a:cubicBezTo>
                  <a:cubicBezTo>
                    <a:pt x="169" y="84"/>
                    <a:pt x="167" y="81"/>
                    <a:pt x="165" y="86"/>
                  </a:cubicBezTo>
                  <a:cubicBezTo>
                    <a:pt x="161" y="86"/>
                    <a:pt x="162" y="85"/>
                    <a:pt x="161" y="83"/>
                  </a:cubicBezTo>
                  <a:cubicBezTo>
                    <a:pt x="160" y="83"/>
                    <a:pt x="160" y="83"/>
                    <a:pt x="160" y="83"/>
                  </a:cubicBezTo>
                  <a:cubicBezTo>
                    <a:pt x="158" y="81"/>
                    <a:pt x="157" y="80"/>
                    <a:pt x="155" y="79"/>
                  </a:cubicBezTo>
                  <a:cubicBezTo>
                    <a:pt x="155" y="79"/>
                    <a:pt x="154" y="79"/>
                    <a:pt x="153" y="79"/>
                  </a:cubicBezTo>
                  <a:cubicBezTo>
                    <a:pt x="152" y="81"/>
                    <a:pt x="152" y="81"/>
                    <a:pt x="151" y="83"/>
                  </a:cubicBezTo>
                  <a:cubicBezTo>
                    <a:pt x="150" y="85"/>
                    <a:pt x="148" y="87"/>
                    <a:pt x="147" y="89"/>
                  </a:cubicBezTo>
                  <a:cubicBezTo>
                    <a:pt x="143" y="91"/>
                    <a:pt x="143" y="91"/>
                    <a:pt x="140" y="94"/>
                  </a:cubicBezTo>
                  <a:cubicBezTo>
                    <a:pt x="139" y="94"/>
                    <a:pt x="138" y="95"/>
                    <a:pt x="136" y="95"/>
                  </a:cubicBezTo>
                  <a:cubicBezTo>
                    <a:pt x="135" y="96"/>
                    <a:pt x="134" y="97"/>
                    <a:pt x="133" y="99"/>
                  </a:cubicBezTo>
                  <a:cubicBezTo>
                    <a:pt x="128" y="99"/>
                    <a:pt x="127" y="99"/>
                    <a:pt x="125" y="101"/>
                  </a:cubicBezTo>
                  <a:cubicBezTo>
                    <a:pt x="125" y="101"/>
                    <a:pt x="125" y="102"/>
                    <a:pt x="124" y="103"/>
                  </a:cubicBezTo>
                  <a:cubicBezTo>
                    <a:pt x="124" y="103"/>
                    <a:pt x="123" y="103"/>
                    <a:pt x="122" y="103"/>
                  </a:cubicBezTo>
                  <a:cubicBezTo>
                    <a:pt x="118" y="101"/>
                    <a:pt x="118" y="102"/>
                    <a:pt x="114" y="103"/>
                  </a:cubicBezTo>
                  <a:cubicBezTo>
                    <a:pt x="110" y="104"/>
                    <a:pt x="107" y="105"/>
                    <a:pt x="104" y="106"/>
                  </a:cubicBezTo>
                  <a:cubicBezTo>
                    <a:pt x="99" y="107"/>
                    <a:pt x="97" y="107"/>
                    <a:pt x="94" y="110"/>
                  </a:cubicBezTo>
                  <a:cubicBezTo>
                    <a:pt x="94" y="112"/>
                    <a:pt x="93" y="113"/>
                    <a:pt x="93" y="114"/>
                  </a:cubicBezTo>
                  <a:cubicBezTo>
                    <a:pt x="89" y="116"/>
                    <a:pt x="88" y="116"/>
                    <a:pt x="88" y="120"/>
                  </a:cubicBezTo>
                  <a:cubicBezTo>
                    <a:pt x="90" y="122"/>
                    <a:pt x="95" y="125"/>
                    <a:pt x="95" y="129"/>
                  </a:cubicBezTo>
                  <a:cubicBezTo>
                    <a:pt x="93" y="130"/>
                    <a:pt x="90" y="131"/>
                    <a:pt x="89" y="131"/>
                  </a:cubicBezTo>
                  <a:close/>
                  <a:moveTo>
                    <a:pt x="283" y="82"/>
                  </a:moveTo>
                  <a:cubicBezTo>
                    <a:pt x="281" y="79"/>
                    <a:pt x="280" y="77"/>
                    <a:pt x="278" y="74"/>
                  </a:cubicBezTo>
                  <a:cubicBezTo>
                    <a:pt x="277" y="73"/>
                    <a:pt x="276" y="73"/>
                    <a:pt x="275" y="73"/>
                  </a:cubicBezTo>
                  <a:cubicBezTo>
                    <a:pt x="274" y="69"/>
                    <a:pt x="272" y="66"/>
                    <a:pt x="271" y="65"/>
                  </a:cubicBezTo>
                  <a:cubicBezTo>
                    <a:pt x="270" y="64"/>
                    <a:pt x="270" y="63"/>
                    <a:pt x="270" y="61"/>
                  </a:cubicBezTo>
                  <a:cubicBezTo>
                    <a:pt x="271" y="58"/>
                    <a:pt x="272" y="55"/>
                    <a:pt x="272" y="52"/>
                  </a:cubicBezTo>
                  <a:cubicBezTo>
                    <a:pt x="270" y="44"/>
                    <a:pt x="273" y="43"/>
                    <a:pt x="276" y="39"/>
                  </a:cubicBezTo>
                  <a:cubicBezTo>
                    <a:pt x="276" y="37"/>
                    <a:pt x="276" y="35"/>
                    <a:pt x="277" y="33"/>
                  </a:cubicBezTo>
                  <a:cubicBezTo>
                    <a:pt x="279" y="26"/>
                    <a:pt x="280" y="23"/>
                    <a:pt x="284" y="19"/>
                  </a:cubicBezTo>
                  <a:cubicBezTo>
                    <a:pt x="286" y="17"/>
                    <a:pt x="288" y="16"/>
                    <a:pt x="291" y="14"/>
                  </a:cubicBezTo>
                  <a:cubicBezTo>
                    <a:pt x="293" y="14"/>
                    <a:pt x="294" y="14"/>
                    <a:pt x="296" y="14"/>
                  </a:cubicBezTo>
                  <a:cubicBezTo>
                    <a:pt x="296" y="15"/>
                    <a:pt x="298" y="19"/>
                    <a:pt x="297" y="21"/>
                  </a:cubicBezTo>
                  <a:cubicBezTo>
                    <a:pt x="294" y="26"/>
                    <a:pt x="296" y="36"/>
                    <a:pt x="296" y="44"/>
                  </a:cubicBezTo>
                  <a:cubicBezTo>
                    <a:pt x="294" y="49"/>
                    <a:pt x="291" y="56"/>
                    <a:pt x="287" y="61"/>
                  </a:cubicBezTo>
                  <a:cubicBezTo>
                    <a:pt x="287" y="62"/>
                    <a:pt x="287" y="63"/>
                    <a:pt x="286" y="64"/>
                  </a:cubicBezTo>
                  <a:cubicBezTo>
                    <a:pt x="286" y="69"/>
                    <a:pt x="285" y="76"/>
                    <a:pt x="285" y="81"/>
                  </a:cubicBezTo>
                  <a:cubicBezTo>
                    <a:pt x="284" y="81"/>
                    <a:pt x="283" y="82"/>
                    <a:pt x="283" y="82"/>
                  </a:cubicBezTo>
                  <a:close/>
                </a:path>
              </a:pathLst>
            </a:custGeom>
            <a:solidFill>
              <a:srgbClr val="B1BDC9"/>
            </a:solidFill>
            <a:ln w="3175">
              <a:solidFill>
                <a:srgbClr val="698097"/>
              </a:solidFill>
              <a:miter lim="800000"/>
              <a:headEnd/>
              <a:tailEnd/>
            </a:ln>
          </p:spPr>
          <p:txBody>
            <a:bodyPr wrap="square" lIns="91440" tIns="45720" rIns="91440" bIns="45720" anchor="t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  <p:sp>
          <p:nvSpPr>
            <p:cNvPr id="97" name="Freeform 72">
              <a:extLst>
                <a:ext uri="{FF2B5EF4-FFF2-40B4-BE49-F238E27FC236}">
                  <a16:creationId xmlns:a16="http://schemas.microsoft.com/office/drawing/2014/main" id="{1F7199E5-0766-44B9-899F-6102DF19E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925" y="3043237"/>
              <a:ext cx="514350" cy="819150"/>
            </a:xfrm>
            <a:custGeom>
              <a:avLst/>
              <a:gdLst>
                <a:gd name="T0" fmla="*/ 2147483647 w 273"/>
                <a:gd name="T1" fmla="*/ 2147483647 h 447"/>
                <a:gd name="T2" fmla="*/ 2147483647 w 273"/>
                <a:gd name="T3" fmla="*/ 2147483647 h 447"/>
                <a:gd name="T4" fmla="*/ 2147483647 w 273"/>
                <a:gd name="T5" fmla="*/ 2147483647 h 447"/>
                <a:gd name="T6" fmla="*/ 2147483647 w 273"/>
                <a:gd name="T7" fmla="*/ 2147483647 h 447"/>
                <a:gd name="T8" fmla="*/ 2147483647 w 273"/>
                <a:gd name="T9" fmla="*/ 0 h 4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3"/>
                <a:gd name="T16" fmla="*/ 0 h 447"/>
                <a:gd name="T17" fmla="*/ 273 w 273"/>
                <a:gd name="T18" fmla="*/ 447 h 4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3" h="447">
                  <a:moveTo>
                    <a:pt x="25" y="168"/>
                  </a:moveTo>
                  <a:cubicBezTo>
                    <a:pt x="85" y="287"/>
                    <a:pt x="11" y="300"/>
                    <a:pt x="5" y="359"/>
                  </a:cubicBezTo>
                  <a:cubicBezTo>
                    <a:pt x="0" y="380"/>
                    <a:pt x="15" y="447"/>
                    <a:pt x="110" y="415"/>
                  </a:cubicBezTo>
                  <a:cubicBezTo>
                    <a:pt x="237" y="320"/>
                    <a:pt x="208" y="234"/>
                    <a:pt x="218" y="147"/>
                  </a:cubicBezTo>
                  <a:cubicBezTo>
                    <a:pt x="233" y="68"/>
                    <a:pt x="273" y="78"/>
                    <a:pt x="262" y="0"/>
                  </a:cubicBezTo>
                </a:path>
              </a:pathLst>
            </a:custGeom>
            <a:noFill/>
            <a:ln w="3175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99CCFF" mc:Ignorable="a14" a14:legacySpreadsheetColorIndex="44"/>
                  </a:solidFill>
                </a14:hiddenFill>
              </a:ext>
            </a:extLst>
          </p:spPr>
          <p:txBody>
            <a:bodyPr wrap="square" lIns="91440" tIns="45720" rIns="91440" bIns="45720" anchor="t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  <p:sp>
          <p:nvSpPr>
            <p:cNvPr id="98" name="Freeform 70">
              <a:extLst>
                <a:ext uri="{FF2B5EF4-FFF2-40B4-BE49-F238E27FC236}">
                  <a16:creationId xmlns:a16="http://schemas.microsoft.com/office/drawing/2014/main" id="{C02E45D9-C71A-4AC8-AF03-7B9663EA8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7200" y="2995612"/>
              <a:ext cx="609600" cy="847725"/>
            </a:xfrm>
            <a:custGeom>
              <a:avLst/>
              <a:gdLst>
                <a:gd name="T0" fmla="*/ 0 w 544"/>
                <a:gd name="T1" fmla="*/ 0 h 759"/>
                <a:gd name="T2" fmla="*/ 2147483647 w 544"/>
                <a:gd name="T3" fmla="*/ 0 h 759"/>
                <a:gd name="T4" fmla="*/ 2147483647 w 544"/>
                <a:gd name="T5" fmla="*/ 2147483647 h 759"/>
                <a:gd name="T6" fmla="*/ 0 w 544"/>
                <a:gd name="T7" fmla="*/ 2147483647 h 759"/>
                <a:gd name="T8" fmla="*/ 0 w 544"/>
                <a:gd name="T9" fmla="*/ 0 h 759"/>
                <a:gd name="T10" fmla="*/ 0 w 544"/>
                <a:gd name="T11" fmla="*/ 0 h 7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4"/>
                <a:gd name="T19" fmla="*/ 0 h 759"/>
                <a:gd name="T20" fmla="*/ 544 w 544"/>
                <a:gd name="T21" fmla="*/ 759 h 7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4" h="759">
                  <a:moveTo>
                    <a:pt x="0" y="0"/>
                  </a:moveTo>
                  <a:lnTo>
                    <a:pt x="544" y="0"/>
                  </a:lnTo>
                  <a:lnTo>
                    <a:pt x="544" y="759"/>
                  </a:lnTo>
                  <a:lnTo>
                    <a:pt x="0" y="75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solidFill>
                <a:srgbClr val="69809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99CCFF" mc:Ignorable="a14" a14:legacySpreadsheetColorIndex="44"/>
                  </a:solidFill>
                </a14:hiddenFill>
              </a:ext>
            </a:extLst>
          </p:spPr>
          <p:txBody>
            <a:bodyPr wrap="square" lIns="91440" tIns="45720" rIns="91440" bIns="45720" anchor="t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</p:grpSp>
      <p:sp>
        <p:nvSpPr>
          <p:cNvPr id="62" name="Rectangle 6">
            <a:extLst>
              <a:ext uri="{FF2B5EF4-FFF2-40B4-BE49-F238E27FC236}">
                <a16:creationId xmlns:a16="http://schemas.microsoft.com/office/drawing/2014/main" id="{D4A03754-5735-4B3F-8F6D-DFEEBF6AA495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4333835" y="5968667"/>
            <a:ext cx="222006" cy="15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海南</a:t>
            </a:r>
          </a:p>
        </p:txBody>
      </p:sp>
      <p:sp>
        <p:nvSpPr>
          <p:cNvPr id="63" name="Rectangle 38">
            <a:extLst>
              <a:ext uri="{FF2B5EF4-FFF2-40B4-BE49-F238E27FC236}">
                <a16:creationId xmlns:a16="http://schemas.microsoft.com/office/drawing/2014/main" id="{21F71E31-E843-4EAB-908B-C973070C909F}"/>
              </a:ext>
            </a:extLst>
          </p:cNvPr>
          <p:cNvSpPr>
            <a:spLocks noChangeArrowheads="1"/>
          </p:cNvSpPr>
          <p:nvPr/>
        </p:nvSpPr>
        <p:spPr bwMode="white">
          <a:xfrm>
            <a:off x="6002632" y="1856351"/>
            <a:ext cx="287060" cy="129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黑龙江</a:t>
            </a:r>
          </a:p>
        </p:txBody>
      </p:sp>
      <p:sp>
        <p:nvSpPr>
          <p:cNvPr id="64" name="Rectangle 39">
            <a:extLst>
              <a:ext uri="{FF2B5EF4-FFF2-40B4-BE49-F238E27FC236}">
                <a16:creationId xmlns:a16="http://schemas.microsoft.com/office/drawing/2014/main" id="{B0D03975-B0E7-4B7F-BCE5-3FFC52C48C3B}"/>
              </a:ext>
            </a:extLst>
          </p:cNvPr>
          <p:cNvSpPr>
            <a:spLocks noChangeArrowheads="1"/>
          </p:cNvSpPr>
          <p:nvPr/>
        </p:nvSpPr>
        <p:spPr bwMode="white">
          <a:xfrm>
            <a:off x="6000417" y="2452840"/>
            <a:ext cx="208034" cy="129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吉林</a:t>
            </a:r>
          </a:p>
        </p:txBody>
      </p:sp>
      <p:sp>
        <p:nvSpPr>
          <p:cNvPr id="65" name="Rectangle 40">
            <a:extLst>
              <a:ext uri="{FF2B5EF4-FFF2-40B4-BE49-F238E27FC236}">
                <a16:creationId xmlns:a16="http://schemas.microsoft.com/office/drawing/2014/main" id="{0392CC26-6353-42EA-9AFD-8D75EA1E95C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5577480" y="2870217"/>
            <a:ext cx="288137" cy="129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辽宁</a:t>
            </a:r>
            <a:endParaRPr kumimoji="0" lang="zh-CN" altLang="zh-CN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6" name="Rectangle 41">
            <a:extLst>
              <a:ext uri="{FF2B5EF4-FFF2-40B4-BE49-F238E27FC236}">
                <a16:creationId xmlns:a16="http://schemas.microsoft.com/office/drawing/2014/main" id="{3C9DD383-4090-4CDB-8696-1E6FD4B31D85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4862644" y="3252617"/>
            <a:ext cx="204011" cy="120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河北</a:t>
            </a:r>
          </a:p>
        </p:txBody>
      </p:sp>
      <p:sp>
        <p:nvSpPr>
          <p:cNvPr id="67" name="Rectangle 42">
            <a:extLst>
              <a:ext uri="{FF2B5EF4-FFF2-40B4-BE49-F238E27FC236}">
                <a16:creationId xmlns:a16="http://schemas.microsoft.com/office/drawing/2014/main" id="{C4CDF51E-2B96-47C8-BFE2-E3A5C1B67847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5281566" y="3473738"/>
            <a:ext cx="241410" cy="1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山东</a:t>
            </a:r>
          </a:p>
        </p:txBody>
      </p:sp>
      <p:sp>
        <p:nvSpPr>
          <p:cNvPr id="68" name="Rectangle 43">
            <a:extLst>
              <a:ext uri="{FF2B5EF4-FFF2-40B4-BE49-F238E27FC236}">
                <a16:creationId xmlns:a16="http://schemas.microsoft.com/office/drawing/2014/main" id="{B024727C-08B3-4FBD-81AA-8B2EF0F85F8D}"/>
              </a:ext>
            </a:extLst>
          </p:cNvPr>
          <p:cNvSpPr>
            <a:spLocks noChangeArrowheads="1"/>
          </p:cNvSpPr>
          <p:nvPr/>
        </p:nvSpPr>
        <p:spPr bwMode="white">
          <a:xfrm>
            <a:off x="5275901" y="4815252"/>
            <a:ext cx="343059" cy="138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</a:t>
            </a:r>
          </a:p>
        </p:txBody>
      </p:sp>
      <p:sp>
        <p:nvSpPr>
          <p:cNvPr id="69" name="Rectangle 44">
            <a:extLst>
              <a:ext uri="{FF2B5EF4-FFF2-40B4-BE49-F238E27FC236}">
                <a16:creationId xmlns:a16="http://schemas.microsoft.com/office/drawing/2014/main" id="{CB46CE79-8954-4280-BC0C-8921673314DE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5019718" y="4689846"/>
            <a:ext cx="203369" cy="13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江西</a:t>
            </a:r>
          </a:p>
        </p:txBody>
      </p:sp>
      <p:sp>
        <p:nvSpPr>
          <p:cNvPr id="70" name="Rectangle 45">
            <a:extLst>
              <a:ext uri="{FF2B5EF4-FFF2-40B4-BE49-F238E27FC236}">
                <a16:creationId xmlns:a16="http://schemas.microsoft.com/office/drawing/2014/main" id="{68BCC248-0EDA-4F19-A763-9AAB1F653A79}"/>
              </a:ext>
            </a:extLst>
          </p:cNvPr>
          <p:cNvSpPr>
            <a:spLocks noChangeArrowheads="1"/>
          </p:cNvSpPr>
          <p:nvPr/>
        </p:nvSpPr>
        <p:spPr bwMode="white">
          <a:xfrm>
            <a:off x="5156444" y="4146790"/>
            <a:ext cx="571147" cy="170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安徽</a:t>
            </a:r>
          </a:p>
        </p:txBody>
      </p:sp>
      <p:sp>
        <p:nvSpPr>
          <p:cNvPr id="71" name="Rectangle 46">
            <a:extLst>
              <a:ext uri="{FF2B5EF4-FFF2-40B4-BE49-F238E27FC236}">
                <a16:creationId xmlns:a16="http://schemas.microsoft.com/office/drawing/2014/main" id="{D8BA1336-01FD-4652-8D21-EB86E5EB29A0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4619242" y="4276483"/>
            <a:ext cx="241880" cy="15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湖北</a:t>
            </a:r>
          </a:p>
        </p:txBody>
      </p:sp>
      <p:sp>
        <p:nvSpPr>
          <p:cNvPr id="72" name="Rectangle 47">
            <a:extLst>
              <a:ext uri="{FF2B5EF4-FFF2-40B4-BE49-F238E27FC236}">
                <a16:creationId xmlns:a16="http://schemas.microsoft.com/office/drawing/2014/main" id="{35681809-66BC-421B-935E-608B49AD04BD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4508137" y="4728470"/>
            <a:ext cx="279269" cy="157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湖南</a:t>
            </a:r>
          </a:p>
        </p:txBody>
      </p:sp>
      <p:sp>
        <p:nvSpPr>
          <p:cNvPr id="73" name="Rectangle 48">
            <a:extLst>
              <a:ext uri="{FF2B5EF4-FFF2-40B4-BE49-F238E27FC236}">
                <a16:creationId xmlns:a16="http://schemas.microsoft.com/office/drawing/2014/main" id="{A1A27839-CBD0-4407-B5F6-5A106EFC747F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4675917" y="5398052"/>
            <a:ext cx="222899" cy="145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广东</a:t>
            </a:r>
          </a:p>
        </p:txBody>
      </p:sp>
      <p:sp>
        <p:nvSpPr>
          <p:cNvPr id="74" name="Rectangle 49">
            <a:extLst>
              <a:ext uri="{FF2B5EF4-FFF2-40B4-BE49-F238E27FC236}">
                <a16:creationId xmlns:a16="http://schemas.microsoft.com/office/drawing/2014/main" id="{B32A681E-DC3E-461E-91B4-22F9C67C5822}"/>
              </a:ext>
            </a:extLst>
          </p:cNvPr>
          <p:cNvSpPr>
            <a:spLocks noChangeArrowheads="1"/>
          </p:cNvSpPr>
          <p:nvPr/>
        </p:nvSpPr>
        <p:spPr bwMode="white">
          <a:xfrm>
            <a:off x="4231703" y="5301385"/>
            <a:ext cx="264017" cy="15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广西</a:t>
            </a:r>
          </a:p>
        </p:txBody>
      </p:sp>
      <p:sp>
        <p:nvSpPr>
          <p:cNvPr id="75" name="Rectangle 51">
            <a:extLst>
              <a:ext uri="{FF2B5EF4-FFF2-40B4-BE49-F238E27FC236}">
                <a16:creationId xmlns:a16="http://schemas.microsoft.com/office/drawing/2014/main" id="{B5A70227-9C89-4BFF-95CB-FB5188D89568}"/>
              </a:ext>
            </a:extLst>
          </p:cNvPr>
          <p:cNvSpPr>
            <a:spLocks noChangeArrowheads="1"/>
          </p:cNvSpPr>
          <p:nvPr/>
        </p:nvSpPr>
        <p:spPr bwMode="white">
          <a:xfrm>
            <a:off x="4661638" y="3802957"/>
            <a:ext cx="251774" cy="14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河南</a:t>
            </a:r>
          </a:p>
        </p:txBody>
      </p:sp>
      <p:sp>
        <p:nvSpPr>
          <p:cNvPr id="76" name="Rectangle 52">
            <a:extLst>
              <a:ext uri="{FF2B5EF4-FFF2-40B4-BE49-F238E27FC236}">
                <a16:creationId xmlns:a16="http://schemas.microsoft.com/office/drawing/2014/main" id="{3ABB847C-778F-469F-9716-41BB34AA4E8C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4515076" y="3477331"/>
            <a:ext cx="230502" cy="157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山西</a:t>
            </a:r>
          </a:p>
        </p:txBody>
      </p:sp>
      <p:sp>
        <p:nvSpPr>
          <p:cNvPr id="77" name="Rectangle 53">
            <a:extLst>
              <a:ext uri="{FF2B5EF4-FFF2-40B4-BE49-F238E27FC236}">
                <a16:creationId xmlns:a16="http://schemas.microsoft.com/office/drawing/2014/main" id="{F6737104-18C2-48EE-8BE8-564442492A9E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4175664" y="2902673"/>
            <a:ext cx="829801" cy="356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内蒙古</a:t>
            </a:r>
          </a:p>
        </p:txBody>
      </p:sp>
      <p:sp>
        <p:nvSpPr>
          <p:cNvPr id="78" name="Rectangle 54">
            <a:extLst>
              <a:ext uri="{FF2B5EF4-FFF2-40B4-BE49-F238E27FC236}">
                <a16:creationId xmlns:a16="http://schemas.microsoft.com/office/drawing/2014/main" id="{6076A79E-1F69-453E-A062-B560770D2A04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4165220" y="3803927"/>
            <a:ext cx="260649" cy="15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陕西</a:t>
            </a:r>
          </a:p>
        </p:txBody>
      </p:sp>
      <p:sp>
        <p:nvSpPr>
          <p:cNvPr id="79" name="Rectangle 55">
            <a:extLst>
              <a:ext uri="{FF2B5EF4-FFF2-40B4-BE49-F238E27FC236}">
                <a16:creationId xmlns:a16="http://schemas.microsoft.com/office/drawing/2014/main" id="{427738A6-1BD2-4C32-AB9F-F7A1EF49498C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834781" y="3447917"/>
            <a:ext cx="221336" cy="11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宁夏</a:t>
            </a:r>
          </a:p>
        </p:txBody>
      </p:sp>
      <p:sp>
        <p:nvSpPr>
          <p:cNvPr id="80" name="Rectangle 56">
            <a:extLst>
              <a:ext uri="{FF2B5EF4-FFF2-40B4-BE49-F238E27FC236}">
                <a16:creationId xmlns:a16="http://schemas.microsoft.com/office/drawing/2014/main" id="{0DADAFCB-C643-464D-959C-0E27E6B44E2D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624835" y="3683305"/>
            <a:ext cx="210295" cy="191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甘肃</a:t>
            </a:r>
          </a:p>
        </p:txBody>
      </p:sp>
      <p:sp>
        <p:nvSpPr>
          <p:cNvPr id="81" name="Rectangle 57">
            <a:extLst>
              <a:ext uri="{FF2B5EF4-FFF2-40B4-BE49-F238E27FC236}">
                <a16:creationId xmlns:a16="http://schemas.microsoft.com/office/drawing/2014/main" id="{1305B4B4-6C61-4BE2-9213-721C998081B3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2686420" y="3447993"/>
            <a:ext cx="295808" cy="145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青海</a:t>
            </a:r>
          </a:p>
        </p:txBody>
      </p:sp>
      <p:sp>
        <p:nvSpPr>
          <p:cNvPr id="82" name="Rectangle 58">
            <a:extLst>
              <a:ext uri="{FF2B5EF4-FFF2-40B4-BE49-F238E27FC236}">
                <a16:creationId xmlns:a16="http://schemas.microsoft.com/office/drawing/2014/main" id="{E48F379C-FBAB-4051-80E8-A78BFB7577CF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357555" y="4325780"/>
            <a:ext cx="344549" cy="136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四川</a:t>
            </a:r>
          </a:p>
          <a:p>
            <a:pPr marL="0" marR="0" lvl="0" indent="0" algn="ctr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83" name="Rectangle 59">
            <a:extLst>
              <a:ext uri="{FF2B5EF4-FFF2-40B4-BE49-F238E27FC236}">
                <a16:creationId xmlns:a16="http://schemas.microsoft.com/office/drawing/2014/main" id="{92C1C1A8-124D-4792-8E23-808503533816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982860" y="4917805"/>
            <a:ext cx="252921" cy="145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贵州</a:t>
            </a:r>
          </a:p>
        </p:txBody>
      </p:sp>
      <p:sp>
        <p:nvSpPr>
          <p:cNvPr id="84" name="Rectangle 60">
            <a:extLst>
              <a:ext uri="{FF2B5EF4-FFF2-40B4-BE49-F238E27FC236}">
                <a16:creationId xmlns:a16="http://schemas.microsoft.com/office/drawing/2014/main" id="{AC78C87F-16DA-4DCF-9778-529EB5A5DD55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279691" y="5213832"/>
            <a:ext cx="243426" cy="15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云南</a:t>
            </a:r>
          </a:p>
        </p:txBody>
      </p:sp>
      <p:sp>
        <p:nvSpPr>
          <p:cNvPr id="85" name="Rectangle 61">
            <a:extLst>
              <a:ext uri="{FF2B5EF4-FFF2-40B4-BE49-F238E27FC236}">
                <a16:creationId xmlns:a16="http://schemas.microsoft.com/office/drawing/2014/main" id="{03D35BAB-182D-4A5D-8DAF-386487AB8B38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1833674" y="4154520"/>
            <a:ext cx="215348" cy="17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西藏</a:t>
            </a:r>
          </a:p>
        </p:txBody>
      </p:sp>
      <p:sp>
        <p:nvSpPr>
          <p:cNvPr id="86" name="Rectangle 62">
            <a:extLst>
              <a:ext uri="{FF2B5EF4-FFF2-40B4-BE49-F238E27FC236}">
                <a16:creationId xmlns:a16="http://schemas.microsoft.com/office/drawing/2014/main" id="{F2EE0D01-0CEC-4AEC-8F06-047E7621DB30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1640119" y="2696457"/>
            <a:ext cx="259373" cy="11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新疆</a:t>
            </a:r>
          </a:p>
        </p:txBody>
      </p:sp>
      <p:sp>
        <p:nvSpPr>
          <p:cNvPr id="87" name="Rectangle 63">
            <a:extLst>
              <a:ext uri="{FF2B5EF4-FFF2-40B4-BE49-F238E27FC236}">
                <a16:creationId xmlns:a16="http://schemas.microsoft.com/office/drawing/2014/main" id="{2D7FB3F2-5E1F-409B-9098-AEB2C9CCF507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5420693" y="3807469"/>
            <a:ext cx="224028" cy="130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江苏</a:t>
            </a:r>
          </a:p>
        </p:txBody>
      </p:sp>
      <p:sp>
        <p:nvSpPr>
          <p:cNvPr id="88" name="Rectangle 64">
            <a:extLst>
              <a:ext uri="{FF2B5EF4-FFF2-40B4-BE49-F238E27FC236}">
                <a16:creationId xmlns:a16="http://schemas.microsoft.com/office/drawing/2014/main" id="{A9923A7C-379C-4D92-BC1C-5CE98D0AD1D2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5527335" y="4465134"/>
            <a:ext cx="246518" cy="131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浙江</a:t>
            </a:r>
          </a:p>
        </p:txBody>
      </p:sp>
      <p:sp>
        <p:nvSpPr>
          <p:cNvPr id="89" name="Rectangle 65">
            <a:extLst>
              <a:ext uri="{FF2B5EF4-FFF2-40B4-BE49-F238E27FC236}">
                <a16:creationId xmlns:a16="http://schemas.microsoft.com/office/drawing/2014/main" id="{E1112F38-8187-4754-BA97-CEC94A4E16D4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5065166" y="2987222"/>
            <a:ext cx="225226" cy="13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北京</a:t>
            </a:r>
          </a:p>
        </p:txBody>
      </p:sp>
      <p:sp>
        <p:nvSpPr>
          <p:cNvPr id="90" name="Rectangle 66">
            <a:extLst>
              <a:ext uri="{FF2B5EF4-FFF2-40B4-BE49-F238E27FC236}">
                <a16:creationId xmlns:a16="http://schemas.microsoft.com/office/drawing/2014/main" id="{989A0C34-C131-43F0-9B05-81890B33284A}"/>
              </a:ext>
            </a:extLst>
          </p:cNvPr>
          <p:cNvSpPr>
            <a:spLocks noChangeArrowheads="1"/>
          </p:cNvSpPr>
          <p:nvPr/>
        </p:nvSpPr>
        <p:spPr bwMode="invGray">
          <a:xfrm rot="20949377">
            <a:off x="5009641" y="5483524"/>
            <a:ext cx="300301" cy="13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香港</a:t>
            </a:r>
          </a:p>
        </p:txBody>
      </p:sp>
      <p:sp>
        <p:nvSpPr>
          <p:cNvPr id="91" name="Rectangle 50">
            <a:extLst>
              <a:ext uri="{FF2B5EF4-FFF2-40B4-BE49-F238E27FC236}">
                <a16:creationId xmlns:a16="http://schemas.microsoft.com/office/drawing/2014/main" id="{57B41B20-B038-4795-B144-0D46A9BEED2C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4757343" y="5565293"/>
            <a:ext cx="218602" cy="122887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澳门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2" name="Rectangle 66">
            <a:extLst>
              <a:ext uri="{FF2B5EF4-FFF2-40B4-BE49-F238E27FC236}">
                <a16:creationId xmlns:a16="http://schemas.microsoft.com/office/drawing/2014/main" id="{EA885251-A59C-4084-9D82-4AFA1BCB0BE3}"/>
              </a:ext>
            </a:extLst>
          </p:cNvPr>
          <p:cNvSpPr>
            <a:spLocks noChangeArrowheads="1"/>
          </p:cNvSpPr>
          <p:nvPr/>
        </p:nvSpPr>
        <p:spPr bwMode="invGray">
          <a:xfrm rot="20949377">
            <a:off x="5808939" y="4136185"/>
            <a:ext cx="300301" cy="13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上海</a:t>
            </a:r>
          </a:p>
        </p:txBody>
      </p:sp>
      <p:sp>
        <p:nvSpPr>
          <p:cNvPr id="93" name="Rectangle 66">
            <a:extLst>
              <a:ext uri="{FF2B5EF4-FFF2-40B4-BE49-F238E27FC236}">
                <a16:creationId xmlns:a16="http://schemas.microsoft.com/office/drawing/2014/main" id="{1823FC56-86E6-4AE4-B9D0-4FCBC93705AA}"/>
              </a:ext>
            </a:extLst>
          </p:cNvPr>
          <p:cNvSpPr>
            <a:spLocks noChangeArrowheads="1"/>
          </p:cNvSpPr>
          <p:nvPr/>
        </p:nvSpPr>
        <p:spPr bwMode="invGray">
          <a:xfrm rot="20949377">
            <a:off x="5167708" y="3147477"/>
            <a:ext cx="300301" cy="13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天津</a:t>
            </a:r>
          </a:p>
        </p:txBody>
      </p:sp>
      <p:sp>
        <p:nvSpPr>
          <p:cNvPr id="94" name="Rectangle 66">
            <a:extLst>
              <a:ext uri="{FF2B5EF4-FFF2-40B4-BE49-F238E27FC236}">
                <a16:creationId xmlns:a16="http://schemas.microsoft.com/office/drawing/2014/main" id="{9C3F6946-9675-4885-8630-3746A5CA8CD1}"/>
              </a:ext>
            </a:extLst>
          </p:cNvPr>
          <p:cNvSpPr>
            <a:spLocks noChangeArrowheads="1"/>
          </p:cNvSpPr>
          <p:nvPr/>
        </p:nvSpPr>
        <p:spPr bwMode="invGray">
          <a:xfrm rot="19075660">
            <a:off x="5746243" y="5154364"/>
            <a:ext cx="233102" cy="136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台湾</a:t>
            </a:r>
          </a:p>
        </p:txBody>
      </p:sp>
      <p:sp>
        <p:nvSpPr>
          <p:cNvPr id="95" name="Rectangle 66">
            <a:extLst>
              <a:ext uri="{FF2B5EF4-FFF2-40B4-BE49-F238E27FC236}">
                <a16:creationId xmlns:a16="http://schemas.microsoft.com/office/drawing/2014/main" id="{935D166D-B515-4AF4-A20E-B4D2D7185D64}"/>
              </a:ext>
            </a:extLst>
          </p:cNvPr>
          <p:cNvSpPr>
            <a:spLocks noChangeArrowheads="1"/>
          </p:cNvSpPr>
          <p:nvPr/>
        </p:nvSpPr>
        <p:spPr bwMode="invGray">
          <a:xfrm rot="20949377">
            <a:off x="4034502" y="4495599"/>
            <a:ext cx="300301" cy="13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1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重庆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14142"/>
      </a:accent1>
      <a:accent2>
        <a:srgbClr val="5DC192"/>
      </a:accent2>
      <a:accent3>
        <a:srgbClr val="FFFFFF"/>
      </a:accent3>
      <a:accent4>
        <a:srgbClr val="FFFFFF"/>
      </a:accent4>
      <a:accent5>
        <a:srgbClr val="D74D81"/>
      </a:accent5>
      <a:accent6>
        <a:srgbClr val="70AD47"/>
      </a:accent6>
      <a:hlink>
        <a:srgbClr val="0563C1"/>
      </a:hlink>
      <a:folHlink>
        <a:srgbClr val="954F72"/>
      </a:folHlink>
    </a:clrScheme>
    <a:fontScheme name="2u401e2s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14142"/>
    </a:accent1>
    <a:accent2>
      <a:srgbClr val="5DC192"/>
    </a:accent2>
    <a:accent3>
      <a:srgbClr val="FFFFFF"/>
    </a:accent3>
    <a:accent4>
      <a:srgbClr val="FFFFFF"/>
    </a:accent4>
    <a:accent5>
      <a:srgbClr val="D74D81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14142"/>
    </a:accent1>
    <a:accent2>
      <a:srgbClr val="5DC192"/>
    </a:accent2>
    <a:accent3>
      <a:srgbClr val="FFFFFF"/>
    </a:accent3>
    <a:accent4>
      <a:srgbClr val="FFFFFF"/>
    </a:accent4>
    <a:accent5>
      <a:srgbClr val="D74D81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14142"/>
    </a:accent1>
    <a:accent2>
      <a:srgbClr val="5DC192"/>
    </a:accent2>
    <a:accent3>
      <a:srgbClr val="FFFFFF"/>
    </a:accent3>
    <a:accent4>
      <a:srgbClr val="FFFFFF"/>
    </a:accent4>
    <a:accent5>
      <a:srgbClr val="D74D81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14142"/>
    </a:accent1>
    <a:accent2>
      <a:srgbClr val="5DC192"/>
    </a:accent2>
    <a:accent3>
      <a:srgbClr val="FFFFFF"/>
    </a:accent3>
    <a:accent4>
      <a:srgbClr val="FFFFFF"/>
    </a:accent4>
    <a:accent5>
      <a:srgbClr val="D74D81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14142"/>
    </a:accent1>
    <a:accent2>
      <a:srgbClr val="5DC192"/>
    </a:accent2>
    <a:accent3>
      <a:srgbClr val="FFFFFF"/>
    </a:accent3>
    <a:accent4>
      <a:srgbClr val="FFFFFF"/>
    </a:accent4>
    <a:accent5>
      <a:srgbClr val="D74D81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14142"/>
    </a:accent1>
    <a:accent2>
      <a:srgbClr val="5DC192"/>
    </a:accent2>
    <a:accent3>
      <a:srgbClr val="FFFFFF"/>
    </a:accent3>
    <a:accent4>
      <a:srgbClr val="FFFFFF"/>
    </a:accent4>
    <a:accent5>
      <a:srgbClr val="D74D81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14142"/>
    </a:accent1>
    <a:accent2>
      <a:srgbClr val="5DC192"/>
    </a:accent2>
    <a:accent3>
      <a:srgbClr val="FFFFFF"/>
    </a:accent3>
    <a:accent4>
      <a:srgbClr val="FFFFFF"/>
    </a:accent4>
    <a:accent5>
      <a:srgbClr val="D74D81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14142"/>
    </a:accent1>
    <a:accent2>
      <a:srgbClr val="5DC192"/>
    </a:accent2>
    <a:accent3>
      <a:srgbClr val="FFFFFF"/>
    </a:accent3>
    <a:accent4>
      <a:srgbClr val="FFFFFF"/>
    </a:accent4>
    <a:accent5>
      <a:srgbClr val="D74D81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14142"/>
    </a:accent1>
    <a:accent2>
      <a:srgbClr val="5DC192"/>
    </a:accent2>
    <a:accent3>
      <a:srgbClr val="FFFFFF"/>
    </a:accent3>
    <a:accent4>
      <a:srgbClr val="FFFFFF"/>
    </a:accent4>
    <a:accent5>
      <a:srgbClr val="D74D81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1543</Words>
  <Application>Microsoft Office PowerPoint</Application>
  <PresentationFormat>宽屏</PresentationFormat>
  <Paragraphs>208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阿里巴巴普惠体 2.0 55 Regular</vt:lpstr>
      <vt:lpstr>等线</vt:lpstr>
      <vt:lpstr>华文楷体</vt:lpstr>
      <vt:lpstr>宋体</vt:lpstr>
      <vt:lpstr>微软雅黑 Light</vt:lpstr>
      <vt:lpstr>Arial</vt:lpstr>
      <vt:lpstr>Arial Rounded MT Bold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淡雅阴影几何圆总结汇报商务通用ppt模板</dc:title>
  <dc:creator>51PPT模板网</dc:creator>
  <cp:keywords>www.51pptmoban.com</cp:keywords>
  <dc:description>www.51pptmoban.com</dc:description>
  <cp:lastModifiedBy>Win user</cp:lastModifiedBy>
  <cp:revision>468</cp:revision>
  <dcterms:created xsi:type="dcterms:W3CDTF">2020-03-24T08:24:32Z</dcterms:created>
  <dcterms:modified xsi:type="dcterms:W3CDTF">2022-04-25T15:13:59Z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